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A2_61365AC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0F_40D8103B.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11_6F0D99E8.xml" ContentType="application/vnd.ms-powerpoint.comments+xml"/>
  <Override PartName="/ppt/notesSlides/notesSlide11.xml" ContentType="application/vnd.openxmlformats-officedocument.presentationml.notesSlide+xml"/>
  <Override PartName="/ppt/comments/modernComment_119C_4EE68A56.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comments/modernComment_116C_136CB08F.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2.xml" ContentType="application/vnd.openxmlformats-officedocument.presentationml.notesSlide+xml"/>
  <Override PartName="/ppt/comments/modernComment_115C_520FDF09.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modernComment_1192_3F1E063C.xml" ContentType="application/vnd.ms-powerpoint.comments+xml"/>
  <Override PartName="/ppt/notesSlides/notesSlide40.xml" ContentType="application/vnd.openxmlformats-officedocument.presentationml.notesSlide+xml"/>
  <Override PartName="/ppt/comments/modernComment_118A_5B09BDD0.xml" ContentType="application/vnd.ms-powerpoint.comments+xml"/>
  <Override PartName="/ppt/notesSlides/notesSlide4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modernComment_1180_E9F066F3.xml" ContentType="application/vnd.ms-powerpoint.comments+xml"/>
  <Override PartName="/ppt/notesSlides/notesSlide4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5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5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55.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57.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58.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59.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60.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61.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62.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6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2" r:id="rId2"/>
  </p:sldMasterIdLst>
  <p:notesMasterIdLst>
    <p:notesMasterId r:id="rId90"/>
  </p:notesMasterIdLst>
  <p:sldIdLst>
    <p:sldId id="354" r:id="rId3"/>
    <p:sldId id="256" r:id="rId4"/>
    <p:sldId id="1954" r:id="rId5"/>
    <p:sldId id="257" r:id="rId6"/>
    <p:sldId id="4503" r:id="rId7"/>
    <p:sldId id="4441" r:id="rId8"/>
    <p:sldId id="258" r:id="rId9"/>
    <p:sldId id="4504" r:id="rId10"/>
    <p:sldId id="271" r:id="rId11"/>
    <p:sldId id="4521" r:id="rId12"/>
    <p:sldId id="272" r:id="rId13"/>
    <p:sldId id="273" r:id="rId14"/>
    <p:sldId id="4506" r:id="rId15"/>
    <p:sldId id="4507" r:id="rId16"/>
    <p:sldId id="4508" r:id="rId17"/>
    <p:sldId id="274" r:id="rId18"/>
    <p:sldId id="299" r:id="rId19"/>
    <p:sldId id="300" r:id="rId20"/>
    <p:sldId id="301" r:id="rId21"/>
    <p:sldId id="302" r:id="rId22"/>
    <p:sldId id="259" r:id="rId23"/>
    <p:sldId id="4460" r:id="rId24"/>
    <p:sldId id="4520" r:id="rId25"/>
    <p:sldId id="4519" r:id="rId26"/>
    <p:sldId id="4432" r:id="rId27"/>
    <p:sldId id="339" r:id="rId28"/>
    <p:sldId id="340" r:id="rId29"/>
    <p:sldId id="4505" r:id="rId30"/>
    <p:sldId id="291" r:id="rId31"/>
    <p:sldId id="303" r:id="rId32"/>
    <p:sldId id="338" r:id="rId33"/>
    <p:sldId id="4443" r:id="rId34"/>
    <p:sldId id="260" r:id="rId35"/>
    <p:sldId id="342" r:id="rId36"/>
    <p:sldId id="346" r:id="rId37"/>
    <p:sldId id="347" r:id="rId38"/>
    <p:sldId id="4449" r:id="rId39"/>
    <p:sldId id="261" r:id="rId40"/>
    <p:sldId id="343" r:id="rId41"/>
    <p:sldId id="348" r:id="rId42"/>
    <p:sldId id="349" r:id="rId43"/>
    <p:sldId id="262" r:id="rId44"/>
    <p:sldId id="344" r:id="rId45"/>
    <p:sldId id="350" r:id="rId46"/>
    <p:sldId id="351" r:id="rId47"/>
    <p:sldId id="263" r:id="rId48"/>
    <p:sldId id="264" r:id="rId49"/>
    <p:sldId id="345" r:id="rId50"/>
    <p:sldId id="352" r:id="rId51"/>
    <p:sldId id="353" r:id="rId52"/>
    <p:sldId id="4444" r:id="rId53"/>
    <p:sldId id="4446" r:id="rId54"/>
    <p:sldId id="265" r:id="rId55"/>
    <p:sldId id="4447" r:id="rId56"/>
    <p:sldId id="397" r:id="rId57"/>
    <p:sldId id="4448" r:id="rId58"/>
    <p:sldId id="284" r:id="rId59"/>
    <p:sldId id="4450" r:id="rId60"/>
    <p:sldId id="4498" r:id="rId61"/>
    <p:sldId id="266" r:id="rId62"/>
    <p:sldId id="4490" r:id="rId63"/>
    <p:sldId id="267" r:id="rId64"/>
    <p:sldId id="268" r:id="rId65"/>
    <p:sldId id="269" r:id="rId66"/>
    <p:sldId id="4499" r:id="rId67"/>
    <p:sldId id="1040" r:id="rId68"/>
    <p:sldId id="1957" r:id="rId69"/>
    <p:sldId id="4480" r:id="rId70"/>
    <p:sldId id="4474" r:id="rId71"/>
    <p:sldId id="310" r:id="rId72"/>
    <p:sldId id="4524" r:id="rId73"/>
    <p:sldId id="4523" r:id="rId74"/>
    <p:sldId id="4477" r:id="rId75"/>
    <p:sldId id="4440" r:id="rId76"/>
    <p:sldId id="4509" r:id="rId77"/>
    <p:sldId id="4510" r:id="rId78"/>
    <p:sldId id="4475" r:id="rId79"/>
    <p:sldId id="4518" r:id="rId80"/>
    <p:sldId id="4511" r:id="rId81"/>
    <p:sldId id="4512" r:id="rId82"/>
    <p:sldId id="4513" r:id="rId83"/>
    <p:sldId id="4514" r:id="rId84"/>
    <p:sldId id="4515" r:id="rId85"/>
    <p:sldId id="4516" r:id="rId86"/>
    <p:sldId id="4517" r:id="rId87"/>
    <p:sldId id="4476" r:id="rId88"/>
    <p:sldId id="4473" r:id="rId8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EB075E-7EC2-7954-0F6E-740BA2B234D0}" name="Kevonya Elzia" initials="KE" userId="S::kelzia@nhchc.org::167a482c-6d7e-4baf-a887-478ae725047b" providerId="AD"/>
  <p188:author id="{22CA5DEB-04FB-6651-A277-9C9E9ADB5350}" name="Guest User" initials="GU" userId="S::urn:spo:anon#b77376bab0a982dba24eafdf902277dfb7cc0052ea64eb9ab66714d4ce3984a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E304C7-037E-0948-91D9-C4A3A4606F5B}" v="724" dt="2024-05-10T22:10:59.162"/>
    <p1510:client id="{D4E83DA8-17B9-A4B5-E7CD-C677967C4B03}" v="89" dt="2024-05-10T01:27:21.067"/>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2" autoAdjust="0"/>
    <p:restoredTop sz="68732"/>
  </p:normalViewPr>
  <p:slideViewPr>
    <p:cSldViewPr snapToGrid="0">
      <p:cViewPr varScale="1">
        <p:scale>
          <a:sx n="82" d="100"/>
          <a:sy n="82" d="100"/>
        </p:scale>
        <p:origin x="1560"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notesMaster" Target="notesMasters/notesMaster1.xml"/><Relationship Id="rId95" Type="http://schemas.microsoft.com/office/2016/11/relationships/changesInfo" Target="changesInfos/changesInfo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microsoft.com/office/2018/10/relationships/authors" Targe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b77376bab0a982dba24eafdf902277dfb7cc0052ea64eb9ab66714d4ce3984ac::" providerId="AD" clId="Web-{D4E83DA8-17B9-A4B5-E7CD-C677967C4B03}"/>
    <pc:docChg chg="modSld">
      <pc:chgData name="Guest User" userId="S::urn:spo:anon#b77376bab0a982dba24eafdf902277dfb7cc0052ea64eb9ab66714d4ce3984ac::" providerId="AD" clId="Web-{D4E83DA8-17B9-A4B5-E7CD-C677967C4B03}" dt="2024-05-10T01:27:21.067" v="131"/>
      <pc:docMkLst>
        <pc:docMk/>
      </pc:docMkLst>
      <pc:sldChg chg="modNotes">
        <pc:chgData name="Guest User" userId="S::urn:spo:anon#b77376bab0a982dba24eafdf902277dfb7cc0052ea64eb9ab66714d4ce3984ac::" providerId="AD" clId="Web-{D4E83DA8-17B9-A4B5-E7CD-C677967C4B03}" dt="2024-05-10T01:26:44.598" v="127"/>
        <pc:sldMkLst>
          <pc:docMk/>
          <pc:sldMk cId="4188968349" sldId="258"/>
        </pc:sldMkLst>
      </pc:sldChg>
      <pc:sldChg chg="modNotes">
        <pc:chgData name="Guest User" userId="S::urn:spo:anon#b77376bab0a982dba24eafdf902277dfb7cc0052ea64eb9ab66714d4ce3984ac::" providerId="AD" clId="Web-{D4E83DA8-17B9-A4B5-E7CD-C677967C4B03}" dt="2024-05-10T01:16:56.240" v="91"/>
        <pc:sldMkLst>
          <pc:docMk/>
          <pc:sldMk cId="3483554167" sldId="263"/>
        </pc:sldMkLst>
      </pc:sldChg>
      <pc:sldChg chg="addSp delSp modSp modNotes">
        <pc:chgData name="Guest User" userId="S::urn:spo:anon#b77376bab0a982dba24eafdf902277dfb7cc0052ea64eb9ab66714d4ce3984ac::" providerId="AD" clId="Web-{D4E83DA8-17B9-A4B5-E7CD-C677967C4B03}" dt="2024-05-10T01:27:21.067" v="131"/>
        <pc:sldMkLst>
          <pc:docMk/>
          <pc:sldMk cId="3421342817" sldId="272"/>
        </pc:sldMkLst>
        <pc:spChg chg="add del mod">
          <ac:chgData name="Guest User" userId="S::urn:spo:anon#b77376bab0a982dba24eafdf902277dfb7cc0052ea64eb9ab66714d4ce3984ac::" providerId="AD" clId="Web-{D4E83DA8-17B9-A4B5-E7CD-C677967C4B03}" dt="2024-05-10T00:54:56.991" v="5"/>
          <ac:spMkLst>
            <pc:docMk/>
            <pc:sldMk cId="3421342817" sldId="272"/>
            <ac:spMk id="3" creationId="{9297B9FF-12EB-72AB-98E2-C4DA225A5FD0}"/>
          </ac:spMkLst>
        </pc:spChg>
        <pc:spChg chg="add del mod">
          <ac:chgData name="Guest User" userId="S::urn:spo:anon#b77376bab0a982dba24eafdf902277dfb7cc0052ea64eb9ab66714d4ce3984ac::" providerId="AD" clId="Web-{D4E83DA8-17B9-A4B5-E7CD-C677967C4B03}" dt="2024-05-10T01:22:26.498" v="99"/>
          <ac:spMkLst>
            <pc:docMk/>
            <pc:sldMk cId="3421342817" sldId="272"/>
            <ac:spMk id="4" creationId="{61878083-E8F7-FE34-EBA0-E3C9CF603CBE}"/>
          </ac:spMkLst>
        </pc:spChg>
        <pc:spChg chg="add del mod">
          <ac:chgData name="Guest User" userId="S::urn:spo:anon#b77376bab0a982dba24eafdf902277dfb7cc0052ea64eb9ab66714d4ce3984ac::" providerId="AD" clId="Web-{D4E83DA8-17B9-A4B5-E7CD-C677967C4B03}" dt="2024-05-10T01:22:37.764" v="103"/>
          <ac:spMkLst>
            <pc:docMk/>
            <pc:sldMk cId="3421342817" sldId="272"/>
            <ac:spMk id="5" creationId="{1B5C47B7-D1CE-9A9E-123E-024405098B7F}"/>
          </ac:spMkLst>
        </pc:spChg>
        <pc:spChg chg="add del mod">
          <ac:chgData name="Guest User" userId="S::urn:spo:anon#b77376bab0a982dba24eafdf902277dfb7cc0052ea64eb9ab66714d4ce3984ac::" providerId="AD" clId="Web-{D4E83DA8-17B9-A4B5-E7CD-C677967C4B03}" dt="2024-05-10T01:22:57.530" v="107"/>
          <ac:spMkLst>
            <pc:docMk/>
            <pc:sldMk cId="3421342817" sldId="272"/>
            <ac:spMk id="6" creationId="{7F351164-0CCE-1AB7-D0BD-3FD888C36F77}"/>
          </ac:spMkLst>
        </pc:spChg>
        <pc:spChg chg="add del mod">
          <ac:chgData name="Guest User" userId="S::urn:spo:anon#b77376bab0a982dba24eafdf902277dfb7cc0052ea64eb9ab66714d4ce3984ac::" providerId="AD" clId="Web-{D4E83DA8-17B9-A4B5-E7CD-C677967C4B03}" dt="2024-05-10T01:23:27.359" v="111"/>
          <ac:spMkLst>
            <pc:docMk/>
            <pc:sldMk cId="3421342817" sldId="272"/>
            <ac:spMk id="7" creationId="{29136A8F-8D92-1AEF-8660-61DC47EC80B7}"/>
          </ac:spMkLst>
        </pc:spChg>
        <pc:spChg chg="add del mod">
          <ac:chgData name="Guest User" userId="S::urn:spo:anon#b77376bab0a982dba24eafdf902277dfb7cc0052ea64eb9ab66714d4ce3984ac::" providerId="AD" clId="Web-{D4E83DA8-17B9-A4B5-E7CD-C677967C4B03}" dt="2024-05-10T01:24:41.204" v="115"/>
          <ac:spMkLst>
            <pc:docMk/>
            <pc:sldMk cId="3421342817" sldId="272"/>
            <ac:spMk id="8" creationId="{383A51F6-8ED8-B552-CDD9-27831F50DEE0}"/>
          </ac:spMkLst>
        </pc:spChg>
        <pc:spChg chg="add del mod">
          <ac:chgData name="Guest User" userId="S::urn:spo:anon#b77376bab0a982dba24eafdf902277dfb7cc0052ea64eb9ab66714d4ce3984ac::" providerId="AD" clId="Web-{D4E83DA8-17B9-A4B5-E7CD-C677967C4B03}" dt="2024-05-10T01:25:16.018" v="121"/>
          <ac:spMkLst>
            <pc:docMk/>
            <pc:sldMk cId="3421342817" sldId="272"/>
            <ac:spMk id="9" creationId="{5F7322E6-F3BB-437B-0963-A94DD4D97D3E}"/>
          </ac:spMkLst>
        </pc:spChg>
        <pc:spChg chg="add del mod">
          <ac:chgData name="Guest User" userId="S::urn:spo:anon#b77376bab0a982dba24eafdf902277dfb7cc0052ea64eb9ab66714d4ce3984ac::" providerId="AD" clId="Web-{D4E83DA8-17B9-A4B5-E7CD-C677967C4B03}" dt="2024-05-10T01:26:40.770" v="125"/>
          <ac:spMkLst>
            <pc:docMk/>
            <pc:sldMk cId="3421342817" sldId="272"/>
            <ac:spMk id="10" creationId="{B8645BB5-BE60-A38F-D76F-7940771FE040}"/>
          </ac:spMkLst>
        </pc:spChg>
        <pc:spChg chg="add del mod">
          <ac:chgData name="Guest User" userId="S::urn:spo:anon#b77376bab0a982dba24eafdf902277dfb7cc0052ea64eb9ab66714d4ce3984ac::" providerId="AD" clId="Web-{D4E83DA8-17B9-A4B5-E7CD-C677967C4B03}" dt="2024-05-10T01:27:21.067" v="131"/>
          <ac:spMkLst>
            <pc:docMk/>
            <pc:sldMk cId="3421342817" sldId="272"/>
            <ac:spMk id="11" creationId="{75956AFD-07EF-FA9C-4942-0864E01275D9}"/>
          </ac:spMkLst>
        </pc:spChg>
      </pc:sldChg>
      <pc:sldChg chg="addSp delSp modSp modCm">
        <pc:chgData name="Guest User" userId="S::urn:spo:anon#b77376bab0a982dba24eafdf902277dfb7cc0052ea64eb9ab66714d4ce3984ac::" providerId="AD" clId="Web-{D4E83DA8-17B9-A4B5-E7CD-C677967C4B03}" dt="2024-05-10T01:07:46.774" v="42"/>
        <pc:sldMkLst>
          <pc:docMk/>
          <pc:sldMk cId="1863162344" sldId="273"/>
        </pc:sldMkLst>
        <pc:spChg chg="add del mod">
          <ac:chgData name="Guest User" userId="S::urn:spo:anon#b77376bab0a982dba24eafdf902277dfb7cc0052ea64eb9ab66714d4ce3984ac::" providerId="AD" clId="Web-{D4E83DA8-17B9-A4B5-E7CD-C677967C4B03}" dt="2024-05-10T01:01:37.250" v="11"/>
          <ac:spMkLst>
            <pc:docMk/>
            <pc:sldMk cId="1863162344" sldId="273"/>
            <ac:spMk id="4" creationId="{2F790CC7-10EB-12C0-C287-64CC241E701F}"/>
          </ac:spMkLst>
        </pc:spChg>
        <pc:spChg chg="add del mod">
          <ac:chgData name="Guest User" userId="S::urn:spo:anon#b77376bab0a982dba24eafdf902277dfb7cc0052ea64eb9ab66714d4ce3984ac::" providerId="AD" clId="Web-{D4E83DA8-17B9-A4B5-E7CD-C677967C4B03}" dt="2024-05-10T01:01:56.907" v="15"/>
          <ac:spMkLst>
            <pc:docMk/>
            <pc:sldMk cId="1863162344" sldId="273"/>
            <ac:spMk id="5" creationId="{894E26BD-B045-63D0-12B3-ADE370993DA0}"/>
          </ac:spMkLst>
        </pc:spChg>
        <pc:spChg chg="add del mod">
          <ac:chgData name="Guest User" userId="S::urn:spo:anon#b77376bab0a982dba24eafdf902277dfb7cc0052ea64eb9ab66714d4ce3984ac::" providerId="AD" clId="Web-{D4E83DA8-17B9-A4B5-E7CD-C677967C4B03}" dt="2024-05-10T01:02:19.970" v="21"/>
          <ac:spMkLst>
            <pc:docMk/>
            <pc:sldMk cId="1863162344" sldId="273"/>
            <ac:spMk id="6" creationId="{9BBF34F0-64FC-E915-6334-4359F6F846F5}"/>
          </ac:spMkLst>
        </pc:spChg>
        <pc:spChg chg="add del mod">
          <ac:chgData name="Guest User" userId="S::urn:spo:anon#b77376bab0a982dba24eafdf902277dfb7cc0052ea64eb9ab66714d4ce3984ac::" providerId="AD" clId="Web-{D4E83DA8-17B9-A4B5-E7CD-C677967C4B03}" dt="2024-05-10T01:03:12.440" v="25"/>
          <ac:spMkLst>
            <pc:docMk/>
            <pc:sldMk cId="1863162344" sldId="273"/>
            <ac:spMk id="7" creationId="{200F7D19-57A8-9F02-4F3E-B7B43D4DFD29}"/>
          </ac:spMkLst>
        </pc:spChg>
        <pc:spChg chg="add del mod">
          <ac:chgData name="Guest User" userId="S::urn:spo:anon#b77376bab0a982dba24eafdf902277dfb7cc0052ea64eb9ab66714d4ce3984ac::" providerId="AD" clId="Web-{D4E83DA8-17B9-A4B5-E7CD-C677967C4B03}" dt="2024-05-10T01:04:10.082" v="33"/>
          <ac:spMkLst>
            <pc:docMk/>
            <pc:sldMk cId="1863162344" sldId="273"/>
            <ac:spMk id="8" creationId="{C05527FE-746B-B737-4BBB-ADEB2D7D385F}"/>
          </ac:spMkLst>
        </pc:spChg>
        <pc:spChg chg="add del mod">
          <ac:chgData name="Guest User" userId="S::urn:spo:anon#b77376bab0a982dba24eafdf902277dfb7cc0052ea64eb9ab66714d4ce3984ac::" providerId="AD" clId="Web-{D4E83DA8-17B9-A4B5-E7CD-C677967C4B03}" dt="2024-05-10T01:07:46.774" v="42"/>
          <ac:spMkLst>
            <pc:docMk/>
            <pc:sldMk cId="1863162344" sldId="273"/>
            <ac:spMk id="9" creationId="{94384005-3B51-6674-5805-BE89FB210003}"/>
          </ac:spMkLst>
        </pc:spChg>
        <pc:extLst>
          <p:ext xmlns:p="http://schemas.openxmlformats.org/presentationml/2006/main" uri="{D6D511B9-2390-475A-947B-AFAB55BFBCF1}">
            <pc226:cmChg xmlns:pc226="http://schemas.microsoft.com/office/powerpoint/2022/06/main/command" chg="">
              <pc226:chgData name="Guest User" userId="S::urn:spo:anon#b77376bab0a982dba24eafdf902277dfb7cc0052ea64eb9ab66714d4ce3984ac::" providerId="AD" clId="Web-{D4E83DA8-17B9-A4B5-E7CD-C677967C4B03}" dt="2024-05-10T01:05:53.178" v="36"/>
              <pc2:cmMkLst xmlns:pc2="http://schemas.microsoft.com/office/powerpoint/2019/9/main/command">
                <pc:docMk/>
                <pc:sldMk cId="1863162344" sldId="273"/>
                <pc2:cmMk id="{6C7BF16E-FEC1-F148-86CE-73AC07A46910}"/>
              </pc2:cmMkLst>
              <pc226:cmRplyChg chg="add">
                <pc226:chgData name="Guest User" userId="S::urn:spo:anon#b77376bab0a982dba24eafdf902277dfb7cc0052ea64eb9ab66714d4ce3984ac::" providerId="AD" clId="Web-{D4E83DA8-17B9-A4B5-E7CD-C677967C4B03}" dt="2024-05-10T01:05:53.178" v="36"/>
                <pc2:cmRplyMkLst xmlns:pc2="http://schemas.microsoft.com/office/powerpoint/2019/9/main/command">
                  <pc:docMk/>
                  <pc:sldMk cId="1863162344" sldId="273"/>
                  <pc2:cmMk id="{6C7BF16E-FEC1-F148-86CE-73AC07A46910}"/>
                  <pc2:cmRplyMk id="{2DBC6E11-59D3-444F-B7AC-5B5AD207EF1E}"/>
                </pc2:cmRplyMkLst>
              </pc226:cmRplyChg>
            </pc226:cmChg>
          </p:ext>
        </pc:extLst>
      </pc:sldChg>
      <pc:sldChg chg="modCm">
        <pc:chgData name="Guest User" userId="S::urn:spo:anon#b77376bab0a982dba24eafdf902277dfb7cc0052ea64eb9ab66714d4ce3984ac::" providerId="AD" clId="Web-{D4E83DA8-17B9-A4B5-E7CD-C677967C4B03}" dt="2024-05-10T01:11:11.138" v="49"/>
        <pc:sldMkLst>
          <pc:docMk/>
          <pc:sldMk cId="325890191" sldId="4460"/>
        </pc:sldMkLst>
        <pc:extLst>
          <p:ext xmlns:p="http://schemas.openxmlformats.org/presentationml/2006/main" uri="{D6D511B9-2390-475A-947B-AFAB55BFBCF1}">
            <pc226:cmChg xmlns:pc226="http://schemas.microsoft.com/office/powerpoint/2022/06/main/command" chg="">
              <pc226:chgData name="Guest User" userId="S::urn:spo:anon#b77376bab0a982dba24eafdf902277dfb7cc0052ea64eb9ab66714d4ce3984ac::" providerId="AD" clId="Web-{D4E83DA8-17B9-A4B5-E7CD-C677967C4B03}" dt="2024-05-10T01:11:11.138" v="49"/>
              <pc2:cmMkLst xmlns:pc2="http://schemas.microsoft.com/office/powerpoint/2019/9/main/command">
                <pc:docMk/>
                <pc:sldMk cId="325890191" sldId="4460"/>
                <pc2:cmMk id="{BFD354C2-130C-C545-91C8-5C9245929F06}"/>
              </pc2:cmMkLst>
              <pc226:cmRplyChg chg="add">
                <pc226:chgData name="Guest User" userId="S::urn:spo:anon#b77376bab0a982dba24eafdf902277dfb7cc0052ea64eb9ab66714d4ce3984ac::" providerId="AD" clId="Web-{D4E83DA8-17B9-A4B5-E7CD-C677967C4B03}" dt="2024-05-10T01:10:55.825" v="48"/>
                <pc2:cmRplyMkLst xmlns:pc2="http://schemas.microsoft.com/office/powerpoint/2019/9/main/command">
                  <pc:docMk/>
                  <pc:sldMk cId="325890191" sldId="4460"/>
                  <pc2:cmMk id="{BFD354C2-130C-C545-91C8-5C9245929F06}"/>
                  <pc2:cmRplyMk id="{ED45DB5D-2ED4-48D3-B1C3-683A0C7C8D2D}"/>
                </pc2:cmRplyMkLst>
              </pc226:cmRplyChg>
              <pc226:cmRplyChg chg="add">
                <pc226:chgData name="Guest User" userId="S::urn:spo:anon#b77376bab0a982dba24eafdf902277dfb7cc0052ea64eb9ab66714d4ce3984ac::" providerId="AD" clId="Web-{D4E83DA8-17B9-A4B5-E7CD-C677967C4B03}" dt="2024-05-10T01:11:11.138" v="49"/>
                <pc2:cmRplyMkLst xmlns:pc2="http://schemas.microsoft.com/office/powerpoint/2019/9/main/command">
                  <pc:docMk/>
                  <pc:sldMk cId="325890191" sldId="4460"/>
                  <pc2:cmMk id="{BFD354C2-130C-C545-91C8-5C9245929F06}"/>
                  <pc2:cmRplyMk id="{36F23B97-1839-4D92-862E-728E9A1247C0}"/>
                </pc2:cmRplyMkLst>
              </pc226:cmRplyChg>
            </pc226:cmChg>
          </p:ext>
        </pc:extLst>
      </pc:sldChg>
      <pc:sldChg chg="modNotes">
        <pc:chgData name="Guest User" userId="S::urn:spo:anon#b77376bab0a982dba24eafdf902277dfb7cc0052ea64eb9ab66714d4ce3984ac::" providerId="AD" clId="Web-{D4E83DA8-17B9-A4B5-E7CD-C677967C4B03}" dt="2024-05-10T01:15:02.644" v="61"/>
        <pc:sldMkLst>
          <pc:docMk/>
          <pc:sldMk cId="2115375890" sldId="4505"/>
        </pc:sldMkLst>
      </pc:sldChg>
      <pc:sldChg chg="addSp delSp modSp modNotes">
        <pc:chgData name="Guest User" userId="S::urn:spo:anon#b77376bab0a982dba24eafdf902277dfb7cc0052ea64eb9ab66714d4ce3984ac::" providerId="AD" clId="Web-{D4E83DA8-17B9-A4B5-E7CD-C677967C4B03}" dt="2024-05-10T01:18:54.165" v="93"/>
        <pc:sldMkLst>
          <pc:docMk/>
          <pc:sldMk cId="1690029711" sldId="4506"/>
        </pc:sldMkLst>
        <pc:spChg chg="add del mod">
          <ac:chgData name="Guest User" userId="S::urn:spo:anon#b77376bab0a982dba24eafdf902277dfb7cc0052ea64eb9ab66714d4ce3984ac::" providerId="AD" clId="Web-{D4E83DA8-17B9-A4B5-E7CD-C677967C4B03}" dt="2024-05-10T01:11:42.889" v="53"/>
          <ac:spMkLst>
            <pc:docMk/>
            <pc:sldMk cId="1690029711" sldId="4506"/>
            <ac:spMk id="3" creationId="{36CA2CD1-FD1A-BF7A-5AC1-E8586B18EE51}"/>
          </ac:spMkLst>
        </pc:spChg>
        <pc:spChg chg="add del mod">
          <ac:chgData name="Guest User" userId="S::urn:spo:anon#b77376bab0a982dba24eafdf902277dfb7cc0052ea64eb9ab66714d4ce3984ac::" providerId="AD" clId="Web-{D4E83DA8-17B9-A4B5-E7CD-C677967C4B03}" dt="2024-05-10T01:12:28.531" v="57"/>
          <ac:spMkLst>
            <pc:docMk/>
            <pc:sldMk cId="1690029711" sldId="4506"/>
            <ac:spMk id="5" creationId="{70D7CE15-61F5-5368-9A35-784FC0B02F50}"/>
          </ac:spMkLst>
        </pc:spChg>
      </pc:sldChg>
      <pc:sldChg chg="addSp delSp modSp modCm">
        <pc:chgData name="Guest User" userId="S::urn:spo:anon#b77376bab0a982dba24eafdf902277dfb7cc0052ea64eb9ab66714d4ce3984ac::" providerId="AD" clId="Web-{D4E83DA8-17B9-A4B5-E7CD-C677967C4B03}" dt="2024-05-10T01:08:29.119" v="47"/>
        <pc:sldMkLst>
          <pc:docMk/>
          <pc:sldMk cId="1323731542" sldId="4508"/>
        </pc:sldMkLst>
        <pc:spChg chg="add del mod">
          <ac:chgData name="Guest User" userId="S::urn:spo:anon#b77376bab0a982dba24eafdf902277dfb7cc0052ea64eb9ab66714d4ce3984ac::" providerId="AD" clId="Web-{D4E83DA8-17B9-A4B5-E7CD-C677967C4B03}" dt="2024-05-10T01:08:29.119" v="47"/>
          <ac:spMkLst>
            <pc:docMk/>
            <pc:sldMk cId="1323731542" sldId="4508"/>
            <ac:spMk id="3" creationId="{1F483A83-9A0C-6E5B-22DC-7E3BC2CD2FFA}"/>
          </ac:spMkLst>
        </pc:spChg>
        <pc:extLst>
          <p:ext xmlns:p="http://schemas.openxmlformats.org/presentationml/2006/main" uri="{D6D511B9-2390-475A-947B-AFAB55BFBCF1}">
            <pc226:cmChg xmlns:pc226="http://schemas.microsoft.com/office/powerpoint/2022/06/main/command" chg="">
              <pc226:chgData name="Guest User" userId="S::urn:spo:anon#b77376bab0a982dba24eafdf902277dfb7cc0052ea64eb9ab66714d4ce3984ac::" providerId="AD" clId="Web-{D4E83DA8-17B9-A4B5-E7CD-C677967C4B03}" dt="2024-05-10T01:08:19.337" v="43"/>
              <pc2:cmMkLst xmlns:pc2="http://schemas.microsoft.com/office/powerpoint/2019/9/main/command">
                <pc:docMk/>
                <pc:sldMk cId="1323731542" sldId="4508"/>
                <pc2:cmMk id="{540B3508-DC10-4543-83A1-DC40DE01CFF5}"/>
              </pc2:cmMkLst>
              <pc226:cmRplyChg chg="add">
                <pc226:chgData name="Guest User" userId="S::urn:spo:anon#b77376bab0a982dba24eafdf902277dfb7cc0052ea64eb9ab66714d4ce3984ac::" providerId="AD" clId="Web-{D4E83DA8-17B9-A4B5-E7CD-C677967C4B03}" dt="2024-05-10T01:08:19.337" v="43"/>
                <pc2:cmRplyMkLst xmlns:pc2="http://schemas.microsoft.com/office/powerpoint/2019/9/main/command">
                  <pc:docMk/>
                  <pc:sldMk cId="1323731542" sldId="4508"/>
                  <pc2:cmMk id="{540B3508-DC10-4543-83A1-DC40DE01CFF5}"/>
                  <pc2:cmRplyMk id="{9FD3515E-7321-4B84-B467-368F1D1D85AB}"/>
                </pc2:cmRplyMkLst>
              </pc226:cmRplyChg>
            </pc226:cmChg>
          </p:ext>
        </pc:extLst>
      </pc:sldChg>
    </pc:docChg>
  </pc:docChgLst>
  <pc:docChgLst>
    <pc:chgData name="Guest User" userId="S::urn:spo:anon#b77376bab0a982dba24eafdf902277dfb7cc0052ea64eb9ab66714d4ce3984ac::" providerId="AD" clId="Web-{AEA95182-800E-6636-4343-892FE93625AB}"/>
    <pc:docChg chg="modSld">
      <pc:chgData name="Guest User" userId="S::urn:spo:anon#b77376bab0a982dba24eafdf902277dfb7cc0052ea64eb9ab66714d4ce3984ac::" providerId="AD" clId="Web-{AEA95182-800E-6636-4343-892FE93625AB}" dt="2024-05-09T06:41:37.009" v="4" actId="1076"/>
      <pc:docMkLst>
        <pc:docMk/>
      </pc:docMkLst>
      <pc:sldChg chg="modSp">
        <pc:chgData name="Guest User" userId="S::urn:spo:anon#b77376bab0a982dba24eafdf902277dfb7cc0052ea64eb9ab66714d4ce3984ac::" providerId="AD" clId="Web-{AEA95182-800E-6636-4343-892FE93625AB}" dt="2024-05-09T06:41:37.009" v="4" actId="1076"/>
        <pc:sldMkLst>
          <pc:docMk/>
          <pc:sldMk cId="2549663623" sldId="302"/>
        </pc:sldMkLst>
        <pc:graphicFrameChg chg="mod">
          <ac:chgData name="Guest User" userId="S::urn:spo:anon#b77376bab0a982dba24eafdf902277dfb7cc0052ea64eb9ab66714d4ce3984ac::" providerId="AD" clId="Web-{AEA95182-800E-6636-4343-892FE93625AB}" dt="2024-05-09T06:41:37.009" v="4" actId="1076"/>
          <ac:graphicFrameMkLst>
            <pc:docMk/>
            <pc:sldMk cId="2549663623" sldId="302"/>
            <ac:graphicFrameMk id="5" creationId="{78B0DD85-AD42-B0BC-C42E-A9DA8EB3B60B}"/>
          </ac:graphicFrameMkLst>
        </pc:graphicFrameChg>
      </pc:sldChg>
      <pc:sldChg chg="modSp">
        <pc:chgData name="Guest User" userId="S::urn:spo:anon#b77376bab0a982dba24eafdf902277dfb7cc0052ea64eb9ab66714d4ce3984ac::" providerId="AD" clId="Web-{AEA95182-800E-6636-4343-892FE93625AB}" dt="2024-05-09T06:39:50.396" v="0" actId="1076"/>
        <pc:sldMkLst>
          <pc:docMk/>
          <pc:sldMk cId="0" sldId="354"/>
        </pc:sldMkLst>
        <pc:picChg chg="mod">
          <ac:chgData name="Guest User" userId="S::urn:spo:anon#b77376bab0a982dba24eafdf902277dfb7cc0052ea64eb9ab66714d4ce3984ac::" providerId="AD" clId="Web-{AEA95182-800E-6636-4343-892FE93625AB}" dt="2024-05-09T06:39:50.396" v="0" actId="1076"/>
          <ac:picMkLst>
            <pc:docMk/>
            <pc:sldMk cId="0" sldId="354"/>
            <ac:picMk id="30" creationId="{FDFA79FF-AC97-CD3F-00BE-4D5C8FB2209A}"/>
          </ac:picMkLst>
        </pc:picChg>
      </pc:sldChg>
    </pc:docChg>
  </pc:docChgLst>
  <pc:docChgLst>
    <pc:chgData name="Kevonya Elzia" userId="167a482c-6d7e-4baf-a887-478ae725047b" providerId="ADAL" clId="{A7E304C7-037E-0948-91D9-C4A3A4606F5B}"/>
    <pc:docChg chg="undo redo custSel addSld delSld modSld sldOrd">
      <pc:chgData name="Kevonya Elzia" userId="167a482c-6d7e-4baf-a887-478ae725047b" providerId="ADAL" clId="{A7E304C7-037E-0948-91D9-C4A3A4606F5B}" dt="2024-05-10T22:11:31.035" v="1231" actId="1076"/>
      <pc:docMkLst>
        <pc:docMk/>
      </pc:docMkLst>
      <pc:sldChg chg="modNotesTx">
        <pc:chgData name="Kevonya Elzia" userId="167a482c-6d7e-4baf-a887-478ae725047b" providerId="ADAL" clId="{A7E304C7-037E-0948-91D9-C4A3A4606F5B}" dt="2024-05-08T15:53:39.826" v="36"/>
        <pc:sldMkLst>
          <pc:docMk/>
          <pc:sldMk cId="3091649318" sldId="257"/>
        </pc:sldMkLst>
      </pc:sldChg>
      <pc:sldChg chg="addSp modSp mod">
        <pc:chgData name="Kevonya Elzia" userId="167a482c-6d7e-4baf-a887-478ae725047b" providerId="ADAL" clId="{A7E304C7-037E-0948-91D9-C4A3A4606F5B}" dt="2024-05-09T22:27:55.256" v="351" actId="14100"/>
        <pc:sldMkLst>
          <pc:docMk/>
          <pc:sldMk cId="2007538519" sldId="260"/>
        </pc:sldMkLst>
        <pc:spChg chg="add mod">
          <ac:chgData name="Kevonya Elzia" userId="167a482c-6d7e-4baf-a887-478ae725047b" providerId="ADAL" clId="{A7E304C7-037E-0948-91D9-C4A3A4606F5B}" dt="2024-05-09T22:27:55.256" v="351" actId="14100"/>
          <ac:spMkLst>
            <pc:docMk/>
            <pc:sldMk cId="2007538519" sldId="260"/>
            <ac:spMk id="3" creationId="{83290F36-6405-78FA-2FB4-4F2A10FB85F8}"/>
          </ac:spMkLst>
        </pc:spChg>
        <pc:graphicFrameChg chg="mod">
          <ac:chgData name="Kevonya Elzia" userId="167a482c-6d7e-4baf-a887-478ae725047b" providerId="ADAL" clId="{A7E304C7-037E-0948-91D9-C4A3A4606F5B}" dt="2024-05-09T22:13:17.704" v="276" actId="14100"/>
          <ac:graphicFrameMkLst>
            <pc:docMk/>
            <pc:sldMk cId="2007538519" sldId="260"/>
            <ac:graphicFrameMk id="5" creationId="{EEFDB8A4-9749-44C1-9CD1-15034A2606DB}"/>
          </ac:graphicFrameMkLst>
        </pc:graphicFrameChg>
      </pc:sldChg>
      <pc:sldChg chg="modSp">
        <pc:chgData name="Kevonya Elzia" userId="167a482c-6d7e-4baf-a887-478ae725047b" providerId="ADAL" clId="{A7E304C7-037E-0948-91D9-C4A3A4606F5B}" dt="2024-05-09T22:28:08.673" v="352" actId="113"/>
        <pc:sldMkLst>
          <pc:docMk/>
          <pc:sldMk cId="2401967456" sldId="261"/>
        </pc:sldMkLst>
        <pc:graphicFrameChg chg="mod">
          <ac:chgData name="Kevonya Elzia" userId="167a482c-6d7e-4baf-a887-478ae725047b" providerId="ADAL" clId="{A7E304C7-037E-0948-91D9-C4A3A4606F5B}" dt="2024-05-09T22:28:08.673" v="352" actId="113"/>
          <ac:graphicFrameMkLst>
            <pc:docMk/>
            <pc:sldMk cId="2401967456" sldId="261"/>
            <ac:graphicFrameMk id="5" creationId="{3241E84F-5665-E944-90A2-BFCD32C06C37}"/>
          </ac:graphicFrameMkLst>
        </pc:graphicFrameChg>
      </pc:sldChg>
      <pc:sldChg chg="addSp modSp mod">
        <pc:chgData name="Kevonya Elzia" userId="167a482c-6d7e-4baf-a887-478ae725047b" providerId="ADAL" clId="{A7E304C7-037E-0948-91D9-C4A3A4606F5B}" dt="2024-05-09T22:28:59.914" v="358" actId="1076"/>
        <pc:sldMkLst>
          <pc:docMk/>
          <pc:sldMk cId="3483554167" sldId="263"/>
        </pc:sldMkLst>
        <pc:spChg chg="mod">
          <ac:chgData name="Kevonya Elzia" userId="167a482c-6d7e-4baf-a887-478ae725047b" providerId="ADAL" clId="{A7E304C7-037E-0948-91D9-C4A3A4606F5B}" dt="2024-05-09T22:26:56.932" v="347" actId="14"/>
          <ac:spMkLst>
            <pc:docMk/>
            <pc:sldMk cId="3483554167" sldId="263"/>
            <ac:spMk id="3" creationId="{FDA7017D-73B4-5B7A-5049-B87DD891F1D0}"/>
          </ac:spMkLst>
        </pc:spChg>
        <pc:spChg chg="add mod">
          <ac:chgData name="Kevonya Elzia" userId="167a482c-6d7e-4baf-a887-478ae725047b" providerId="ADAL" clId="{A7E304C7-037E-0948-91D9-C4A3A4606F5B}" dt="2024-05-09T22:28:59.914" v="358" actId="1076"/>
          <ac:spMkLst>
            <pc:docMk/>
            <pc:sldMk cId="3483554167" sldId="263"/>
            <ac:spMk id="4" creationId="{A44983BA-BD81-28DF-0285-C41190F48694}"/>
          </ac:spMkLst>
        </pc:spChg>
      </pc:sldChg>
      <pc:sldChg chg="addSp modSp mod">
        <pc:chgData name="Kevonya Elzia" userId="167a482c-6d7e-4baf-a887-478ae725047b" providerId="ADAL" clId="{A7E304C7-037E-0948-91D9-C4A3A4606F5B}" dt="2024-05-09T22:29:17.445" v="361" actId="1076"/>
        <pc:sldMkLst>
          <pc:docMk/>
          <pc:sldMk cId="4128172665" sldId="264"/>
        </pc:sldMkLst>
        <pc:spChg chg="add mod">
          <ac:chgData name="Kevonya Elzia" userId="167a482c-6d7e-4baf-a887-478ae725047b" providerId="ADAL" clId="{A7E304C7-037E-0948-91D9-C4A3A4606F5B}" dt="2024-05-09T22:29:10.528" v="359" actId="571"/>
          <ac:spMkLst>
            <pc:docMk/>
            <pc:sldMk cId="4128172665" sldId="264"/>
            <ac:spMk id="3" creationId="{1ADBF8C3-7A75-53FB-ACB6-9A66B74EB7F9}"/>
          </ac:spMkLst>
        </pc:spChg>
        <pc:spChg chg="add mod">
          <ac:chgData name="Kevonya Elzia" userId="167a482c-6d7e-4baf-a887-478ae725047b" providerId="ADAL" clId="{A7E304C7-037E-0948-91D9-C4A3A4606F5B}" dt="2024-05-09T22:29:17.445" v="361" actId="1076"/>
          <ac:spMkLst>
            <pc:docMk/>
            <pc:sldMk cId="4128172665" sldId="264"/>
            <ac:spMk id="4" creationId="{CB8CC097-7DEF-766C-519F-9DCCA7270A56}"/>
          </ac:spMkLst>
        </pc:spChg>
      </pc:sldChg>
      <pc:sldChg chg="modNotesTx">
        <pc:chgData name="Kevonya Elzia" userId="167a482c-6d7e-4baf-a887-478ae725047b" providerId="ADAL" clId="{A7E304C7-037E-0948-91D9-C4A3A4606F5B}" dt="2024-05-08T20:25:23.146" v="265"/>
        <pc:sldMkLst>
          <pc:docMk/>
          <pc:sldMk cId="2345129227" sldId="267"/>
        </pc:sldMkLst>
      </pc:sldChg>
      <pc:sldChg chg="addSp modSp mod modAnim modShow modNotesTx">
        <pc:chgData name="Kevonya Elzia" userId="167a482c-6d7e-4baf-a887-478ae725047b" providerId="ADAL" clId="{A7E304C7-037E-0948-91D9-C4A3A4606F5B}" dt="2024-05-09T22:37:06.310" v="382" actId="729"/>
        <pc:sldMkLst>
          <pc:docMk/>
          <pc:sldMk cId="1087901755" sldId="271"/>
        </pc:sldMkLst>
        <pc:spChg chg="mod">
          <ac:chgData name="Kevonya Elzia" userId="167a482c-6d7e-4baf-a887-478ae725047b" providerId="ADAL" clId="{A7E304C7-037E-0948-91D9-C4A3A4606F5B}" dt="2024-05-09T22:36:06.860" v="373" actId="20577"/>
          <ac:spMkLst>
            <pc:docMk/>
            <pc:sldMk cId="1087901755" sldId="271"/>
            <ac:spMk id="2" creationId="{00000000-0000-0000-0000-000000000000}"/>
          </ac:spMkLst>
        </pc:spChg>
        <pc:picChg chg="add mod">
          <ac:chgData name="Kevonya Elzia" userId="167a482c-6d7e-4baf-a887-478ae725047b" providerId="ADAL" clId="{A7E304C7-037E-0948-91D9-C4A3A4606F5B}" dt="2024-05-09T22:36:18.294" v="375" actId="14100"/>
          <ac:picMkLst>
            <pc:docMk/>
            <pc:sldMk cId="1087901755" sldId="271"/>
            <ac:picMk id="3" creationId="{3FC80F13-0269-1441-3654-FE1B53D6F1FC}"/>
          </ac:picMkLst>
        </pc:picChg>
        <pc:picChg chg="mod">
          <ac:chgData name="Kevonya Elzia" userId="167a482c-6d7e-4baf-a887-478ae725047b" providerId="ADAL" clId="{A7E304C7-037E-0948-91D9-C4A3A4606F5B}" dt="2024-05-09T22:35:00.444" v="367" actId="1076"/>
          <ac:picMkLst>
            <pc:docMk/>
            <pc:sldMk cId="1087901755" sldId="271"/>
            <ac:picMk id="4" creationId="{E2196694-4845-74EE-4BDC-1161A7A4BF80}"/>
          </ac:picMkLst>
        </pc:picChg>
      </pc:sldChg>
      <pc:sldChg chg="addSp delSp modSp mod modShow modCm">
        <pc:chgData name="Kevonya Elzia" userId="167a482c-6d7e-4baf-a887-478ae725047b" providerId="ADAL" clId="{A7E304C7-037E-0948-91D9-C4A3A4606F5B}" dt="2024-05-09T22:52:55.453" v="404" actId="27614"/>
        <pc:sldMkLst>
          <pc:docMk/>
          <pc:sldMk cId="1863162344" sldId="273"/>
        </pc:sldMkLst>
        <pc:spChg chg="mod">
          <ac:chgData name="Kevonya Elzia" userId="167a482c-6d7e-4baf-a887-478ae725047b" providerId="ADAL" clId="{A7E304C7-037E-0948-91D9-C4A3A4606F5B}" dt="2024-05-09T22:52:37.627" v="402" actId="26606"/>
          <ac:spMkLst>
            <pc:docMk/>
            <pc:sldMk cId="1863162344" sldId="273"/>
            <ac:spMk id="2" creationId="{00000000-0000-0000-0000-000000000000}"/>
          </ac:spMkLst>
        </pc:spChg>
        <pc:spChg chg="mod">
          <ac:chgData name="Kevonya Elzia" userId="167a482c-6d7e-4baf-a887-478ae725047b" providerId="ADAL" clId="{A7E304C7-037E-0948-91D9-C4A3A4606F5B}" dt="2024-05-09T22:52:37.627" v="402" actId="26606"/>
          <ac:spMkLst>
            <pc:docMk/>
            <pc:sldMk cId="1863162344" sldId="273"/>
            <ac:spMk id="3" creationId="{00000000-0000-0000-0000-000000000000}"/>
          </ac:spMkLst>
        </pc:spChg>
        <pc:spChg chg="del">
          <ac:chgData name="Kevonya Elzia" userId="167a482c-6d7e-4baf-a887-478ae725047b" providerId="ADAL" clId="{A7E304C7-037E-0948-91D9-C4A3A4606F5B}" dt="2024-05-09T22:40:43.664" v="392" actId="26606"/>
          <ac:spMkLst>
            <pc:docMk/>
            <pc:sldMk cId="1863162344" sldId="273"/>
            <ac:spMk id="1032" creationId="{90F35747-2822-4D06-BE10-CD33AC6B09C1}"/>
          </ac:spMkLst>
        </pc:spChg>
        <pc:spChg chg="del">
          <ac:chgData name="Kevonya Elzia" userId="167a482c-6d7e-4baf-a887-478ae725047b" providerId="ADAL" clId="{A7E304C7-037E-0948-91D9-C4A3A4606F5B}" dt="2024-05-09T22:40:43.664" v="392" actId="26606"/>
          <ac:spMkLst>
            <pc:docMk/>
            <pc:sldMk cId="1863162344" sldId="273"/>
            <ac:spMk id="1034" creationId="{CC2C4466-5B1B-4361-B9D9-39ED9A8A3481}"/>
          </ac:spMkLst>
        </pc:spChg>
        <pc:spChg chg="del">
          <ac:chgData name="Kevonya Elzia" userId="167a482c-6d7e-4baf-a887-478ae725047b" providerId="ADAL" clId="{A7E304C7-037E-0948-91D9-C4A3A4606F5B}" dt="2024-05-09T22:40:43.664" v="392" actId="26606"/>
          <ac:spMkLst>
            <pc:docMk/>
            <pc:sldMk cId="1863162344" sldId="273"/>
            <ac:spMk id="1036" creationId="{FD745DAE-5A8A-44FA-937C-CD65CF7AE696}"/>
          </ac:spMkLst>
        </pc:spChg>
        <pc:spChg chg="del">
          <ac:chgData name="Kevonya Elzia" userId="167a482c-6d7e-4baf-a887-478ae725047b" providerId="ADAL" clId="{A7E304C7-037E-0948-91D9-C4A3A4606F5B}" dt="2024-05-09T22:40:43.664" v="392" actId="26606"/>
          <ac:spMkLst>
            <pc:docMk/>
            <pc:sldMk cId="1863162344" sldId="273"/>
            <ac:spMk id="1038" creationId="{67696AA1-B1DD-4C75-9AC1-69EE9F65FF96}"/>
          </ac:spMkLst>
        </pc:spChg>
        <pc:spChg chg="add del">
          <ac:chgData name="Kevonya Elzia" userId="167a482c-6d7e-4baf-a887-478ae725047b" providerId="ADAL" clId="{A7E304C7-037E-0948-91D9-C4A3A4606F5B}" dt="2024-05-09T22:52:37.627" v="402" actId="26606"/>
          <ac:spMkLst>
            <pc:docMk/>
            <pc:sldMk cId="1863162344" sldId="273"/>
            <ac:spMk id="1043" creationId="{20E9A622-9996-4927-BBCD-AEE2687BEDAD}"/>
          </ac:spMkLst>
        </pc:spChg>
        <pc:spChg chg="add del">
          <ac:chgData name="Kevonya Elzia" userId="167a482c-6d7e-4baf-a887-478ae725047b" providerId="ADAL" clId="{A7E304C7-037E-0948-91D9-C4A3A4606F5B}" dt="2024-05-09T22:52:37.627" v="402" actId="26606"/>
          <ac:spMkLst>
            <pc:docMk/>
            <pc:sldMk cId="1863162344" sldId="273"/>
            <ac:spMk id="1045" creationId="{51DE3FC3-BAC1-4105-9620-4FB64EDCE876}"/>
          </ac:spMkLst>
        </pc:spChg>
        <pc:spChg chg="add del">
          <ac:chgData name="Kevonya Elzia" userId="167a482c-6d7e-4baf-a887-478ae725047b" providerId="ADAL" clId="{A7E304C7-037E-0948-91D9-C4A3A4606F5B}" dt="2024-05-09T22:52:37.627" v="402" actId="26606"/>
          <ac:spMkLst>
            <pc:docMk/>
            <pc:sldMk cId="1863162344" sldId="273"/>
            <ac:spMk id="1047" creationId="{CEF02B21-6D04-4A6A-B03E-CF7642D59161}"/>
          </ac:spMkLst>
        </pc:spChg>
        <pc:spChg chg="add del">
          <ac:chgData name="Kevonya Elzia" userId="167a482c-6d7e-4baf-a887-478ae725047b" providerId="ADAL" clId="{A7E304C7-037E-0948-91D9-C4A3A4606F5B}" dt="2024-05-09T22:52:37.627" v="402" actId="26606"/>
          <ac:spMkLst>
            <pc:docMk/>
            <pc:sldMk cId="1863162344" sldId="273"/>
            <ac:spMk id="1049" creationId="{97E39010-823C-439A-B438-FEEDF549083C}"/>
          </ac:spMkLst>
        </pc:spChg>
        <pc:spChg chg="add">
          <ac:chgData name="Kevonya Elzia" userId="167a482c-6d7e-4baf-a887-478ae725047b" providerId="ADAL" clId="{A7E304C7-037E-0948-91D9-C4A3A4606F5B}" dt="2024-05-09T22:52:37.627" v="402" actId="26606"/>
          <ac:spMkLst>
            <pc:docMk/>
            <pc:sldMk cId="1863162344" sldId="273"/>
            <ac:spMk id="1054" creationId="{7396DECB-DE04-41CF-B456-C7290874E215}"/>
          </ac:spMkLst>
        </pc:spChg>
        <pc:spChg chg="add">
          <ac:chgData name="Kevonya Elzia" userId="167a482c-6d7e-4baf-a887-478ae725047b" providerId="ADAL" clId="{A7E304C7-037E-0948-91D9-C4A3A4606F5B}" dt="2024-05-09T22:52:37.627" v="402" actId="26606"/>
          <ac:spMkLst>
            <pc:docMk/>
            <pc:sldMk cId="1863162344" sldId="273"/>
            <ac:spMk id="1056" creationId="{5D902A0F-73D9-4E23-AB4A-4B4C78938507}"/>
          </ac:spMkLst>
        </pc:spChg>
        <pc:spChg chg="add">
          <ac:chgData name="Kevonya Elzia" userId="167a482c-6d7e-4baf-a887-478ae725047b" providerId="ADAL" clId="{A7E304C7-037E-0948-91D9-C4A3A4606F5B}" dt="2024-05-09T22:52:37.627" v="402" actId="26606"/>
          <ac:spMkLst>
            <pc:docMk/>
            <pc:sldMk cId="1863162344" sldId="273"/>
            <ac:spMk id="1058" creationId="{8768613A-4BA5-42A5-859E-34B7D608AC7A}"/>
          </ac:spMkLst>
        </pc:spChg>
        <pc:picChg chg="mod ord">
          <ac:chgData name="Kevonya Elzia" userId="167a482c-6d7e-4baf-a887-478ae725047b" providerId="ADAL" clId="{A7E304C7-037E-0948-91D9-C4A3A4606F5B}" dt="2024-05-09T22:52:37.627" v="402" actId="26606"/>
          <ac:picMkLst>
            <pc:docMk/>
            <pc:sldMk cId="1863162344" sldId="273"/>
            <ac:picMk id="1026" creationId="{00000000-0000-0000-0000-000000000000}"/>
          </ac:picMkLst>
        </pc:picChg>
        <pc:picChg chg="mod">
          <ac:chgData name="Kevonya Elzia" userId="167a482c-6d7e-4baf-a887-478ae725047b" providerId="ADAL" clId="{A7E304C7-037E-0948-91D9-C4A3A4606F5B}" dt="2024-05-09T22:52:55.453" v="404" actId="27614"/>
          <ac:picMkLst>
            <pc:docMk/>
            <pc:sldMk cId="1863162344" sldId="273"/>
            <ac:picMk id="1027" creationId="{00000000-0000-0000-0000-000000000000}"/>
          </ac:picMkLst>
        </pc:picChg>
        <pc:extLst>
          <p:ext xmlns:p="http://schemas.openxmlformats.org/presentationml/2006/main" uri="{D6D511B9-2390-475A-947B-AFAB55BFBCF1}">
            <pc226:cmChg xmlns:pc226="http://schemas.microsoft.com/office/powerpoint/2022/06/main/command" chg="">
              <pc226:chgData name="Kevonya Elzia" userId="167a482c-6d7e-4baf-a887-478ae725047b" providerId="ADAL" clId="{A7E304C7-037E-0948-91D9-C4A3A4606F5B}" dt="2024-05-09T22:42:10.040" v="395"/>
              <pc2:cmMkLst xmlns:pc2="http://schemas.microsoft.com/office/powerpoint/2019/9/main/command">
                <pc:docMk/>
                <pc:sldMk cId="1863162344" sldId="273"/>
                <pc2:cmMk id="{6C7BF16E-FEC1-F148-86CE-73AC07A46910}"/>
              </pc2:cmMkLst>
              <pc226:cmRplyChg chg="mod modRxn">
                <pc226:chgData name="Kevonya Elzia" userId="167a482c-6d7e-4baf-a887-478ae725047b" providerId="ADAL" clId="{A7E304C7-037E-0948-91D9-C4A3A4606F5B}" dt="2024-05-09T22:07:59.169" v="270"/>
                <pc2:cmRplyMkLst xmlns:pc2="http://schemas.microsoft.com/office/powerpoint/2019/9/main/command">
                  <pc:docMk/>
                  <pc:sldMk cId="1863162344" sldId="273"/>
                  <pc2:cmMk id="{6C7BF16E-FEC1-F148-86CE-73AC07A46910}"/>
                  <pc2:cmRplyMk id="{7948288F-E33D-4757-B000-F34DA6E1EECB}"/>
                </pc2:cmRplyMkLst>
              </pc226:cmRplyChg>
              <pc226:cmRplyChg chg="add">
                <pc226:chgData name="Kevonya Elzia" userId="167a482c-6d7e-4baf-a887-478ae725047b" providerId="ADAL" clId="{A7E304C7-037E-0948-91D9-C4A3A4606F5B}" dt="2024-05-09T22:42:10.040" v="395"/>
                <pc2:cmRplyMkLst xmlns:pc2="http://schemas.microsoft.com/office/powerpoint/2019/9/main/command">
                  <pc:docMk/>
                  <pc:sldMk cId="1863162344" sldId="273"/>
                  <pc2:cmMk id="{6C7BF16E-FEC1-F148-86CE-73AC07A46910}"/>
                  <pc2:cmRplyMk id="{4A9EE9F1-134F-794B-A3AE-E32AC8599A9F}"/>
                </pc2:cmRplyMkLst>
              </pc226:cmRplyChg>
            </pc226:cmChg>
          </p:ext>
        </pc:extLst>
      </pc:sldChg>
      <pc:sldChg chg="modNotesTx">
        <pc:chgData name="Kevonya Elzia" userId="167a482c-6d7e-4baf-a887-478ae725047b" providerId="ADAL" clId="{A7E304C7-037E-0948-91D9-C4A3A4606F5B}" dt="2024-05-08T20:23:41.190" v="260"/>
        <pc:sldMkLst>
          <pc:docMk/>
          <pc:sldMk cId="4279578753" sldId="284"/>
        </pc:sldMkLst>
      </pc:sldChg>
      <pc:sldChg chg="modSp mod">
        <pc:chgData name="Kevonya Elzia" userId="167a482c-6d7e-4baf-a887-478ae725047b" providerId="ADAL" clId="{A7E304C7-037E-0948-91D9-C4A3A4606F5B}" dt="2024-05-08T19:38:25.295" v="249" actId="20577"/>
        <pc:sldMkLst>
          <pc:docMk/>
          <pc:sldMk cId="2568394114" sldId="291"/>
        </pc:sldMkLst>
        <pc:spChg chg="mod">
          <ac:chgData name="Kevonya Elzia" userId="167a482c-6d7e-4baf-a887-478ae725047b" providerId="ADAL" clId="{A7E304C7-037E-0948-91D9-C4A3A4606F5B}" dt="2024-05-08T19:38:25.295" v="249" actId="20577"/>
          <ac:spMkLst>
            <pc:docMk/>
            <pc:sldMk cId="2568394114" sldId="291"/>
            <ac:spMk id="2" creationId="{3E241CA6-4AFE-DFC1-9531-95FE32408EAA}"/>
          </ac:spMkLst>
        </pc:spChg>
      </pc:sldChg>
      <pc:sldChg chg="modSp">
        <pc:chgData name="Kevonya Elzia" userId="167a482c-6d7e-4baf-a887-478ae725047b" providerId="ADAL" clId="{A7E304C7-037E-0948-91D9-C4A3A4606F5B}" dt="2024-05-10T21:45:45.596" v="792" actId="20577"/>
        <pc:sldMkLst>
          <pc:docMk/>
          <pc:sldMk cId="71118266" sldId="310"/>
        </pc:sldMkLst>
        <pc:graphicFrameChg chg="mod">
          <ac:chgData name="Kevonya Elzia" userId="167a482c-6d7e-4baf-a887-478ae725047b" providerId="ADAL" clId="{A7E304C7-037E-0948-91D9-C4A3A4606F5B}" dt="2024-05-10T21:45:45.596" v="792" actId="20577"/>
          <ac:graphicFrameMkLst>
            <pc:docMk/>
            <pc:sldMk cId="71118266" sldId="310"/>
            <ac:graphicFrameMk id="9" creationId="{34D7ECB6-D94E-72AC-C2D9-A79AB182D25E}"/>
          </ac:graphicFrameMkLst>
        </pc:graphicFrameChg>
      </pc:sldChg>
      <pc:sldChg chg="addSp modSp mod">
        <pc:chgData name="Kevonya Elzia" userId="167a482c-6d7e-4baf-a887-478ae725047b" providerId="ADAL" clId="{A7E304C7-037E-0948-91D9-C4A3A4606F5B}" dt="2024-05-09T22:28:23.467" v="354" actId="1076"/>
        <pc:sldMkLst>
          <pc:docMk/>
          <pc:sldMk cId="1941424017" sldId="343"/>
        </pc:sldMkLst>
        <pc:spChg chg="mod">
          <ac:chgData name="Kevonya Elzia" userId="167a482c-6d7e-4baf-a887-478ae725047b" providerId="ADAL" clId="{A7E304C7-037E-0948-91D9-C4A3A4606F5B}" dt="2024-05-09T22:16:36.100" v="278" actId="113"/>
          <ac:spMkLst>
            <pc:docMk/>
            <pc:sldMk cId="1941424017" sldId="343"/>
            <ac:spMk id="3" creationId="{8980DFAF-D963-B9BE-69E9-3ABC5C5A1ED8}"/>
          </ac:spMkLst>
        </pc:spChg>
        <pc:spChg chg="add mod">
          <ac:chgData name="Kevonya Elzia" userId="167a482c-6d7e-4baf-a887-478ae725047b" providerId="ADAL" clId="{A7E304C7-037E-0948-91D9-C4A3A4606F5B}" dt="2024-05-09T22:28:23.467" v="354" actId="1076"/>
          <ac:spMkLst>
            <pc:docMk/>
            <pc:sldMk cId="1941424017" sldId="343"/>
            <ac:spMk id="4" creationId="{0B7E2F4E-1DB1-71EF-4DA6-CF258607872F}"/>
          </ac:spMkLst>
        </pc:spChg>
      </pc:sldChg>
      <pc:sldChg chg="addSp modSp mod">
        <pc:chgData name="Kevonya Elzia" userId="167a482c-6d7e-4baf-a887-478ae725047b" providerId="ADAL" clId="{A7E304C7-037E-0948-91D9-C4A3A4606F5B}" dt="2024-05-09T22:28:38.168" v="356" actId="1076"/>
        <pc:sldMkLst>
          <pc:docMk/>
          <pc:sldMk cId="2575412301" sldId="344"/>
        </pc:sldMkLst>
        <pc:spChg chg="mod">
          <ac:chgData name="Kevonya Elzia" userId="167a482c-6d7e-4baf-a887-478ae725047b" providerId="ADAL" clId="{A7E304C7-037E-0948-91D9-C4A3A4606F5B}" dt="2024-05-09T22:24:58.643" v="317" actId="5793"/>
          <ac:spMkLst>
            <pc:docMk/>
            <pc:sldMk cId="2575412301" sldId="344"/>
            <ac:spMk id="3" creationId="{ACEF9086-BF27-F532-8C1E-DB6CD174A2EE}"/>
          </ac:spMkLst>
        </pc:spChg>
        <pc:spChg chg="add mod">
          <ac:chgData name="Kevonya Elzia" userId="167a482c-6d7e-4baf-a887-478ae725047b" providerId="ADAL" clId="{A7E304C7-037E-0948-91D9-C4A3A4606F5B}" dt="2024-05-09T22:28:38.168" v="356" actId="1076"/>
          <ac:spMkLst>
            <pc:docMk/>
            <pc:sldMk cId="2575412301" sldId="344"/>
            <ac:spMk id="4" creationId="{B9A8C139-2E6C-3194-535C-8444DDABDECD}"/>
          </ac:spMkLst>
        </pc:spChg>
      </pc:sldChg>
      <pc:sldChg chg="addSp delSp modSp mod">
        <pc:chgData name="Kevonya Elzia" userId="167a482c-6d7e-4baf-a887-478ae725047b" providerId="ADAL" clId="{A7E304C7-037E-0948-91D9-C4A3A4606F5B}" dt="2024-05-09T22:09:40.350" v="273" actId="14100"/>
        <pc:sldMkLst>
          <pc:docMk/>
          <pc:sldMk cId="2832620978" sldId="346"/>
        </pc:sldMkLst>
        <pc:spChg chg="del">
          <ac:chgData name="Kevonya Elzia" userId="167a482c-6d7e-4baf-a887-478ae725047b" providerId="ADAL" clId="{A7E304C7-037E-0948-91D9-C4A3A4606F5B}" dt="2024-05-09T22:09:25.584" v="271" actId="12084"/>
          <ac:spMkLst>
            <pc:docMk/>
            <pc:sldMk cId="2832620978" sldId="346"/>
            <ac:spMk id="3" creationId="{C0B9A1F4-3A69-DD27-0B0B-F4534A118CF9}"/>
          </ac:spMkLst>
        </pc:spChg>
        <pc:graphicFrameChg chg="add mod">
          <ac:chgData name="Kevonya Elzia" userId="167a482c-6d7e-4baf-a887-478ae725047b" providerId="ADAL" clId="{A7E304C7-037E-0948-91D9-C4A3A4606F5B}" dt="2024-05-09T22:09:40.350" v="273" actId="14100"/>
          <ac:graphicFrameMkLst>
            <pc:docMk/>
            <pc:sldMk cId="2832620978" sldId="346"/>
            <ac:graphicFrameMk id="4" creationId="{3402EB80-8CD1-6386-C8AB-55765EF33F3A}"/>
          </ac:graphicFrameMkLst>
        </pc:graphicFrameChg>
      </pc:sldChg>
      <pc:sldChg chg="modSp mod">
        <pc:chgData name="Kevonya Elzia" userId="167a482c-6d7e-4baf-a887-478ae725047b" providerId="ADAL" clId="{A7E304C7-037E-0948-91D9-C4A3A4606F5B}" dt="2024-05-09T22:23:08.250" v="295" actId="114"/>
        <pc:sldMkLst>
          <pc:docMk/>
          <pc:sldMk cId="2810282783" sldId="348"/>
        </pc:sldMkLst>
        <pc:spChg chg="mod">
          <ac:chgData name="Kevonya Elzia" userId="167a482c-6d7e-4baf-a887-478ae725047b" providerId="ADAL" clId="{A7E304C7-037E-0948-91D9-C4A3A4606F5B}" dt="2024-05-09T22:23:08.250" v="295" actId="114"/>
          <ac:spMkLst>
            <pc:docMk/>
            <pc:sldMk cId="2810282783" sldId="348"/>
            <ac:spMk id="3" creationId="{AE68B612-9EC6-4B24-13C8-C850CA414EAA}"/>
          </ac:spMkLst>
        </pc:spChg>
      </pc:sldChg>
      <pc:sldChg chg="modSp mod">
        <pc:chgData name="Kevonya Elzia" userId="167a482c-6d7e-4baf-a887-478ae725047b" providerId="ADAL" clId="{A7E304C7-037E-0948-91D9-C4A3A4606F5B}" dt="2024-05-09T22:23:24.562" v="298" actId="114"/>
        <pc:sldMkLst>
          <pc:docMk/>
          <pc:sldMk cId="2027733908" sldId="349"/>
        </pc:sldMkLst>
        <pc:spChg chg="mod">
          <ac:chgData name="Kevonya Elzia" userId="167a482c-6d7e-4baf-a887-478ae725047b" providerId="ADAL" clId="{A7E304C7-037E-0948-91D9-C4A3A4606F5B}" dt="2024-05-09T22:23:24.562" v="298" actId="114"/>
          <ac:spMkLst>
            <pc:docMk/>
            <pc:sldMk cId="2027733908" sldId="349"/>
            <ac:spMk id="3" creationId="{2AEE2B43-3693-F38C-473C-48C30C9AF50F}"/>
          </ac:spMkLst>
        </pc:spChg>
      </pc:sldChg>
      <pc:sldChg chg="modSp mod">
        <pc:chgData name="Kevonya Elzia" userId="167a482c-6d7e-4baf-a887-478ae725047b" providerId="ADAL" clId="{A7E304C7-037E-0948-91D9-C4A3A4606F5B}" dt="2024-05-09T22:25:43.471" v="330" actId="114"/>
        <pc:sldMkLst>
          <pc:docMk/>
          <pc:sldMk cId="728922472" sldId="350"/>
        </pc:sldMkLst>
        <pc:spChg chg="mod">
          <ac:chgData name="Kevonya Elzia" userId="167a482c-6d7e-4baf-a887-478ae725047b" providerId="ADAL" clId="{A7E304C7-037E-0948-91D9-C4A3A4606F5B}" dt="2024-05-09T22:25:43.471" v="330" actId="114"/>
          <ac:spMkLst>
            <pc:docMk/>
            <pc:sldMk cId="728922472" sldId="350"/>
            <ac:spMk id="3" creationId="{7B6F3232-CFC4-80A0-D16E-8F861EBF4AAE}"/>
          </ac:spMkLst>
        </pc:spChg>
      </pc:sldChg>
      <pc:sldChg chg="modSp mod">
        <pc:chgData name="Kevonya Elzia" userId="167a482c-6d7e-4baf-a887-478ae725047b" providerId="ADAL" clId="{A7E304C7-037E-0948-91D9-C4A3A4606F5B}" dt="2024-05-09T22:26:34.357" v="345" actId="255"/>
        <pc:sldMkLst>
          <pc:docMk/>
          <pc:sldMk cId="1847814871" sldId="351"/>
        </pc:sldMkLst>
        <pc:spChg chg="mod">
          <ac:chgData name="Kevonya Elzia" userId="167a482c-6d7e-4baf-a887-478ae725047b" providerId="ADAL" clId="{A7E304C7-037E-0948-91D9-C4A3A4606F5B}" dt="2024-05-09T22:26:34.357" v="345" actId="255"/>
          <ac:spMkLst>
            <pc:docMk/>
            <pc:sldMk cId="1847814871" sldId="351"/>
            <ac:spMk id="3" creationId="{812BFA5F-5957-193A-C2CE-6C3B1AD37B49}"/>
          </ac:spMkLst>
        </pc:spChg>
      </pc:sldChg>
      <pc:sldChg chg="modSp mod modNotesTx">
        <pc:chgData name="Kevonya Elzia" userId="167a482c-6d7e-4baf-a887-478ae725047b" providerId="ADAL" clId="{A7E304C7-037E-0948-91D9-C4A3A4606F5B}" dt="2024-05-09T22:07:02.971" v="269" actId="1076"/>
        <pc:sldMkLst>
          <pc:docMk/>
          <pc:sldMk cId="0" sldId="354"/>
        </pc:sldMkLst>
        <pc:picChg chg="mod">
          <ac:chgData name="Kevonya Elzia" userId="167a482c-6d7e-4baf-a887-478ae725047b" providerId="ADAL" clId="{A7E304C7-037E-0948-91D9-C4A3A4606F5B}" dt="2024-05-09T22:07:02.971" v="269" actId="1076"/>
          <ac:picMkLst>
            <pc:docMk/>
            <pc:sldMk cId="0" sldId="354"/>
            <ac:picMk id="30" creationId="{FDFA79FF-AC97-CD3F-00BE-4D5C8FB2209A}"/>
          </ac:picMkLst>
        </pc:picChg>
      </pc:sldChg>
      <pc:sldChg chg="modNotesTx">
        <pc:chgData name="Kevonya Elzia" userId="167a482c-6d7e-4baf-a887-478ae725047b" providerId="ADAL" clId="{A7E304C7-037E-0948-91D9-C4A3A4606F5B}" dt="2024-05-08T20:22:47.116" v="258"/>
        <pc:sldMkLst>
          <pc:docMk/>
          <pc:sldMk cId="2775238637" sldId="397"/>
        </pc:sldMkLst>
      </pc:sldChg>
      <pc:sldChg chg="addCm modCm modNotesTx">
        <pc:chgData name="Kevonya Elzia" userId="167a482c-6d7e-4baf-a887-478ae725047b" providerId="ADAL" clId="{A7E304C7-037E-0948-91D9-C4A3A4606F5B}" dt="2024-05-09T22:06:33.643" v="268"/>
        <pc:sldMkLst>
          <pc:docMk/>
          <pc:sldMk cId="1630952128" sldId="1954"/>
        </pc:sldMkLst>
        <pc:extLst>
          <p:ext xmlns:p="http://schemas.openxmlformats.org/presentationml/2006/main" uri="{D6D511B9-2390-475A-947B-AFAB55BFBCF1}">
            <pc226:cmChg xmlns:pc226="http://schemas.microsoft.com/office/powerpoint/2022/06/main/command" chg="add mod modRxn">
              <pc226:chgData name="Kevonya Elzia" userId="167a482c-6d7e-4baf-a887-478ae725047b" providerId="ADAL" clId="{A7E304C7-037E-0948-91D9-C4A3A4606F5B}" dt="2024-05-09T22:06:33.643" v="268"/>
              <pc2:cmMkLst xmlns:pc2="http://schemas.microsoft.com/office/powerpoint/2019/9/main/command">
                <pc:docMk/>
                <pc:sldMk cId="1630952128" sldId="1954"/>
                <pc2:cmMk id="{F660A133-7DDD-D84B-9E19-01CFE25B3AE6}"/>
              </pc2:cmMkLst>
              <pc226:cmRplyChg chg="mod modRxn">
                <pc226:chgData name="Kevonya Elzia" userId="167a482c-6d7e-4baf-a887-478ae725047b" providerId="ADAL" clId="{A7E304C7-037E-0948-91D9-C4A3A4606F5B}" dt="2024-05-09T22:06:33.643" v="268"/>
                <pc2:cmRplyMkLst xmlns:pc2="http://schemas.microsoft.com/office/powerpoint/2019/9/main/command">
                  <pc:docMk/>
                  <pc:sldMk cId="1630952128" sldId="1954"/>
                  <pc2:cmMk id="{F660A133-7DDD-D84B-9E19-01CFE25B3AE6}"/>
                  <pc2:cmRplyMk id="{A33133FE-156F-4CBE-AB86-1944003BADEF}"/>
                </pc2:cmRplyMkLst>
              </pc226:cmRplyChg>
            </pc226:cmChg>
          </p:ext>
        </pc:extLst>
      </pc:sldChg>
      <pc:sldChg chg="addSp modSp mod">
        <pc:chgData name="Kevonya Elzia" userId="167a482c-6d7e-4baf-a887-478ae725047b" providerId="ADAL" clId="{A7E304C7-037E-0948-91D9-C4A3A4606F5B}" dt="2024-05-10T22:11:31.035" v="1231" actId="1076"/>
        <pc:sldMkLst>
          <pc:docMk/>
          <pc:sldMk cId="873518250" sldId="4440"/>
        </pc:sldMkLst>
        <pc:spChg chg="add mod">
          <ac:chgData name="Kevonya Elzia" userId="167a482c-6d7e-4baf-a887-478ae725047b" providerId="ADAL" clId="{A7E304C7-037E-0948-91D9-C4A3A4606F5B}" dt="2024-05-10T22:11:31.035" v="1231" actId="1076"/>
          <ac:spMkLst>
            <pc:docMk/>
            <pc:sldMk cId="873518250" sldId="4440"/>
            <ac:spMk id="2" creationId="{3098F49B-F32F-4540-D947-C0EB3E3103E4}"/>
          </ac:spMkLst>
        </pc:spChg>
        <pc:spChg chg="mod">
          <ac:chgData name="Kevonya Elzia" userId="167a482c-6d7e-4baf-a887-478ae725047b" providerId="ADAL" clId="{A7E304C7-037E-0948-91D9-C4A3A4606F5B}" dt="2024-05-10T22:10:45.112" v="1222" actId="20577"/>
          <ac:spMkLst>
            <pc:docMk/>
            <pc:sldMk cId="873518250" sldId="4440"/>
            <ac:spMk id="3" creationId="{CB4F8003-B82A-D198-F2D8-E7D5E56334F4}"/>
          </ac:spMkLst>
        </pc:spChg>
      </pc:sldChg>
      <pc:sldChg chg="modNotesTx">
        <pc:chgData name="Kevonya Elzia" userId="167a482c-6d7e-4baf-a887-478ae725047b" providerId="ADAL" clId="{A7E304C7-037E-0948-91D9-C4A3A4606F5B}" dt="2024-05-08T19:41:39.483" v="251"/>
        <pc:sldMkLst>
          <pc:docMk/>
          <pc:sldMk cId="3135341889" sldId="4443"/>
        </pc:sldMkLst>
      </pc:sldChg>
      <pc:sldChg chg="modCm">
        <pc:chgData name="Kevonya Elzia" userId="167a482c-6d7e-4baf-a887-478ae725047b" providerId="ADAL" clId="{A7E304C7-037E-0948-91D9-C4A3A4606F5B}" dt="2024-05-09T22:10:57.266" v="274"/>
        <pc:sldMkLst>
          <pc:docMk/>
          <pc:sldMk cId="1376771849" sldId="4444"/>
        </pc:sldMkLst>
        <pc:extLst>
          <p:ext xmlns:p="http://schemas.openxmlformats.org/presentationml/2006/main" uri="{D6D511B9-2390-475A-947B-AFAB55BFBCF1}">
            <pc226:cmChg xmlns:pc226="http://schemas.microsoft.com/office/powerpoint/2022/06/main/command" chg="">
              <pc226:chgData name="Kevonya Elzia" userId="167a482c-6d7e-4baf-a887-478ae725047b" providerId="ADAL" clId="{A7E304C7-037E-0948-91D9-C4A3A4606F5B}" dt="2024-05-09T22:10:57.266" v="274"/>
              <pc2:cmMkLst xmlns:pc2="http://schemas.microsoft.com/office/powerpoint/2019/9/main/command">
                <pc:docMk/>
                <pc:sldMk cId="1376771849" sldId="4444"/>
                <pc2:cmMk id="{AB2B6DB7-C10E-CE40-B9BE-381FDCCA9902}"/>
              </pc2:cmMkLst>
              <pc226:cmRplyChg chg="mod modRxn">
                <pc226:chgData name="Kevonya Elzia" userId="167a482c-6d7e-4baf-a887-478ae725047b" providerId="ADAL" clId="{A7E304C7-037E-0948-91D9-C4A3A4606F5B}" dt="2024-05-09T22:10:57.266" v="274"/>
                <pc2:cmRplyMkLst xmlns:pc2="http://schemas.microsoft.com/office/powerpoint/2019/9/main/command">
                  <pc:docMk/>
                  <pc:sldMk cId="1376771849" sldId="4444"/>
                  <pc2:cmMk id="{AB2B6DB7-C10E-CE40-B9BE-381FDCCA9902}"/>
                  <pc2:cmRplyMk id="{F87CF995-185C-4C4E-B03A-B6D5D68193FD}"/>
                </pc2:cmRplyMkLst>
              </pc226:cmRplyChg>
            </pc226:cmChg>
          </p:ext>
        </pc:extLst>
      </pc:sldChg>
      <pc:sldChg chg="modSp mod ord modNotesTx">
        <pc:chgData name="Kevonya Elzia" userId="167a482c-6d7e-4baf-a887-478ae725047b" providerId="ADAL" clId="{A7E304C7-037E-0948-91D9-C4A3A4606F5B}" dt="2024-05-08T20:18:21.703" v="257"/>
        <pc:sldMkLst>
          <pc:docMk/>
          <pc:sldMk cId="328727278" sldId="4447"/>
        </pc:sldMkLst>
        <pc:graphicFrameChg chg="mod">
          <ac:chgData name="Kevonya Elzia" userId="167a482c-6d7e-4baf-a887-478ae725047b" providerId="ADAL" clId="{A7E304C7-037E-0948-91D9-C4A3A4606F5B}" dt="2024-05-08T19:51:40.213" v="255" actId="14100"/>
          <ac:graphicFrameMkLst>
            <pc:docMk/>
            <pc:sldMk cId="328727278" sldId="4447"/>
            <ac:graphicFrameMk id="5" creationId="{E0BA5D0E-BD1E-7FA6-75F7-639C8A797B0E}"/>
          </ac:graphicFrameMkLst>
        </pc:graphicFrameChg>
      </pc:sldChg>
      <pc:sldChg chg="modNotesTx">
        <pc:chgData name="Kevonya Elzia" userId="167a482c-6d7e-4baf-a887-478ae725047b" providerId="ADAL" clId="{A7E304C7-037E-0948-91D9-C4A3A4606F5B}" dt="2024-05-08T20:23:13.129" v="259"/>
        <pc:sldMkLst>
          <pc:docMk/>
          <pc:sldMk cId="2899835502" sldId="4448"/>
        </pc:sldMkLst>
      </pc:sldChg>
      <pc:sldChg chg="modNotesTx">
        <pc:chgData name="Kevonya Elzia" userId="167a482c-6d7e-4baf-a887-478ae725047b" providerId="ADAL" clId="{A7E304C7-037E-0948-91D9-C4A3A4606F5B}" dt="2024-05-08T20:24:05.382" v="263"/>
        <pc:sldMkLst>
          <pc:docMk/>
          <pc:sldMk cId="1050097332" sldId="4450"/>
        </pc:sldMkLst>
      </pc:sldChg>
      <pc:sldChg chg="modSp mod addCm modCm">
        <pc:chgData name="Kevonya Elzia" userId="167a482c-6d7e-4baf-a887-478ae725047b" providerId="ADAL" clId="{A7E304C7-037E-0948-91D9-C4A3A4606F5B}" dt="2024-05-09T22:42:52.566" v="397"/>
        <pc:sldMkLst>
          <pc:docMk/>
          <pc:sldMk cId="325890191" sldId="4460"/>
        </pc:sldMkLst>
        <pc:spChg chg="mod">
          <ac:chgData name="Kevonya Elzia" userId="167a482c-6d7e-4baf-a887-478ae725047b" providerId="ADAL" clId="{A7E304C7-037E-0948-91D9-C4A3A4606F5B}" dt="2024-05-08T19:20:01.411" v="50" actId="20577"/>
          <ac:spMkLst>
            <pc:docMk/>
            <pc:sldMk cId="325890191" sldId="4460"/>
            <ac:spMk id="4" creationId="{662927F8-90FF-06CC-FB66-69CD3089D401}"/>
          </ac:spMkLst>
        </pc:spChg>
        <pc:spChg chg="mod">
          <ac:chgData name="Kevonya Elzia" userId="167a482c-6d7e-4baf-a887-478ae725047b" providerId="ADAL" clId="{A7E304C7-037E-0948-91D9-C4A3A4606F5B}" dt="2024-05-08T19:27:15.064" v="137" actId="20577"/>
          <ac:spMkLst>
            <pc:docMk/>
            <pc:sldMk cId="325890191" sldId="4460"/>
            <ac:spMk id="7" creationId="{D9BFC2F1-3159-44F0-DB36-1DEA432DFFEE}"/>
          </ac:spMkLst>
        </pc:spChg>
        <pc:picChg chg="mod">
          <ac:chgData name="Kevonya Elzia" userId="167a482c-6d7e-4baf-a887-478ae725047b" providerId="ADAL" clId="{A7E304C7-037E-0948-91D9-C4A3A4606F5B}" dt="2024-05-08T19:21:32.059" v="52" actId="14826"/>
          <ac:picMkLst>
            <pc:docMk/>
            <pc:sldMk cId="325890191" sldId="4460"/>
            <ac:picMk id="8" creationId="{271967E3-3FBD-1328-6B13-4FBFF7D8200C}"/>
          </ac:picMkLst>
        </pc:picChg>
        <pc:extLst>
          <p:ext xmlns:p="http://schemas.openxmlformats.org/presentationml/2006/main" uri="{D6D511B9-2390-475A-947B-AFAB55BFBCF1}">
            <pc226:cmChg xmlns:pc226="http://schemas.microsoft.com/office/powerpoint/2022/06/main/command" chg="add mod">
              <pc226:chgData name="Kevonya Elzia" userId="167a482c-6d7e-4baf-a887-478ae725047b" providerId="ADAL" clId="{A7E304C7-037E-0948-91D9-C4A3A4606F5B}" dt="2024-05-09T22:42:52.566" v="397"/>
              <pc2:cmMkLst xmlns:pc2="http://schemas.microsoft.com/office/powerpoint/2019/9/main/command">
                <pc:docMk/>
                <pc:sldMk cId="325890191" sldId="4460"/>
                <pc2:cmMk id="{BFD354C2-130C-C545-91C8-5C9245929F06}"/>
              </pc2:cmMkLst>
              <pc226:cmRplyChg chg="mod modRxn">
                <pc226:chgData name="Kevonya Elzia" userId="167a482c-6d7e-4baf-a887-478ae725047b" providerId="ADAL" clId="{A7E304C7-037E-0948-91D9-C4A3A4606F5B}" dt="2024-05-09T22:42:52.566" v="397"/>
                <pc2:cmRplyMkLst xmlns:pc2="http://schemas.microsoft.com/office/powerpoint/2019/9/main/command">
                  <pc:docMk/>
                  <pc:sldMk cId="325890191" sldId="4460"/>
                  <pc2:cmMk id="{BFD354C2-130C-C545-91C8-5C9245929F06}"/>
                  <pc2:cmRplyMk id="{338F390D-573B-449B-BF31-35F7003020C9}"/>
                </pc2:cmRplyMkLst>
              </pc226:cmRplyChg>
            </pc226:cmChg>
          </p:ext>
        </pc:extLst>
      </pc:sldChg>
      <pc:sldChg chg="addSp modSp mod setBg modClrScheme chgLayout">
        <pc:chgData name="Kevonya Elzia" userId="167a482c-6d7e-4baf-a887-478ae725047b" providerId="ADAL" clId="{A7E304C7-037E-0948-91D9-C4A3A4606F5B}" dt="2024-05-10T22:07:30.700" v="1206" actId="14100"/>
        <pc:sldMkLst>
          <pc:docMk/>
          <pc:sldMk cId="2548428360" sldId="4473"/>
        </pc:sldMkLst>
        <pc:spChg chg="mod ord">
          <ac:chgData name="Kevonya Elzia" userId="167a482c-6d7e-4baf-a887-478ae725047b" providerId="ADAL" clId="{A7E304C7-037E-0948-91D9-C4A3A4606F5B}" dt="2024-05-10T22:05:26.503" v="1172" actId="26606"/>
          <ac:spMkLst>
            <pc:docMk/>
            <pc:sldMk cId="2548428360" sldId="4473"/>
            <ac:spMk id="4" creationId="{2CC69F42-4FC9-4F27-6FF2-D1954C84C4E0}"/>
          </ac:spMkLst>
        </pc:spChg>
        <pc:spChg chg="mod ord">
          <ac:chgData name="Kevonya Elzia" userId="167a482c-6d7e-4baf-a887-478ae725047b" providerId="ADAL" clId="{A7E304C7-037E-0948-91D9-C4A3A4606F5B}" dt="2024-05-10T22:06:25.785" v="1184" actId="27636"/>
          <ac:spMkLst>
            <pc:docMk/>
            <pc:sldMk cId="2548428360" sldId="4473"/>
            <ac:spMk id="5" creationId="{446E7087-6783-902D-1112-F1B46B1824F0}"/>
          </ac:spMkLst>
        </pc:spChg>
        <pc:spChg chg="mod ord">
          <ac:chgData name="Kevonya Elzia" userId="167a482c-6d7e-4baf-a887-478ae725047b" providerId="ADAL" clId="{A7E304C7-037E-0948-91D9-C4A3A4606F5B}" dt="2024-05-10T22:07:05.173" v="1195" actId="113"/>
          <ac:spMkLst>
            <pc:docMk/>
            <pc:sldMk cId="2548428360" sldId="4473"/>
            <ac:spMk id="7" creationId="{488ED8EC-B3B5-4D97-C974-5556AC515673}"/>
          </ac:spMkLst>
        </pc:spChg>
        <pc:spChg chg="mod ord">
          <ac:chgData name="Kevonya Elzia" userId="167a482c-6d7e-4baf-a887-478ae725047b" providerId="ADAL" clId="{A7E304C7-037E-0948-91D9-C4A3A4606F5B}" dt="2024-05-10T22:07:30.700" v="1206" actId="14100"/>
          <ac:spMkLst>
            <pc:docMk/>
            <pc:sldMk cId="2548428360" sldId="4473"/>
            <ac:spMk id="8" creationId="{6EE3F46B-B49E-0C85-24B6-B60E750F7C45}"/>
          </ac:spMkLst>
        </pc:spChg>
        <pc:spChg chg="mod ord">
          <ac:chgData name="Kevonya Elzia" userId="167a482c-6d7e-4baf-a887-478ae725047b" providerId="ADAL" clId="{A7E304C7-037E-0948-91D9-C4A3A4606F5B}" dt="2024-05-10T22:06:40.077" v="1187" actId="403"/>
          <ac:spMkLst>
            <pc:docMk/>
            <pc:sldMk cId="2548428360" sldId="4473"/>
            <ac:spMk id="9" creationId="{72DEFEDE-BF6C-BFD1-4A0D-8EF8C7EFB36D}"/>
          </ac:spMkLst>
        </pc:spChg>
        <pc:spChg chg="add">
          <ac:chgData name="Kevonya Elzia" userId="167a482c-6d7e-4baf-a887-478ae725047b" providerId="ADAL" clId="{A7E304C7-037E-0948-91D9-C4A3A4606F5B}" dt="2024-05-10T22:05:26.503" v="1172" actId="26606"/>
          <ac:spMkLst>
            <pc:docMk/>
            <pc:sldMk cId="2548428360" sldId="4473"/>
            <ac:spMk id="14" creationId="{36D16D1E-4205-49F5-BD2A-DA769947C104}"/>
          </ac:spMkLst>
        </pc:spChg>
        <pc:spChg chg="add">
          <ac:chgData name="Kevonya Elzia" userId="167a482c-6d7e-4baf-a887-478ae725047b" providerId="ADAL" clId="{A7E304C7-037E-0948-91D9-C4A3A4606F5B}" dt="2024-05-10T22:05:26.503" v="1172" actId="26606"/>
          <ac:spMkLst>
            <pc:docMk/>
            <pc:sldMk cId="2548428360" sldId="4473"/>
            <ac:spMk id="16" creationId="{012FD100-C039-4E03-B5E4-2EDFA7290AA6}"/>
          </ac:spMkLst>
        </pc:spChg>
        <pc:spChg chg="add">
          <ac:chgData name="Kevonya Elzia" userId="167a482c-6d7e-4baf-a887-478ae725047b" providerId="ADAL" clId="{A7E304C7-037E-0948-91D9-C4A3A4606F5B}" dt="2024-05-10T22:05:26.503" v="1172" actId="26606"/>
          <ac:spMkLst>
            <pc:docMk/>
            <pc:sldMk cId="2548428360" sldId="4473"/>
            <ac:spMk id="20" creationId="{F9E80720-23E6-4B89-B77E-04A7689F1BA8}"/>
          </ac:spMkLst>
        </pc:spChg>
        <pc:spChg chg="add">
          <ac:chgData name="Kevonya Elzia" userId="167a482c-6d7e-4baf-a887-478ae725047b" providerId="ADAL" clId="{A7E304C7-037E-0948-91D9-C4A3A4606F5B}" dt="2024-05-10T22:05:26.503" v="1172" actId="26606"/>
          <ac:spMkLst>
            <pc:docMk/>
            <pc:sldMk cId="2548428360" sldId="4473"/>
            <ac:spMk id="22" creationId="{CD1D3CA1-3EB6-41F3-A419-8424B56BE63A}"/>
          </ac:spMkLst>
        </pc:spChg>
        <pc:spChg chg="add">
          <ac:chgData name="Kevonya Elzia" userId="167a482c-6d7e-4baf-a887-478ae725047b" providerId="ADAL" clId="{A7E304C7-037E-0948-91D9-C4A3A4606F5B}" dt="2024-05-10T22:05:26.503" v="1172" actId="26606"/>
          <ac:spMkLst>
            <pc:docMk/>
            <pc:sldMk cId="2548428360" sldId="4473"/>
            <ac:spMk id="24" creationId="{4D87F7B2-AA36-4B58-BC2C-1BBA135E8B6B}"/>
          </ac:spMkLst>
        </pc:spChg>
        <pc:cxnChg chg="add">
          <ac:chgData name="Kevonya Elzia" userId="167a482c-6d7e-4baf-a887-478ae725047b" providerId="ADAL" clId="{A7E304C7-037E-0948-91D9-C4A3A4606F5B}" dt="2024-05-10T22:05:26.503" v="1172" actId="26606"/>
          <ac:cxnSpMkLst>
            <pc:docMk/>
            <pc:sldMk cId="2548428360" sldId="4473"/>
            <ac:cxnSpMk id="18" creationId="{4418FCD2-8448-4A81-8EB4-72250F7827B4}"/>
          </ac:cxnSpMkLst>
        </pc:cxnChg>
      </pc:sldChg>
      <pc:sldChg chg="modSp mod">
        <pc:chgData name="Kevonya Elzia" userId="167a482c-6d7e-4baf-a887-478ae725047b" providerId="ADAL" clId="{A7E304C7-037E-0948-91D9-C4A3A4606F5B}" dt="2024-05-10T21:45:01.729" v="784" actId="113"/>
        <pc:sldMkLst>
          <pc:docMk/>
          <pc:sldMk cId="279936098" sldId="4474"/>
        </pc:sldMkLst>
        <pc:spChg chg="mod">
          <ac:chgData name="Kevonya Elzia" userId="167a482c-6d7e-4baf-a887-478ae725047b" providerId="ADAL" clId="{A7E304C7-037E-0948-91D9-C4A3A4606F5B}" dt="2024-05-10T21:37:32.619" v="483" actId="27636"/>
          <ac:spMkLst>
            <pc:docMk/>
            <pc:sldMk cId="279936098" sldId="4474"/>
            <ac:spMk id="2" creationId="{B3FB742F-560A-BAFA-4EDB-F62887C5D863}"/>
          </ac:spMkLst>
        </pc:spChg>
        <pc:graphicFrameChg chg="mod">
          <ac:chgData name="Kevonya Elzia" userId="167a482c-6d7e-4baf-a887-478ae725047b" providerId="ADAL" clId="{A7E304C7-037E-0948-91D9-C4A3A4606F5B}" dt="2024-05-10T21:45:01.729" v="784" actId="113"/>
          <ac:graphicFrameMkLst>
            <pc:docMk/>
            <pc:sldMk cId="279936098" sldId="4474"/>
            <ac:graphicFrameMk id="4" creationId="{14B7B6D4-4DBD-EAED-DC01-1C0D7C267B9E}"/>
          </ac:graphicFrameMkLst>
        </pc:graphicFrameChg>
      </pc:sldChg>
      <pc:sldChg chg="modSp mod">
        <pc:chgData name="Kevonya Elzia" userId="167a482c-6d7e-4baf-a887-478ae725047b" providerId="ADAL" clId="{A7E304C7-037E-0948-91D9-C4A3A4606F5B}" dt="2024-05-10T22:04:15.097" v="1169" actId="14100"/>
        <pc:sldMkLst>
          <pc:docMk/>
          <pc:sldMk cId="2370261458" sldId="4477"/>
        </pc:sldMkLst>
        <pc:graphicFrameChg chg="mod">
          <ac:chgData name="Kevonya Elzia" userId="167a482c-6d7e-4baf-a887-478ae725047b" providerId="ADAL" clId="{A7E304C7-037E-0948-91D9-C4A3A4606F5B}" dt="2024-05-10T22:04:15.097" v="1169" actId="14100"/>
          <ac:graphicFrameMkLst>
            <pc:docMk/>
            <pc:sldMk cId="2370261458" sldId="4477"/>
            <ac:graphicFrameMk id="4" creationId="{14B7B6D4-4DBD-EAED-DC01-1C0D7C267B9E}"/>
          </ac:graphicFrameMkLst>
        </pc:graphicFrameChg>
      </pc:sldChg>
      <pc:sldChg chg="modNotesTx">
        <pc:chgData name="Kevonya Elzia" userId="167a482c-6d7e-4baf-a887-478ae725047b" providerId="ADAL" clId="{A7E304C7-037E-0948-91D9-C4A3A4606F5B}" dt="2024-05-08T20:24:50.987" v="264"/>
        <pc:sldMkLst>
          <pc:docMk/>
          <pc:sldMk cId="1527365072" sldId="4490"/>
        </pc:sldMkLst>
      </pc:sldChg>
      <pc:sldChg chg="modSp mod">
        <pc:chgData name="Kevonya Elzia" userId="167a482c-6d7e-4baf-a887-478ae725047b" providerId="ADAL" clId="{A7E304C7-037E-0948-91D9-C4A3A4606F5B}" dt="2024-05-09T22:30:07.476" v="363" actId="20577"/>
        <pc:sldMkLst>
          <pc:docMk/>
          <pc:sldMk cId="1058932284" sldId="4498"/>
        </pc:sldMkLst>
        <pc:spChg chg="mod">
          <ac:chgData name="Kevonya Elzia" userId="167a482c-6d7e-4baf-a887-478ae725047b" providerId="ADAL" clId="{A7E304C7-037E-0948-91D9-C4A3A4606F5B}" dt="2024-05-09T22:30:07.476" v="363" actId="20577"/>
          <ac:spMkLst>
            <pc:docMk/>
            <pc:sldMk cId="1058932284" sldId="4498"/>
            <ac:spMk id="27" creationId="{98244D4A-503F-FABA-5E25-1CBC277FBAC8}"/>
          </ac:spMkLst>
        </pc:spChg>
      </pc:sldChg>
      <pc:sldChg chg="modNotesTx">
        <pc:chgData name="Kevonya Elzia" userId="167a482c-6d7e-4baf-a887-478ae725047b" providerId="ADAL" clId="{A7E304C7-037E-0948-91D9-C4A3A4606F5B}" dt="2024-05-08T15:59:18.113" v="37"/>
        <pc:sldMkLst>
          <pc:docMk/>
          <pc:sldMk cId="1356985840" sldId="4504"/>
        </pc:sldMkLst>
      </pc:sldChg>
      <pc:sldChg chg="modSp mod">
        <pc:chgData name="Kevonya Elzia" userId="167a482c-6d7e-4baf-a887-478ae725047b" providerId="ADAL" clId="{A7E304C7-037E-0948-91D9-C4A3A4606F5B}" dt="2024-05-08T19:38:16.152" v="238" actId="20577"/>
        <pc:sldMkLst>
          <pc:docMk/>
          <pc:sldMk cId="2115375890" sldId="4505"/>
        </pc:sldMkLst>
        <pc:spChg chg="mod">
          <ac:chgData name="Kevonya Elzia" userId="167a482c-6d7e-4baf-a887-478ae725047b" providerId="ADAL" clId="{A7E304C7-037E-0948-91D9-C4A3A4606F5B}" dt="2024-05-08T19:38:16.152" v="238" actId="20577"/>
          <ac:spMkLst>
            <pc:docMk/>
            <pc:sldMk cId="2115375890" sldId="4505"/>
            <ac:spMk id="2" creationId="{5C4C8349-800F-934D-4A2F-80B627264C53}"/>
          </ac:spMkLst>
        </pc:spChg>
      </pc:sldChg>
      <pc:sldChg chg="addSp delSp modSp mod setBg modAnim modShow">
        <pc:chgData name="Kevonya Elzia" userId="167a482c-6d7e-4baf-a887-478ae725047b" providerId="ADAL" clId="{A7E304C7-037E-0948-91D9-C4A3A4606F5B}" dt="2024-05-09T22:41:57.434" v="394" actId="729"/>
        <pc:sldMkLst>
          <pc:docMk/>
          <pc:sldMk cId="1690029711" sldId="4506"/>
        </pc:sldMkLst>
        <pc:spChg chg="mod">
          <ac:chgData name="Kevonya Elzia" userId="167a482c-6d7e-4baf-a887-478ae725047b" providerId="ADAL" clId="{A7E304C7-037E-0948-91D9-C4A3A4606F5B}" dt="2024-05-09T22:40:20.259" v="389" actId="1076"/>
          <ac:spMkLst>
            <pc:docMk/>
            <pc:sldMk cId="1690029711" sldId="4506"/>
            <ac:spMk id="2" creationId="{1E1A19DF-E081-F30B-60AC-C32076973174}"/>
          </ac:spMkLst>
        </pc:spChg>
        <pc:spChg chg="del">
          <ac:chgData name="Kevonya Elzia" userId="167a482c-6d7e-4baf-a887-478ae725047b" providerId="ADAL" clId="{A7E304C7-037E-0948-91D9-C4A3A4606F5B}" dt="2024-05-09T22:33:27.053" v="364"/>
          <ac:spMkLst>
            <pc:docMk/>
            <pc:sldMk cId="1690029711" sldId="4506"/>
            <ac:spMk id="3" creationId="{ED45A55B-BC4E-8D71-2B13-AD25ADD19B82}"/>
          </ac:spMkLst>
        </pc:spChg>
        <pc:spChg chg="add">
          <ac:chgData name="Kevonya Elzia" userId="167a482c-6d7e-4baf-a887-478ae725047b" providerId="ADAL" clId="{A7E304C7-037E-0948-91D9-C4A3A4606F5B}" dt="2024-05-09T22:40:14.761" v="388" actId="26606"/>
          <ac:spMkLst>
            <pc:docMk/>
            <pc:sldMk cId="1690029711" sldId="4506"/>
            <ac:spMk id="9" creationId="{4E4490D0-3672-446A-AC12-B4830333BDDD}"/>
          </ac:spMkLst>
        </pc:spChg>
        <pc:spChg chg="add">
          <ac:chgData name="Kevonya Elzia" userId="167a482c-6d7e-4baf-a887-478ae725047b" providerId="ADAL" clId="{A7E304C7-037E-0948-91D9-C4A3A4606F5B}" dt="2024-05-09T22:40:14.761" v="388" actId="26606"/>
          <ac:spMkLst>
            <pc:docMk/>
            <pc:sldMk cId="1690029711" sldId="4506"/>
            <ac:spMk id="11" creationId="{39CB82C2-DF65-4EC1-8280-F201D50F570B}"/>
          </ac:spMkLst>
        </pc:spChg>
        <pc:spChg chg="add">
          <ac:chgData name="Kevonya Elzia" userId="167a482c-6d7e-4baf-a887-478ae725047b" providerId="ADAL" clId="{A7E304C7-037E-0948-91D9-C4A3A4606F5B}" dt="2024-05-09T22:40:14.761" v="388" actId="26606"/>
          <ac:spMkLst>
            <pc:docMk/>
            <pc:sldMk cId="1690029711" sldId="4506"/>
            <ac:spMk id="15" creationId="{FA4CD5CB-D209-4D70-8CA4-629731C59219}"/>
          </ac:spMkLst>
        </pc:spChg>
        <pc:spChg chg="add">
          <ac:chgData name="Kevonya Elzia" userId="167a482c-6d7e-4baf-a887-478ae725047b" providerId="ADAL" clId="{A7E304C7-037E-0948-91D9-C4A3A4606F5B}" dt="2024-05-09T22:40:14.761" v="388" actId="26606"/>
          <ac:spMkLst>
            <pc:docMk/>
            <pc:sldMk cId="1690029711" sldId="4506"/>
            <ac:spMk id="19" creationId="{B4C27B90-DF2B-4D00-BA07-18ED774CD2F1}"/>
          </ac:spMkLst>
        </pc:spChg>
        <pc:spChg chg="add">
          <ac:chgData name="Kevonya Elzia" userId="167a482c-6d7e-4baf-a887-478ae725047b" providerId="ADAL" clId="{A7E304C7-037E-0948-91D9-C4A3A4606F5B}" dt="2024-05-09T22:40:14.761" v="388" actId="26606"/>
          <ac:spMkLst>
            <pc:docMk/>
            <pc:sldMk cId="1690029711" sldId="4506"/>
            <ac:spMk id="21" creationId="{593ACC25-C262-417A-8AA9-0641C772BDB6}"/>
          </ac:spMkLst>
        </pc:spChg>
        <pc:picChg chg="add mod">
          <ac:chgData name="Kevonya Elzia" userId="167a482c-6d7e-4baf-a887-478ae725047b" providerId="ADAL" clId="{A7E304C7-037E-0948-91D9-C4A3A4606F5B}" dt="2024-05-09T22:40:26.335" v="391" actId="14100"/>
          <ac:picMkLst>
            <pc:docMk/>
            <pc:sldMk cId="1690029711" sldId="4506"/>
            <ac:picMk id="4" creationId="{991B2E9C-CD18-8283-9EAD-42848D41E1D3}"/>
          </ac:picMkLst>
        </pc:picChg>
        <pc:cxnChg chg="add">
          <ac:chgData name="Kevonya Elzia" userId="167a482c-6d7e-4baf-a887-478ae725047b" providerId="ADAL" clId="{A7E304C7-037E-0948-91D9-C4A3A4606F5B}" dt="2024-05-09T22:40:14.761" v="388" actId="26606"/>
          <ac:cxnSpMkLst>
            <pc:docMk/>
            <pc:sldMk cId="1690029711" sldId="4506"/>
            <ac:cxnSpMk id="13" creationId="{7E1D4427-852B-4B37-8E76-0E9F1810BA2A}"/>
          </ac:cxnSpMkLst>
        </pc:cxnChg>
        <pc:cxnChg chg="add">
          <ac:chgData name="Kevonya Elzia" userId="167a482c-6d7e-4baf-a887-478ae725047b" providerId="ADAL" clId="{A7E304C7-037E-0948-91D9-C4A3A4606F5B}" dt="2024-05-09T22:40:14.761" v="388" actId="26606"/>
          <ac:cxnSpMkLst>
            <pc:docMk/>
            <pc:sldMk cId="1690029711" sldId="4506"/>
            <ac:cxnSpMk id="17" creationId="{5C6A2BAE-B461-4B55-8E1F-0722ABDD1393}"/>
          </ac:cxnSpMkLst>
        </pc:cxnChg>
      </pc:sldChg>
      <pc:sldChg chg="mod modShow">
        <pc:chgData name="Kevonya Elzia" userId="167a482c-6d7e-4baf-a887-478ae725047b" providerId="ADAL" clId="{A7E304C7-037E-0948-91D9-C4A3A4606F5B}" dt="2024-05-09T22:53:15.610" v="405" actId="729"/>
        <pc:sldMkLst>
          <pc:docMk/>
          <pc:sldMk cId="2236900538" sldId="4507"/>
        </pc:sldMkLst>
      </pc:sldChg>
      <pc:sldChg chg="addSp delSp modSp mod setBg modAnim modShow addCm">
        <pc:chgData name="Kevonya Elzia" userId="167a482c-6d7e-4baf-a887-478ae725047b" providerId="ADAL" clId="{A7E304C7-037E-0948-91D9-C4A3A4606F5B}" dt="2024-05-09T22:42:38.470" v="396"/>
        <pc:sldMkLst>
          <pc:docMk/>
          <pc:sldMk cId="1323731542" sldId="4508"/>
        </pc:sldMkLst>
        <pc:spChg chg="mod">
          <ac:chgData name="Kevonya Elzia" userId="167a482c-6d7e-4baf-a887-478ae725047b" providerId="ADAL" clId="{A7E304C7-037E-0948-91D9-C4A3A4606F5B}" dt="2024-05-09T22:39:39.231" v="384" actId="26606"/>
          <ac:spMkLst>
            <pc:docMk/>
            <pc:sldMk cId="1323731542" sldId="4508"/>
            <ac:spMk id="2" creationId="{1E1A19DF-E081-F30B-60AC-C32076973174}"/>
          </ac:spMkLst>
        </pc:spChg>
        <pc:spChg chg="del">
          <ac:chgData name="Kevonya Elzia" userId="167a482c-6d7e-4baf-a887-478ae725047b" providerId="ADAL" clId="{A7E304C7-037E-0948-91D9-C4A3A4606F5B}" dt="2024-05-09T22:39:30.950" v="383"/>
          <ac:spMkLst>
            <pc:docMk/>
            <pc:sldMk cId="1323731542" sldId="4508"/>
            <ac:spMk id="3" creationId="{ED45A55B-BC4E-8D71-2B13-AD25ADD19B82}"/>
          </ac:spMkLst>
        </pc:spChg>
        <pc:spChg chg="add">
          <ac:chgData name="Kevonya Elzia" userId="167a482c-6d7e-4baf-a887-478ae725047b" providerId="ADAL" clId="{A7E304C7-037E-0948-91D9-C4A3A4606F5B}" dt="2024-05-09T22:39:39.231" v="384" actId="26606"/>
          <ac:spMkLst>
            <pc:docMk/>
            <pc:sldMk cId="1323731542" sldId="4508"/>
            <ac:spMk id="9" creationId="{4E4490D0-3672-446A-AC12-B4830333BDDD}"/>
          </ac:spMkLst>
        </pc:spChg>
        <pc:spChg chg="add">
          <ac:chgData name="Kevonya Elzia" userId="167a482c-6d7e-4baf-a887-478ae725047b" providerId="ADAL" clId="{A7E304C7-037E-0948-91D9-C4A3A4606F5B}" dt="2024-05-09T22:39:39.231" v="384" actId="26606"/>
          <ac:spMkLst>
            <pc:docMk/>
            <pc:sldMk cId="1323731542" sldId="4508"/>
            <ac:spMk id="11" creationId="{39CB82C2-DF65-4EC1-8280-F201D50F570B}"/>
          </ac:spMkLst>
        </pc:spChg>
        <pc:spChg chg="add">
          <ac:chgData name="Kevonya Elzia" userId="167a482c-6d7e-4baf-a887-478ae725047b" providerId="ADAL" clId="{A7E304C7-037E-0948-91D9-C4A3A4606F5B}" dt="2024-05-09T22:39:39.231" v="384" actId="26606"/>
          <ac:spMkLst>
            <pc:docMk/>
            <pc:sldMk cId="1323731542" sldId="4508"/>
            <ac:spMk id="15" creationId="{FA4CD5CB-D209-4D70-8CA4-629731C59219}"/>
          </ac:spMkLst>
        </pc:spChg>
        <pc:spChg chg="add">
          <ac:chgData name="Kevonya Elzia" userId="167a482c-6d7e-4baf-a887-478ae725047b" providerId="ADAL" clId="{A7E304C7-037E-0948-91D9-C4A3A4606F5B}" dt="2024-05-09T22:39:39.231" v="384" actId="26606"/>
          <ac:spMkLst>
            <pc:docMk/>
            <pc:sldMk cId="1323731542" sldId="4508"/>
            <ac:spMk id="19" creationId="{B4C27B90-DF2B-4D00-BA07-18ED774CD2F1}"/>
          </ac:spMkLst>
        </pc:spChg>
        <pc:spChg chg="add">
          <ac:chgData name="Kevonya Elzia" userId="167a482c-6d7e-4baf-a887-478ae725047b" providerId="ADAL" clId="{A7E304C7-037E-0948-91D9-C4A3A4606F5B}" dt="2024-05-09T22:39:39.231" v="384" actId="26606"/>
          <ac:spMkLst>
            <pc:docMk/>
            <pc:sldMk cId="1323731542" sldId="4508"/>
            <ac:spMk id="21" creationId="{593ACC25-C262-417A-8AA9-0641C772BDB6}"/>
          </ac:spMkLst>
        </pc:spChg>
        <pc:picChg chg="add mod">
          <ac:chgData name="Kevonya Elzia" userId="167a482c-6d7e-4baf-a887-478ae725047b" providerId="ADAL" clId="{A7E304C7-037E-0948-91D9-C4A3A4606F5B}" dt="2024-05-09T22:39:49.593" v="387" actId="1076"/>
          <ac:picMkLst>
            <pc:docMk/>
            <pc:sldMk cId="1323731542" sldId="4508"/>
            <ac:picMk id="4" creationId="{DDED2045-A287-210D-213A-B2BA4A6C84F4}"/>
          </ac:picMkLst>
        </pc:picChg>
        <pc:cxnChg chg="add">
          <ac:chgData name="Kevonya Elzia" userId="167a482c-6d7e-4baf-a887-478ae725047b" providerId="ADAL" clId="{A7E304C7-037E-0948-91D9-C4A3A4606F5B}" dt="2024-05-09T22:39:39.231" v="384" actId="26606"/>
          <ac:cxnSpMkLst>
            <pc:docMk/>
            <pc:sldMk cId="1323731542" sldId="4508"/>
            <ac:cxnSpMk id="13" creationId="{7E1D4427-852B-4B37-8E76-0E9F1810BA2A}"/>
          </ac:cxnSpMkLst>
        </pc:cxnChg>
        <pc:cxnChg chg="add">
          <ac:chgData name="Kevonya Elzia" userId="167a482c-6d7e-4baf-a887-478ae725047b" providerId="ADAL" clId="{A7E304C7-037E-0948-91D9-C4A3A4606F5B}" dt="2024-05-09T22:39:39.231" v="384" actId="26606"/>
          <ac:cxnSpMkLst>
            <pc:docMk/>
            <pc:sldMk cId="1323731542" sldId="4508"/>
            <ac:cxnSpMk id="17" creationId="{5C6A2BAE-B461-4B55-8E1F-0722ABDD1393}"/>
          </ac:cxnSpMkLst>
        </pc:cxnChg>
        <pc:extLst>
          <p:ext xmlns:p="http://schemas.openxmlformats.org/presentationml/2006/main" uri="{D6D511B9-2390-475A-947B-AFAB55BFBCF1}">
            <pc226:cmChg xmlns:pc226="http://schemas.microsoft.com/office/powerpoint/2022/06/main/command" chg="add">
              <pc226:chgData name="Kevonya Elzia" userId="167a482c-6d7e-4baf-a887-478ae725047b" providerId="ADAL" clId="{A7E304C7-037E-0948-91D9-C4A3A4606F5B}" dt="2024-05-09T22:42:38.470" v="396"/>
              <pc2:cmMkLst xmlns:pc2="http://schemas.microsoft.com/office/powerpoint/2019/9/main/command">
                <pc:docMk/>
                <pc:sldMk cId="1323731542" sldId="4508"/>
                <pc2:cmMk id="{540B3508-DC10-4543-83A1-DC40DE01CFF5}"/>
              </pc2:cmMkLst>
            </pc226:cmChg>
          </p:ext>
        </pc:extLst>
      </pc:sldChg>
      <pc:sldChg chg="modSp add mod modShow">
        <pc:chgData name="Kevonya Elzia" userId="167a482c-6d7e-4baf-a887-478ae725047b" providerId="ADAL" clId="{A7E304C7-037E-0948-91D9-C4A3A4606F5B}" dt="2024-05-09T22:52:20.249" v="401" actId="729"/>
        <pc:sldMkLst>
          <pc:docMk/>
          <pc:sldMk cId="1375650438" sldId="4519"/>
        </pc:sldMkLst>
        <pc:spChg chg="mod">
          <ac:chgData name="Kevonya Elzia" userId="167a482c-6d7e-4baf-a887-478ae725047b" providerId="ADAL" clId="{A7E304C7-037E-0948-91D9-C4A3A4606F5B}" dt="2024-05-08T19:32:19.748" v="229" actId="1076"/>
          <ac:spMkLst>
            <pc:docMk/>
            <pc:sldMk cId="1375650438" sldId="4519"/>
            <ac:spMk id="7" creationId="{D9BFC2F1-3159-44F0-DB36-1DEA432DFFEE}"/>
          </ac:spMkLst>
        </pc:spChg>
      </pc:sldChg>
      <pc:sldChg chg="addSp delSp modSp add mod modShow">
        <pc:chgData name="Kevonya Elzia" userId="167a482c-6d7e-4baf-a887-478ae725047b" providerId="ADAL" clId="{A7E304C7-037E-0948-91D9-C4A3A4606F5B}" dt="2024-05-09T22:43:08.257" v="398" actId="729"/>
        <pc:sldMkLst>
          <pc:docMk/>
          <pc:sldMk cId="3026435680" sldId="4520"/>
        </pc:sldMkLst>
        <pc:spChg chg="del">
          <ac:chgData name="Kevonya Elzia" userId="167a482c-6d7e-4baf-a887-478ae725047b" providerId="ADAL" clId="{A7E304C7-037E-0948-91D9-C4A3A4606F5B}" dt="2024-05-08T19:24:55.076" v="79" actId="478"/>
          <ac:spMkLst>
            <pc:docMk/>
            <pc:sldMk cId="3026435680" sldId="4520"/>
            <ac:spMk id="2" creationId="{A94E1AA5-9934-E70F-53C3-5C7D3E619AD9}"/>
          </ac:spMkLst>
        </pc:spChg>
        <pc:spChg chg="add mod">
          <ac:chgData name="Kevonya Elzia" userId="167a482c-6d7e-4baf-a887-478ae725047b" providerId="ADAL" clId="{A7E304C7-037E-0948-91D9-C4A3A4606F5B}" dt="2024-05-08T19:24:59.157" v="80" actId="1076"/>
          <ac:spMkLst>
            <pc:docMk/>
            <pc:sldMk cId="3026435680" sldId="4520"/>
            <ac:spMk id="3" creationId="{AD6D87CE-39CA-9F87-F042-08481D1FB0F4}"/>
          </ac:spMkLst>
        </pc:spChg>
        <pc:spChg chg="mod">
          <ac:chgData name="Kevonya Elzia" userId="167a482c-6d7e-4baf-a887-478ae725047b" providerId="ADAL" clId="{A7E304C7-037E-0948-91D9-C4A3A4606F5B}" dt="2024-05-08T19:22:11.148" v="64" actId="20577"/>
          <ac:spMkLst>
            <pc:docMk/>
            <pc:sldMk cId="3026435680" sldId="4520"/>
            <ac:spMk id="4" creationId="{662927F8-90FF-06CC-FB66-69CD3089D401}"/>
          </ac:spMkLst>
        </pc:spChg>
        <pc:spChg chg="mod">
          <ac:chgData name="Kevonya Elzia" userId="167a482c-6d7e-4baf-a887-478ae725047b" providerId="ADAL" clId="{A7E304C7-037E-0948-91D9-C4A3A4606F5B}" dt="2024-05-08T19:25:11.785" v="82" actId="20577"/>
          <ac:spMkLst>
            <pc:docMk/>
            <pc:sldMk cId="3026435680" sldId="4520"/>
            <ac:spMk id="7" creationId="{D9BFC2F1-3159-44F0-DB36-1DEA432DFFEE}"/>
          </ac:spMkLst>
        </pc:spChg>
        <pc:picChg chg="mod">
          <ac:chgData name="Kevonya Elzia" userId="167a482c-6d7e-4baf-a887-478ae725047b" providerId="ADAL" clId="{A7E304C7-037E-0948-91D9-C4A3A4606F5B}" dt="2024-05-08T19:24:38.032" v="77" actId="14826"/>
          <ac:picMkLst>
            <pc:docMk/>
            <pc:sldMk cId="3026435680" sldId="4520"/>
            <ac:picMk id="8" creationId="{271967E3-3FBD-1328-6B13-4FBFF7D8200C}"/>
          </ac:picMkLst>
        </pc:picChg>
      </pc:sldChg>
      <pc:sldChg chg="addSp delSp modSp add mod">
        <pc:chgData name="Kevonya Elzia" userId="167a482c-6d7e-4baf-a887-478ae725047b" providerId="ADAL" clId="{A7E304C7-037E-0948-91D9-C4A3A4606F5B}" dt="2024-05-09T22:36:57.117" v="381" actId="1076"/>
        <pc:sldMkLst>
          <pc:docMk/>
          <pc:sldMk cId="1131906197" sldId="4521"/>
        </pc:sldMkLst>
        <pc:spChg chg="mod">
          <ac:chgData name="Kevonya Elzia" userId="167a482c-6d7e-4baf-a887-478ae725047b" providerId="ADAL" clId="{A7E304C7-037E-0948-91D9-C4A3A4606F5B}" dt="2024-05-09T22:36:46.327" v="378" actId="26606"/>
          <ac:spMkLst>
            <pc:docMk/>
            <pc:sldMk cId="1131906197" sldId="4521"/>
            <ac:spMk id="2" creationId="{00000000-0000-0000-0000-000000000000}"/>
          </ac:spMkLst>
        </pc:spChg>
        <pc:spChg chg="add del mod">
          <ac:chgData name="Kevonya Elzia" userId="167a482c-6d7e-4baf-a887-478ae725047b" providerId="ADAL" clId="{A7E304C7-037E-0948-91D9-C4A3A4606F5B}" dt="2024-05-09T22:36:46.327" v="378" actId="26606"/>
          <ac:spMkLst>
            <pc:docMk/>
            <pc:sldMk cId="1131906197" sldId="4521"/>
            <ac:spMk id="5" creationId="{56203C05-A805-441E-D1A9-2A92DD690ADA}"/>
          </ac:spMkLst>
        </pc:spChg>
        <pc:spChg chg="del">
          <ac:chgData name="Kevonya Elzia" userId="167a482c-6d7e-4baf-a887-478ae725047b" providerId="ADAL" clId="{A7E304C7-037E-0948-91D9-C4A3A4606F5B}" dt="2024-05-09T22:36:46.327" v="378" actId="26606"/>
          <ac:spMkLst>
            <pc:docMk/>
            <pc:sldMk cId="1131906197" sldId="4521"/>
            <ac:spMk id="9" creationId="{25C8D2C1-DA83-420D-9635-D52CE066B5DA}"/>
          </ac:spMkLst>
        </pc:spChg>
        <pc:spChg chg="del">
          <ac:chgData name="Kevonya Elzia" userId="167a482c-6d7e-4baf-a887-478ae725047b" providerId="ADAL" clId="{A7E304C7-037E-0948-91D9-C4A3A4606F5B}" dt="2024-05-09T22:36:46.327" v="378" actId="26606"/>
          <ac:spMkLst>
            <pc:docMk/>
            <pc:sldMk cId="1131906197" sldId="4521"/>
            <ac:spMk id="11" creationId="{434F74C9-6A0B-409E-AD1C-45B58BE91BB8}"/>
          </ac:spMkLst>
        </pc:spChg>
        <pc:spChg chg="del">
          <ac:chgData name="Kevonya Elzia" userId="167a482c-6d7e-4baf-a887-478ae725047b" providerId="ADAL" clId="{A7E304C7-037E-0948-91D9-C4A3A4606F5B}" dt="2024-05-09T22:36:46.327" v="378" actId="26606"/>
          <ac:spMkLst>
            <pc:docMk/>
            <pc:sldMk cId="1131906197" sldId="4521"/>
            <ac:spMk id="15" creationId="{90AA6468-80AC-4DDF-9CFB-C7A9507E203F}"/>
          </ac:spMkLst>
        </pc:spChg>
        <pc:spChg chg="del">
          <ac:chgData name="Kevonya Elzia" userId="167a482c-6d7e-4baf-a887-478ae725047b" providerId="ADAL" clId="{A7E304C7-037E-0948-91D9-C4A3A4606F5B}" dt="2024-05-09T22:36:46.327" v="378" actId="26606"/>
          <ac:spMkLst>
            <pc:docMk/>
            <pc:sldMk cId="1131906197" sldId="4521"/>
            <ac:spMk id="17" creationId="{4AB900CC-5074-4746-A1A4-AF640455BD43}"/>
          </ac:spMkLst>
        </pc:spChg>
        <pc:spChg chg="add">
          <ac:chgData name="Kevonya Elzia" userId="167a482c-6d7e-4baf-a887-478ae725047b" providerId="ADAL" clId="{A7E304C7-037E-0948-91D9-C4A3A4606F5B}" dt="2024-05-09T22:36:46.327" v="378" actId="26606"/>
          <ac:spMkLst>
            <pc:docMk/>
            <pc:sldMk cId="1131906197" sldId="4521"/>
            <ac:spMk id="22" creationId="{4E4490D0-3672-446A-AC12-B4830333BDDD}"/>
          </ac:spMkLst>
        </pc:spChg>
        <pc:spChg chg="add">
          <ac:chgData name="Kevonya Elzia" userId="167a482c-6d7e-4baf-a887-478ae725047b" providerId="ADAL" clId="{A7E304C7-037E-0948-91D9-C4A3A4606F5B}" dt="2024-05-09T22:36:46.327" v="378" actId="26606"/>
          <ac:spMkLst>
            <pc:docMk/>
            <pc:sldMk cId="1131906197" sldId="4521"/>
            <ac:spMk id="24" creationId="{39CB82C2-DF65-4EC1-8280-F201D50F570B}"/>
          </ac:spMkLst>
        </pc:spChg>
        <pc:spChg chg="add">
          <ac:chgData name="Kevonya Elzia" userId="167a482c-6d7e-4baf-a887-478ae725047b" providerId="ADAL" clId="{A7E304C7-037E-0948-91D9-C4A3A4606F5B}" dt="2024-05-09T22:36:46.327" v="378" actId="26606"/>
          <ac:spMkLst>
            <pc:docMk/>
            <pc:sldMk cId="1131906197" sldId="4521"/>
            <ac:spMk id="28" creationId="{FA4CD5CB-D209-4D70-8CA4-629731C59219}"/>
          </ac:spMkLst>
        </pc:spChg>
        <pc:spChg chg="add">
          <ac:chgData name="Kevonya Elzia" userId="167a482c-6d7e-4baf-a887-478ae725047b" providerId="ADAL" clId="{A7E304C7-037E-0948-91D9-C4A3A4606F5B}" dt="2024-05-09T22:36:46.327" v="378" actId="26606"/>
          <ac:spMkLst>
            <pc:docMk/>
            <pc:sldMk cId="1131906197" sldId="4521"/>
            <ac:spMk id="32" creationId="{B4C27B90-DF2B-4D00-BA07-18ED774CD2F1}"/>
          </ac:spMkLst>
        </pc:spChg>
        <pc:spChg chg="add">
          <ac:chgData name="Kevonya Elzia" userId="167a482c-6d7e-4baf-a887-478ae725047b" providerId="ADAL" clId="{A7E304C7-037E-0948-91D9-C4A3A4606F5B}" dt="2024-05-09T22:36:46.327" v="378" actId="26606"/>
          <ac:spMkLst>
            <pc:docMk/>
            <pc:sldMk cId="1131906197" sldId="4521"/>
            <ac:spMk id="34" creationId="{593ACC25-C262-417A-8AA9-0641C772BDB6}"/>
          </ac:spMkLst>
        </pc:spChg>
        <pc:picChg chg="mod">
          <ac:chgData name="Kevonya Elzia" userId="167a482c-6d7e-4baf-a887-478ae725047b" providerId="ADAL" clId="{A7E304C7-037E-0948-91D9-C4A3A4606F5B}" dt="2024-05-09T22:36:57.117" v="381" actId="1076"/>
          <ac:picMkLst>
            <pc:docMk/>
            <pc:sldMk cId="1131906197" sldId="4521"/>
            <ac:picMk id="3" creationId="{3FC80F13-0269-1441-3654-FE1B53D6F1FC}"/>
          </ac:picMkLst>
        </pc:picChg>
        <pc:picChg chg="del">
          <ac:chgData name="Kevonya Elzia" userId="167a482c-6d7e-4baf-a887-478ae725047b" providerId="ADAL" clId="{A7E304C7-037E-0948-91D9-C4A3A4606F5B}" dt="2024-05-09T22:36:36.982" v="377" actId="478"/>
          <ac:picMkLst>
            <pc:docMk/>
            <pc:sldMk cId="1131906197" sldId="4521"/>
            <ac:picMk id="4" creationId="{E2196694-4845-74EE-4BDC-1161A7A4BF80}"/>
          </ac:picMkLst>
        </pc:picChg>
        <pc:cxnChg chg="del">
          <ac:chgData name="Kevonya Elzia" userId="167a482c-6d7e-4baf-a887-478ae725047b" providerId="ADAL" clId="{A7E304C7-037E-0948-91D9-C4A3A4606F5B}" dt="2024-05-09T22:36:46.327" v="378" actId="26606"/>
          <ac:cxnSpMkLst>
            <pc:docMk/>
            <pc:sldMk cId="1131906197" sldId="4521"/>
            <ac:cxnSpMk id="13" creationId="{F5486A9D-1265-4B57-91E6-68E666B978BC}"/>
          </ac:cxnSpMkLst>
        </pc:cxnChg>
        <pc:cxnChg chg="add">
          <ac:chgData name="Kevonya Elzia" userId="167a482c-6d7e-4baf-a887-478ae725047b" providerId="ADAL" clId="{A7E304C7-037E-0948-91D9-C4A3A4606F5B}" dt="2024-05-09T22:36:46.327" v="378" actId="26606"/>
          <ac:cxnSpMkLst>
            <pc:docMk/>
            <pc:sldMk cId="1131906197" sldId="4521"/>
            <ac:cxnSpMk id="26" creationId="{7E1D4427-852B-4B37-8E76-0E9F1810BA2A}"/>
          </ac:cxnSpMkLst>
        </pc:cxnChg>
        <pc:cxnChg chg="add">
          <ac:chgData name="Kevonya Elzia" userId="167a482c-6d7e-4baf-a887-478ae725047b" providerId="ADAL" clId="{A7E304C7-037E-0948-91D9-C4A3A4606F5B}" dt="2024-05-09T22:36:46.327" v="378" actId="26606"/>
          <ac:cxnSpMkLst>
            <pc:docMk/>
            <pc:sldMk cId="1131906197" sldId="4521"/>
            <ac:cxnSpMk id="30" creationId="{5C6A2BAE-B461-4B55-8E1F-0722ABDD1393}"/>
          </ac:cxnSpMkLst>
        </pc:cxnChg>
      </pc:sldChg>
      <pc:sldChg chg="new del">
        <pc:chgData name="Kevonya Elzia" userId="167a482c-6d7e-4baf-a887-478ae725047b" providerId="ADAL" clId="{A7E304C7-037E-0948-91D9-C4A3A4606F5B}" dt="2024-05-10T18:56:46.531" v="412" actId="2696"/>
        <pc:sldMkLst>
          <pc:docMk/>
          <pc:sldMk cId="1769237473" sldId="4522"/>
        </pc:sldMkLst>
      </pc:sldChg>
      <pc:sldChg chg="add del">
        <pc:chgData name="Kevonya Elzia" userId="167a482c-6d7e-4baf-a887-478ae725047b" providerId="ADAL" clId="{A7E304C7-037E-0948-91D9-C4A3A4606F5B}" dt="2024-05-10T18:56:44.627" v="411"/>
        <pc:sldMkLst>
          <pc:docMk/>
          <pc:sldMk cId="763557102" sldId="4523"/>
        </pc:sldMkLst>
      </pc:sldChg>
      <pc:sldChg chg="addSp delSp modSp new mod ord setBg modClrScheme chgLayout">
        <pc:chgData name="Kevonya Elzia" userId="167a482c-6d7e-4baf-a887-478ae725047b" providerId="ADAL" clId="{A7E304C7-037E-0948-91D9-C4A3A4606F5B}" dt="2024-05-10T21:57:38.678" v="843" actId="20578"/>
        <pc:sldMkLst>
          <pc:docMk/>
          <pc:sldMk cId="415556504" sldId="4524"/>
        </pc:sldMkLst>
        <pc:spChg chg="del mod ord">
          <ac:chgData name="Kevonya Elzia" userId="167a482c-6d7e-4baf-a887-478ae725047b" providerId="ADAL" clId="{A7E304C7-037E-0948-91D9-C4A3A4606F5B}" dt="2024-05-10T21:47:05.994" v="794" actId="700"/>
          <ac:spMkLst>
            <pc:docMk/>
            <pc:sldMk cId="415556504" sldId="4524"/>
            <ac:spMk id="2" creationId="{276B9637-18F3-7D97-FCCB-E2455534214C}"/>
          </ac:spMkLst>
        </pc:spChg>
        <pc:spChg chg="del mod ord">
          <ac:chgData name="Kevonya Elzia" userId="167a482c-6d7e-4baf-a887-478ae725047b" providerId="ADAL" clId="{A7E304C7-037E-0948-91D9-C4A3A4606F5B}" dt="2024-05-10T21:47:05.994" v="794" actId="700"/>
          <ac:spMkLst>
            <pc:docMk/>
            <pc:sldMk cId="415556504" sldId="4524"/>
            <ac:spMk id="3" creationId="{AF3329F3-EA04-E28D-D4B8-B7C82C51DC2F}"/>
          </ac:spMkLst>
        </pc:spChg>
        <pc:spChg chg="del">
          <ac:chgData name="Kevonya Elzia" userId="167a482c-6d7e-4baf-a887-478ae725047b" providerId="ADAL" clId="{A7E304C7-037E-0948-91D9-C4A3A4606F5B}" dt="2024-05-10T21:47:05.994" v="794" actId="700"/>
          <ac:spMkLst>
            <pc:docMk/>
            <pc:sldMk cId="415556504" sldId="4524"/>
            <ac:spMk id="4" creationId="{90404A40-1301-9AE0-C439-92D27E7B5DB6}"/>
          </ac:spMkLst>
        </pc:spChg>
        <pc:spChg chg="mod ord">
          <ac:chgData name="Kevonya Elzia" userId="167a482c-6d7e-4baf-a887-478ae725047b" providerId="ADAL" clId="{A7E304C7-037E-0948-91D9-C4A3A4606F5B}" dt="2024-05-10T21:54:27.983" v="799" actId="26606"/>
          <ac:spMkLst>
            <pc:docMk/>
            <pc:sldMk cId="415556504" sldId="4524"/>
            <ac:spMk id="5" creationId="{A4F74EA0-3901-98ED-8500-BD5062D03AC8}"/>
          </ac:spMkLst>
        </pc:spChg>
        <pc:spChg chg="add mod ord">
          <ac:chgData name="Kevonya Elzia" userId="167a482c-6d7e-4baf-a887-478ae725047b" providerId="ADAL" clId="{A7E304C7-037E-0948-91D9-C4A3A4606F5B}" dt="2024-05-10T21:54:46.044" v="836" actId="20577"/>
          <ac:spMkLst>
            <pc:docMk/>
            <pc:sldMk cId="415556504" sldId="4524"/>
            <ac:spMk id="6" creationId="{F0D6BD31-344B-F8E5-5B34-F013CFC939A6}"/>
          </ac:spMkLst>
        </pc:spChg>
        <pc:spChg chg="add mod ord">
          <ac:chgData name="Kevonya Elzia" userId="167a482c-6d7e-4baf-a887-478ae725047b" providerId="ADAL" clId="{A7E304C7-037E-0948-91D9-C4A3A4606F5B}" dt="2024-05-10T21:57:15.815" v="842" actId="20577"/>
          <ac:spMkLst>
            <pc:docMk/>
            <pc:sldMk cId="415556504" sldId="4524"/>
            <ac:spMk id="7" creationId="{EE2B43D8-ABB9-19D3-D9B2-10132EC0AEEC}"/>
          </ac:spMkLst>
        </pc:spChg>
        <pc:spChg chg="add">
          <ac:chgData name="Kevonya Elzia" userId="167a482c-6d7e-4baf-a887-478ae725047b" providerId="ADAL" clId="{A7E304C7-037E-0948-91D9-C4A3A4606F5B}" dt="2024-05-10T21:54:27.983" v="799" actId="26606"/>
          <ac:spMkLst>
            <pc:docMk/>
            <pc:sldMk cId="415556504" sldId="4524"/>
            <ac:spMk id="14" creationId="{4E4490D0-3672-446A-AC12-B4830333BDDD}"/>
          </ac:spMkLst>
        </pc:spChg>
        <pc:spChg chg="add">
          <ac:chgData name="Kevonya Elzia" userId="167a482c-6d7e-4baf-a887-478ae725047b" providerId="ADAL" clId="{A7E304C7-037E-0948-91D9-C4A3A4606F5B}" dt="2024-05-10T21:54:27.983" v="799" actId="26606"/>
          <ac:spMkLst>
            <pc:docMk/>
            <pc:sldMk cId="415556504" sldId="4524"/>
            <ac:spMk id="16" creationId="{39CB82C2-DF65-4EC1-8280-F201D50F570B}"/>
          </ac:spMkLst>
        </pc:spChg>
        <pc:spChg chg="add">
          <ac:chgData name="Kevonya Elzia" userId="167a482c-6d7e-4baf-a887-478ae725047b" providerId="ADAL" clId="{A7E304C7-037E-0948-91D9-C4A3A4606F5B}" dt="2024-05-10T21:54:27.983" v="799" actId="26606"/>
          <ac:spMkLst>
            <pc:docMk/>
            <pc:sldMk cId="415556504" sldId="4524"/>
            <ac:spMk id="20" creationId="{5A1B47C8-47A0-4A88-8830-6DEA3B5DE392}"/>
          </ac:spMkLst>
        </pc:spChg>
        <pc:spChg chg="add">
          <ac:chgData name="Kevonya Elzia" userId="167a482c-6d7e-4baf-a887-478ae725047b" providerId="ADAL" clId="{A7E304C7-037E-0948-91D9-C4A3A4606F5B}" dt="2024-05-10T21:54:27.983" v="799" actId="26606"/>
          <ac:spMkLst>
            <pc:docMk/>
            <pc:sldMk cId="415556504" sldId="4524"/>
            <ac:spMk id="22" creationId="{984BBFDD-E720-4805-A9C8-129FBBF6DD70}"/>
          </ac:spMkLst>
        </pc:spChg>
        <pc:spChg chg="add">
          <ac:chgData name="Kevonya Elzia" userId="167a482c-6d7e-4baf-a887-478ae725047b" providerId="ADAL" clId="{A7E304C7-037E-0948-91D9-C4A3A4606F5B}" dt="2024-05-10T21:54:27.983" v="799" actId="26606"/>
          <ac:spMkLst>
            <pc:docMk/>
            <pc:sldMk cId="415556504" sldId="4524"/>
            <ac:spMk id="24" creationId="{5AC4BE46-4A77-42FE-9D15-065CDB2F847C}"/>
          </ac:spMkLst>
        </pc:spChg>
        <pc:picChg chg="add mod ord">
          <ac:chgData name="Kevonya Elzia" userId="167a482c-6d7e-4baf-a887-478ae725047b" providerId="ADAL" clId="{A7E304C7-037E-0948-91D9-C4A3A4606F5B}" dt="2024-05-10T21:54:27.983" v="799" actId="26606"/>
          <ac:picMkLst>
            <pc:docMk/>
            <pc:sldMk cId="415556504" sldId="4524"/>
            <ac:picMk id="9" creationId="{BB348E0F-DD85-1C9C-F82B-D09FC2789CD3}"/>
          </ac:picMkLst>
        </pc:picChg>
        <pc:cxnChg chg="add">
          <ac:chgData name="Kevonya Elzia" userId="167a482c-6d7e-4baf-a887-478ae725047b" providerId="ADAL" clId="{A7E304C7-037E-0948-91D9-C4A3A4606F5B}" dt="2024-05-10T21:54:27.983" v="799" actId="26606"/>
          <ac:cxnSpMkLst>
            <pc:docMk/>
            <pc:sldMk cId="415556504" sldId="4524"/>
            <ac:cxnSpMk id="18" creationId="{7E1D4427-852B-4B37-8E76-0E9F1810BA2A}"/>
          </ac:cxnSpMkLst>
        </pc:cxnChg>
      </pc:sldChg>
    </pc:docChg>
  </pc:docChgLst>
  <pc:docChgLst>
    <pc:chgData clId="Web-{AEA95182-800E-6636-4343-892FE93625AB}"/>
    <pc:docChg chg="modSld">
      <pc:chgData name="" userId="" providerId="" clId="Web-{AEA95182-800E-6636-4343-892FE93625AB}" dt="2024-05-09T06:39:47.599" v="0" actId="1076"/>
      <pc:docMkLst>
        <pc:docMk/>
      </pc:docMkLst>
      <pc:sldChg chg="modSp">
        <pc:chgData name="" userId="" providerId="" clId="Web-{AEA95182-800E-6636-4343-892FE93625AB}" dt="2024-05-09T06:39:47.599" v="0" actId="1076"/>
        <pc:sldMkLst>
          <pc:docMk/>
          <pc:sldMk cId="0" sldId="354"/>
        </pc:sldMkLst>
        <pc:picChg chg="mod">
          <ac:chgData name="" userId="" providerId="" clId="Web-{AEA95182-800E-6636-4343-892FE93625AB}" dt="2024-05-09T06:39:47.599" v="0" actId="1076"/>
          <ac:picMkLst>
            <pc:docMk/>
            <pc:sldMk cId="0" sldId="354"/>
            <ac:picMk id="30" creationId="{FDFA79FF-AC97-CD3F-00BE-4D5C8FB2209A}"/>
          </ac:picMkLst>
        </pc:picChg>
      </pc:sldChg>
    </pc:docChg>
  </pc:docChgLst>
  <pc:docChgLst>
    <pc:chgData name="Guest User" userId="S::urn:spo:anon#b77376bab0a982dba24eafdf902277dfb7cc0052ea64eb9ab66714d4ce3984ac::" providerId="AD" clId="Web-{EE4D927D-EE34-BA89-79E7-844980E90358}"/>
    <pc:docChg chg="modSld">
      <pc:chgData name="Guest User" userId="S::urn:spo:anon#b77376bab0a982dba24eafdf902277dfb7cc0052ea64eb9ab66714d4ce3984ac::" providerId="AD" clId="Web-{EE4D927D-EE34-BA89-79E7-844980E90358}" dt="2024-05-10T01:36:12.324" v="7"/>
      <pc:docMkLst>
        <pc:docMk/>
      </pc:docMkLst>
      <pc:sldChg chg="modNotes">
        <pc:chgData name="Guest User" userId="S::urn:spo:anon#b77376bab0a982dba24eafdf902277dfb7cc0052ea64eb9ab66714d4ce3984ac::" providerId="AD" clId="Web-{EE4D927D-EE34-BA89-79E7-844980E90358}" dt="2024-05-10T01:31:38.096" v="5"/>
        <pc:sldMkLst>
          <pc:docMk/>
          <pc:sldMk cId="4188968349" sldId="258"/>
        </pc:sldMkLst>
      </pc:sldChg>
      <pc:sldChg chg="modNotes">
        <pc:chgData name="Guest User" userId="S::urn:spo:anon#b77376bab0a982dba24eafdf902277dfb7cc0052ea64eb9ab66714d4ce3984ac::" providerId="AD" clId="Web-{EE4D927D-EE34-BA89-79E7-844980E90358}" dt="2024-05-10T01:30:34.703" v="1"/>
        <pc:sldMkLst>
          <pc:docMk/>
          <pc:sldMk cId="3421342817" sldId="272"/>
        </pc:sldMkLst>
      </pc:sldChg>
      <pc:sldChg chg="modNotes">
        <pc:chgData name="Guest User" userId="S::urn:spo:anon#b77376bab0a982dba24eafdf902277dfb7cc0052ea64eb9ab66714d4ce3984ac::" providerId="AD" clId="Web-{EE4D927D-EE34-BA89-79E7-844980E90358}" dt="2024-05-10T01:36:12.324" v="7"/>
        <pc:sldMkLst>
          <pc:docMk/>
          <pc:sldMk cId="3998228780" sldId="303"/>
        </pc:sldMkLst>
      </pc:sldChg>
    </pc:docChg>
  </pc:docChgLst>
  <pc:docChgLst>
    <pc:chgData name="Guest User" userId="S::urn:spo:anon#b77376bab0a982dba24eafdf902277dfb7cc0052ea64eb9ab66714d4ce3984ac::" providerId="AD" clId="Web-{400859BD-DF21-A24E-57F3-DA585B358AD5}"/>
    <pc:docChg chg="mod">
      <pc:chgData name="Guest User" userId="S::urn:spo:anon#b77376bab0a982dba24eafdf902277dfb7cc0052ea64eb9ab66714d4ce3984ac::" providerId="AD" clId="Web-{400859BD-DF21-A24E-57F3-DA585B358AD5}" dt="2024-05-09T16:54:33.462" v="6"/>
      <pc:docMkLst>
        <pc:docMk/>
      </pc:docMkLst>
      <pc:sldChg chg="modCm">
        <pc:chgData name="Guest User" userId="S::urn:spo:anon#b77376bab0a982dba24eafdf902277dfb7cc0052ea64eb9ab66714d4ce3984ac::" providerId="AD" clId="Web-{400859BD-DF21-A24E-57F3-DA585B358AD5}" dt="2024-05-09T15:45:51.497" v="2"/>
        <pc:sldMkLst>
          <pc:docMk/>
          <pc:sldMk cId="1087901755" sldId="271"/>
        </pc:sldMkLst>
        <pc:extLst>
          <p:ext xmlns:p="http://schemas.openxmlformats.org/presentationml/2006/main" uri="{D6D511B9-2390-475A-947B-AFAB55BFBCF1}">
            <pc226:cmChg xmlns:pc226="http://schemas.microsoft.com/office/powerpoint/2022/06/main/command" chg="">
              <pc226:chgData name="Guest User" userId="S::urn:spo:anon#b77376bab0a982dba24eafdf902277dfb7cc0052ea64eb9ab66714d4ce3984ac::" providerId="AD" clId="Web-{400859BD-DF21-A24E-57F3-DA585B358AD5}" dt="2024-05-09T15:45:51.497" v="2"/>
              <pc2:cmMkLst xmlns:pc2="http://schemas.microsoft.com/office/powerpoint/2019/9/main/command">
                <pc:docMk/>
                <pc:sldMk cId="1087901755" sldId="271"/>
                <pc2:cmMk id="{1D5BFB67-D401-A649-81A4-7D515933C935}"/>
              </pc2:cmMkLst>
              <pc226:cmRplyChg chg="add">
                <pc226:chgData name="Guest User" userId="S::urn:spo:anon#b77376bab0a982dba24eafdf902277dfb7cc0052ea64eb9ab66714d4ce3984ac::" providerId="AD" clId="Web-{400859BD-DF21-A24E-57F3-DA585B358AD5}" dt="2024-05-09T15:45:51.497" v="2"/>
                <pc2:cmRplyMkLst xmlns:pc2="http://schemas.microsoft.com/office/powerpoint/2019/9/main/command">
                  <pc:docMk/>
                  <pc:sldMk cId="1087901755" sldId="271"/>
                  <pc2:cmMk id="{1D5BFB67-D401-A649-81A4-7D515933C935}"/>
                  <pc2:cmRplyMk id="{070CDF9D-BDC0-441E-B1A9-70CE56206424}"/>
                </pc2:cmRplyMkLst>
              </pc226:cmRplyChg>
            </pc226:cmChg>
          </p:ext>
        </pc:extLst>
      </pc:sldChg>
      <pc:sldChg chg="modCm">
        <pc:chgData name="Guest User" userId="S::urn:spo:anon#b77376bab0a982dba24eafdf902277dfb7cc0052ea64eb9ab66714d4ce3984ac::" providerId="AD" clId="Web-{400859BD-DF21-A24E-57F3-DA585B358AD5}" dt="2024-05-09T15:59:28.995" v="5"/>
        <pc:sldMkLst>
          <pc:docMk/>
          <pc:sldMk cId="1863162344" sldId="273"/>
        </pc:sldMkLst>
        <pc:extLst>
          <p:ext xmlns:p="http://schemas.openxmlformats.org/presentationml/2006/main" uri="{D6D511B9-2390-475A-947B-AFAB55BFBCF1}">
            <pc226:cmChg xmlns:pc226="http://schemas.microsoft.com/office/powerpoint/2022/06/main/command" chg="">
              <pc226:chgData name="Guest User" userId="S::urn:spo:anon#b77376bab0a982dba24eafdf902277dfb7cc0052ea64eb9ab66714d4ce3984ac::" providerId="AD" clId="Web-{400859BD-DF21-A24E-57F3-DA585B358AD5}" dt="2024-05-09T15:59:28.995" v="5"/>
              <pc2:cmMkLst xmlns:pc2="http://schemas.microsoft.com/office/powerpoint/2019/9/main/command">
                <pc:docMk/>
                <pc:sldMk cId="1863162344" sldId="273"/>
                <pc2:cmMk id="{6C7BF16E-FEC1-F148-86CE-73AC07A46910}"/>
              </pc2:cmMkLst>
              <pc226:cmRplyChg chg="add">
                <pc226:chgData name="Guest User" userId="S::urn:spo:anon#b77376bab0a982dba24eafdf902277dfb7cc0052ea64eb9ab66714d4ce3984ac::" providerId="AD" clId="Web-{400859BD-DF21-A24E-57F3-DA585B358AD5}" dt="2024-05-09T15:46:27.529" v="3"/>
                <pc2:cmRplyMkLst xmlns:pc2="http://schemas.microsoft.com/office/powerpoint/2019/9/main/command">
                  <pc:docMk/>
                  <pc:sldMk cId="1863162344" sldId="273"/>
                  <pc2:cmMk id="{6C7BF16E-FEC1-F148-86CE-73AC07A46910}"/>
                  <pc2:cmRplyMk id="{92957F34-7CF5-4B81-A889-89F2CC9EEAF0}"/>
                </pc2:cmRplyMkLst>
              </pc226:cmRplyChg>
              <pc226:cmRplyChg chg="add">
                <pc226:chgData name="Guest User" userId="S::urn:spo:anon#b77376bab0a982dba24eafdf902277dfb7cc0052ea64eb9ab66714d4ce3984ac::" providerId="AD" clId="Web-{400859BD-DF21-A24E-57F3-DA585B358AD5}" dt="2024-05-09T15:59:28.995" v="5"/>
                <pc2:cmRplyMkLst xmlns:pc2="http://schemas.microsoft.com/office/powerpoint/2019/9/main/command">
                  <pc:docMk/>
                  <pc:sldMk cId="1863162344" sldId="273"/>
                  <pc2:cmMk id="{6C7BF16E-FEC1-F148-86CE-73AC07A46910}"/>
                  <pc2:cmRplyMk id="{7948288F-E33D-4757-B000-F34DA6E1EECB}"/>
                </pc2:cmRplyMkLst>
              </pc226:cmRplyChg>
            </pc226:cmChg>
          </p:ext>
        </pc:extLst>
      </pc:sldChg>
      <pc:sldChg chg="modCm">
        <pc:chgData name="Guest User" userId="S::urn:spo:anon#b77376bab0a982dba24eafdf902277dfb7cc0052ea64eb9ab66714d4ce3984ac::" providerId="AD" clId="Web-{400859BD-DF21-A24E-57F3-DA585B358AD5}" dt="2024-05-09T15:44:58.041" v="1"/>
        <pc:sldMkLst>
          <pc:docMk/>
          <pc:sldMk cId="1630952128" sldId="1954"/>
        </pc:sldMkLst>
        <pc:extLst>
          <p:ext xmlns:p="http://schemas.openxmlformats.org/presentationml/2006/main" uri="{D6D511B9-2390-475A-947B-AFAB55BFBCF1}">
            <pc226:cmChg xmlns:pc226="http://schemas.microsoft.com/office/powerpoint/2022/06/main/command" chg="">
              <pc226:chgData name="Guest User" userId="S::urn:spo:anon#b77376bab0a982dba24eafdf902277dfb7cc0052ea64eb9ab66714d4ce3984ac::" providerId="AD" clId="Web-{400859BD-DF21-A24E-57F3-DA585B358AD5}" dt="2024-05-09T15:44:58.041" v="1"/>
              <pc2:cmMkLst xmlns:pc2="http://schemas.microsoft.com/office/powerpoint/2019/9/main/command">
                <pc:docMk/>
                <pc:sldMk cId="1630952128" sldId="1954"/>
                <pc2:cmMk id="{F660A133-7DDD-D84B-9E19-01CFE25B3AE6}"/>
              </pc2:cmMkLst>
              <pc226:cmRplyChg chg="add">
                <pc226:chgData name="Guest User" userId="S::urn:spo:anon#b77376bab0a982dba24eafdf902277dfb7cc0052ea64eb9ab66714d4ce3984ac::" providerId="AD" clId="Web-{400859BD-DF21-A24E-57F3-DA585B358AD5}" dt="2024-05-09T15:44:58.041" v="1"/>
                <pc2:cmRplyMkLst xmlns:pc2="http://schemas.microsoft.com/office/powerpoint/2019/9/main/command">
                  <pc:docMk/>
                  <pc:sldMk cId="1630952128" sldId="1954"/>
                  <pc2:cmMk id="{F660A133-7DDD-D84B-9E19-01CFE25B3AE6}"/>
                  <pc2:cmRplyMk id="{A33133FE-156F-4CBE-AB86-1944003BADEF}"/>
                </pc2:cmRplyMkLst>
              </pc226:cmRplyChg>
            </pc226:cmChg>
          </p:ext>
        </pc:extLst>
      </pc:sldChg>
      <pc:sldChg chg="modCm">
        <pc:chgData name="Guest User" userId="S::urn:spo:anon#b77376bab0a982dba24eafdf902277dfb7cc0052ea64eb9ab66714d4ce3984ac::" providerId="AD" clId="Web-{400859BD-DF21-A24E-57F3-DA585B358AD5}" dt="2024-05-09T16:54:33.462" v="6"/>
        <pc:sldMkLst>
          <pc:docMk/>
          <pc:sldMk cId="1376771849" sldId="4444"/>
        </pc:sldMkLst>
        <pc:extLst>
          <p:ext xmlns:p="http://schemas.openxmlformats.org/presentationml/2006/main" uri="{D6D511B9-2390-475A-947B-AFAB55BFBCF1}">
            <pc226:cmChg xmlns:pc226="http://schemas.microsoft.com/office/powerpoint/2022/06/main/command" chg="">
              <pc226:chgData name="Guest User" userId="S::urn:spo:anon#b77376bab0a982dba24eafdf902277dfb7cc0052ea64eb9ab66714d4ce3984ac::" providerId="AD" clId="Web-{400859BD-DF21-A24E-57F3-DA585B358AD5}" dt="2024-05-09T16:54:33.462" v="6"/>
              <pc2:cmMkLst xmlns:pc2="http://schemas.microsoft.com/office/powerpoint/2019/9/main/command">
                <pc:docMk/>
                <pc:sldMk cId="1376771849" sldId="4444"/>
                <pc2:cmMk id="{AB2B6DB7-C10E-CE40-B9BE-381FDCCA9902}"/>
              </pc2:cmMkLst>
              <pc226:cmRplyChg chg="add">
                <pc226:chgData name="Guest User" userId="S::urn:spo:anon#b77376bab0a982dba24eafdf902277dfb7cc0052ea64eb9ab66714d4ce3984ac::" providerId="AD" clId="Web-{400859BD-DF21-A24E-57F3-DA585B358AD5}" dt="2024-05-09T16:54:33.462" v="6"/>
                <pc2:cmRplyMkLst xmlns:pc2="http://schemas.microsoft.com/office/powerpoint/2019/9/main/command">
                  <pc:docMk/>
                  <pc:sldMk cId="1376771849" sldId="4444"/>
                  <pc2:cmMk id="{AB2B6DB7-C10E-CE40-B9BE-381FDCCA9902}"/>
                  <pc2:cmRplyMk id="{F87CF995-185C-4C4E-B03A-B6D5D68193FD}"/>
                </pc2:cmRplyMkLst>
              </pc226:cmRplyChg>
            </pc226:cmChg>
          </p:ext>
        </pc:extLst>
      </pc:sldChg>
      <pc:sldChg chg="modCm">
        <pc:chgData name="Guest User" userId="S::urn:spo:anon#b77376bab0a982dba24eafdf902277dfb7cc0052ea64eb9ab66714d4ce3984ac::" providerId="AD" clId="Web-{400859BD-DF21-A24E-57F3-DA585B358AD5}" dt="2024-05-09T15:47:49.220" v="4"/>
        <pc:sldMkLst>
          <pc:docMk/>
          <pc:sldMk cId="325890191" sldId="4460"/>
        </pc:sldMkLst>
        <pc:extLst>
          <p:ext xmlns:p="http://schemas.openxmlformats.org/presentationml/2006/main" uri="{D6D511B9-2390-475A-947B-AFAB55BFBCF1}">
            <pc226:cmChg xmlns:pc226="http://schemas.microsoft.com/office/powerpoint/2022/06/main/command" chg="">
              <pc226:chgData name="Guest User" userId="S::urn:spo:anon#b77376bab0a982dba24eafdf902277dfb7cc0052ea64eb9ab66714d4ce3984ac::" providerId="AD" clId="Web-{400859BD-DF21-A24E-57F3-DA585B358AD5}" dt="2024-05-09T15:47:49.220" v="4"/>
              <pc2:cmMkLst xmlns:pc2="http://schemas.microsoft.com/office/powerpoint/2019/9/main/command">
                <pc:docMk/>
                <pc:sldMk cId="325890191" sldId="4460"/>
                <pc2:cmMk id="{BFD354C2-130C-C545-91C8-5C9245929F06}"/>
              </pc2:cmMkLst>
              <pc226:cmRplyChg chg="add">
                <pc226:chgData name="Guest User" userId="S::urn:spo:anon#b77376bab0a982dba24eafdf902277dfb7cc0052ea64eb9ab66714d4ce3984ac::" providerId="AD" clId="Web-{400859BD-DF21-A24E-57F3-DA585B358AD5}" dt="2024-05-09T15:47:49.220" v="4"/>
                <pc2:cmRplyMkLst xmlns:pc2="http://schemas.microsoft.com/office/powerpoint/2019/9/main/command">
                  <pc:docMk/>
                  <pc:sldMk cId="325890191" sldId="4460"/>
                  <pc2:cmMk id="{BFD354C2-130C-C545-91C8-5C9245929F06}"/>
                  <pc2:cmRplyMk id="{338F390D-573B-449B-BF31-35F7003020C9}"/>
                </pc2:cmRplyMkLst>
              </pc226:cmRplyChg>
            </pc226:cmChg>
          </p:ext>
        </pc:extLst>
      </pc:sldChg>
    </pc:docChg>
  </pc:docChgLst>
</pc:chgInfo>
</file>

<file path=ppt/comments/modernComment_10F_40D8103B.xml><?xml version="1.0" encoding="utf-8"?>
<p188:cmLst xmlns:a="http://schemas.openxmlformats.org/drawingml/2006/main" xmlns:r="http://schemas.openxmlformats.org/officeDocument/2006/relationships" xmlns:p188="http://schemas.microsoft.com/office/powerpoint/2018/8/main">
  <p188:cm id="{1D5BFB67-D401-A649-81A4-7D515933C935}" authorId="{A7EB075E-7EC2-7954-0F6E-740BA2B234D0}" created="2024-05-07T22:47:42.511">
    <pc:sldMkLst xmlns:pc="http://schemas.microsoft.com/office/powerpoint/2013/main/command">
      <pc:docMk/>
      <pc:sldMk cId="1087901755" sldId="271"/>
    </pc:sldMkLst>
    <p188:replyLst>
      <p188:reply id="{070CDF9D-BDC0-441E-B1A9-70CE56206424}" authorId="{22CA5DEB-04FB-6651-A277-9C9E9ADB5350}" created="2024-05-09T15:45:51.497">
        <p188:txBody>
          <a:bodyPr/>
          <a:lstStyle/>
          <a:p>
            <a:r>
              <a:rPr lang="en-US"/>
              <a:t>If you can upload these directly to the slide deck...That's probably better so we don't have to fumble through it.</a:t>
            </a:r>
          </a:p>
        </p188:txBody>
      </p188:reply>
    </p188:replyLst>
    <p188:txBody>
      <a:bodyPr/>
      <a:lstStyle/>
      <a:p>
        <a:r>
          <a:rPr lang="en-US"/>
          <a:t>Let me know if you want me to upload these videos directly into the slide deck.</a:t>
        </a:r>
      </a:p>
    </p188:txBody>
  </p188:cm>
</p188:cmLst>
</file>

<file path=ppt/comments/modernComment_111_6F0D99E8.xml><?xml version="1.0" encoding="utf-8"?>
<p188:cmLst xmlns:a="http://schemas.openxmlformats.org/drawingml/2006/main" xmlns:r="http://schemas.openxmlformats.org/officeDocument/2006/relationships" xmlns:p188="http://schemas.microsoft.com/office/powerpoint/2018/8/main">
  <p188:cm id="{6C7BF16E-FEC1-F148-86CE-73AC07A46910}" authorId="{A7EB075E-7EC2-7954-0F6E-740BA2B234D0}" created="2024-05-07T22:47:57.624">
    <pc:sldMkLst xmlns:pc="http://schemas.microsoft.com/office/powerpoint/2013/main/command">
      <pc:docMk/>
      <pc:sldMk cId="1863162344" sldId="273"/>
    </pc:sldMkLst>
    <p188:replyLst>
      <p188:reply id="{92957F34-7CF5-4B81-A889-89F2CC9EEAF0}" authorId="{22CA5DEB-04FB-6651-A277-9C9E9ADB5350}" created="2024-05-09T15:46:27.529">
        <p188:txBody>
          <a:bodyPr/>
          <a:lstStyle/>
          <a:p>
            <a:r>
              <a:rPr lang="en-US"/>
              <a:t>Same please upload on directly into the slide deck</a:t>
            </a:r>
          </a:p>
        </p188:txBody>
      </p188:reply>
      <p188:reply id="{7948288F-E33D-4757-B000-F34DA6E1EECB}" authorId="{22CA5DEB-04FB-6651-A277-9C9E9ADB5350}" created="2024-05-09T15:59:28.995">
        <p188:txBody>
          <a:bodyPr/>
          <a:lstStyle/>
          <a:p>
            <a:r>
              <a:rPr lang="en-US"/>
              <a:t>Play the Tim Wise only at 2:27 forward</a:t>
            </a:r>
          </a:p>
        </p188:txBody>
        <p188:extLst>
          <p:ext xmlns:p="http://schemas.openxmlformats.org/presentationml/2006/main" uri="{57CB4572-C831-44C2-8A1C-0ADB6CCDFE69}">
            <p223:reactions xmlns:p223="http://schemas.microsoft.com/office/powerpoint/2022/03/main">
              <p223:rxn type="👍">
                <p223:instance time="2024-05-09T22:07:59.133" authorId="{A7EB075E-7EC2-7954-0F6E-740BA2B234D0}"/>
              </p223:rxn>
            </p223:reactions>
          </p:ext>
        </p188:extLst>
      </p188:reply>
      <p188:reply id="{4A9EE9F1-134F-794B-A3AE-E32AC8599A9F}" authorId="{A7EB075E-7EC2-7954-0F6E-740BA2B234D0}" created="2024-05-09T22:42:10.023">
        <p188:txBody>
          <a:bodyPr/>
          <a:lstStyle/>
          <a:p>
            <a:r>
              <a:rPr lang="en-US"/>
              <a:t>Hey Irwin I’m getting a private message for the second video. We may need to be logged into your YouTube account in order to add it for viewing.</a:t>
            </a:r>
          </a:p>
        </p188:txBody>
      </p188:reply>
      <p188:reply id="{2DBC6E11-59D3-444F-B7AC-5B5AD207EF1E}" authorId="{22CA5DEB-04FB-6651-A277-9C9E9ADB5350}" created="2024-05-10T01:05:53.178">
        <p188:txBody>
          <a:bodyPr/>
          <a:lstStyle/>
          <a:p>
            <a:r>
              <a:rPr lang="en-US"/>
              <a:t>Let's just play the Tim Wise one</a:t>
            </a:r>
          </a:p>
        </p188:txBody>
      </p188:reply>
    </p188:replyLst>
    <p188:txBody>
      <a:bodyPr/>
      <a:lstStyle/>
      <a:p>
        <a:r>
          <a:rPr lang="en-US"/>
          <a:t>Let me know if you want me to upload these videos directly into the slide deck.</a:t>
        </a:r>
      </a:p>
    </p188:txBody>
  </p188:cm>
</p188:cmLst>
</file>

<file path=ppt/comments/modernComment_115C_520FDF09.xml><?xml version="1.0" encoding="utf-8"?>
<p188:cmLst xmlns:a="http://schemas.openxmlformats.org/drawingml/2006/main" xmlns:r="http://schemas.openxmlformats.org/officeDocument/2006/relationships" xmlns:p188="http://schemas.microsoft.com/office/powerpoint/2018/8/main">
  <p188:cm id="{AB2B6DB7-C10E-CE40-B9BE-381FDCCA9902}" authorId="{A7EB075E-7EC2-7954-0F6E-740BA2B234D0}" created="2024-05-07T23:28:05.207">
    <pc:sldMkLst xmlns:pc="http://schemas.microsoft.com/office/powerpoint/2013/main/command">
      <pc:docMk/>
      <pc:sldMk cId="1376771849" sldId="4444"/>
    </pc:sldMkLst>
    <p188:replyLst>
      <p188:reply id="{F87CF995-185C-4C4E-B03A-B6D5D68193FD}" authorId="{22CA5DEB-04FB-6651-A277-9C9E9ADB5350}" created="2024-05-09T16:54:33.462">
        <p188:txBody>
          <a:bodyPr/>
          <a:lstStyle/>
          <a:p>
            <a:r>
              <a:rPr lang="en-US"/>
              <a:t>I like this at this stage of the presentation because it's like that you know "what are you going to do about it"</a:t>
            </a:r>
          </a:p>
        </p188:txBody>
        <p188:extLst>
          <p:ext xmlns:p="http://schemas.openxmlformats.org/presentationml/2006/main" uri="{57CB4572-C831-44C2-8A1C-0ADB6CCDFE69}">
            <p223:reactions xmlns:p223="http://schemas.microsoft.com/office/powerpoint/2022/03/main">
              <p223:rxn type="👍">
                <p223:instance time="2024-05-09T22:10:57.235" authorId="{A7EB075E-7EC2-7954-0F6E-740BA2B234D0}"/>
              </p223:rxn>
            </p223:reactions>
          </p:ext>
        </p188:extLst>
      </p188:reply>
    </p188:replyLst>
    <p188:txBody>
      <a:bodyPr/>
      <a:lstStyle/>
      <a:p>
        <a:r>
          <a:rPr lang="en-US"/>
          <a:t>Irwin, let me know what you think of this video and if there is a better place for it.  I am going for the passive (non racist) vs action oriented (anti racist). Many times org rest on the fact that they truly believe they are non while avoiding being anti. </a:t>
        </a:r>
      </a:p>
    </p188:txBody>
  </p188:cm>
</p188:cmLst>
</file>

<file path=ppt/comments/modernComment_116C_136CB08F.xml><?xml version="1.0" encoding="utf-8"?>
<p188:cmLst xmlns:a="http://schemas.openxmlformats.org/drawingml/2006/main" xmlns:r="http://schemas.openxmlformats.org/officeDocument/2006/relationships" xmlns:p188="http://schemas.microsoft.com/office/powerpoint/2018/8/main">
  <p188:cm id="{BFD354C2-130C-C545-91C8-5C9245929F06}" authorId="{A7EB075E-7EC2-7954-0F6E-740BA2B234D0}" created="2024-05-08T19:26:21.339">
    <pc:sldMkLst xmlns:pc="http://schemas.microsoft.com/office/powerpoint/2013/main/command">
      <pc:docMk/>
      <pc:sldMk cId="325890191" sldId="4460"/>
    </pc:sldMkLst>
    <p188:replyLst>
      <p188:reply id="{338F390D-573B-449B-BF31-35F7003020C9}" authorId="{22CA5DEB-04FB-6651-A277-9C9E9ADB5350}" created="2024-05-09T15:47:49.220">
        <p188:txBody>
          <a:bodyPr/>
          <a:lstStyle/>
          <a:p>
            <a:r>
              <a:rPr lang="en-US"/>
              <a:t>I like this persona...with our guest, we'll probably have more discussions </a:t>
            </a:r>
          </a:p>
        </p188:txBody>
        <p188:extLst>
          <p:ext xmlns:p="http://schemas.openxmlformats.org/presentationml/2006/main" uri="{57CB4572-C831-44C2-8A1C-0ADB6CCDFE69}">
            <p223:reactions xmlns:p223="http://schemas.microsoft.com/office/powerpoint/2022/03/main">
              <p223:rxn type="👍">
                <p223:instance time="2024-05-09T22:42:52.561" authorId="{A7EB075E-7EC2-7954-0F6E-740BA2B234D0}"/>
              </p223:rxn>
            </p223:reactions>
          </p:ext>
        </p188:extLst>
      </p188:reply>
      <p188:reply id="{ED45DB5D-2ED4-48D3-B1C3-683A0C7C8D2D}" authorId="{22CA5DEB-04FB-6651-A277-9C9E9ADB5350}" created="2024-05-10T01:10:55.825">
        <p188:txBody>
          <a:bodyPr/>
          <a:lstStyle/>
          <a:p>
            <a:r>
              <a:rPr lang="en-US"/>
              <a:t>You know what- Tucker's persona is also good...we can use both</a:t>
            </a:r>
          </a:p>
        </p188:txBody>
      </p188:reply>
      <p188:reply id="{36F23B97-1839-4D92-862E-728E9A1247C0}" authorId="{22CA5DEB-04FB-6651-A277-9C9E9ADB5350}" created="2024-05-10T01:11:11.138">
        <p188:txBody>
          <a:bodyPr/>
          <a:lstStyle/>
          <a:p>
            <a:r>
              <a:rPr lang="en-US"/>
              <a:t>Since that is through HR Practice too</a:t>
            </a:r>
          </a:p>
        </p188:txBody>
      </p188:reply>
    </p188:replyLst>
    <p188:txBody>
      <a:bodyPr/>
      <a:lstStyle/>
      <a:p>
        <a:r>
          <a:rPr lang="en-US"/>
          <a:t>Irwin, is there a staff persona you like best? I tried to do examples of different points in the employee life cycle.</a:t>
        </a:r>
      </a:p>
    </p188:txBody>
  </p188:cm>
</p188:cmLst>
</file>

<file path=ppt/comments/modernComment_1180_E9F066F3.xml><?xml version="1.0" encoding="utf-8"?>
<p188:cmLst xmlns:a="http://schemas.openxmlformats.org/drawingml/2006/main" xmlns:r="http://schemas.openxmlformats.org/officeDocument/2006/relationships" xmlns:p188="http://schemas.microsoft.com/office/powerpoint/2018/8/main">
  <p188:cm id="{1DE36959-5F05-274B-8E62-41C66BC992FA}" authorId="{A7EB075E-7EC2-7954-0F6E-740BA2B234D0}" created="2024-05-07T23:56:28.527">
    <pc:sldMkLst xmlns:pc="http://schemas.microsoft.com/office/powerpoint/2013/main/command">
      <pc:docMk/>
      <pc:sldMk cId="3924846323" sldId="4480"/>
    </pc:sldMkLst>
    <p188:txBody>
      <a:bodyPr/>
      <a:lstStyle/>
      <a:p>
        <a:r>
          <a:rPr lang="en-US"/>
          <a:t>We won’t be covering these slides but people will get them as a resource.</a:t>
        </a:r>
      </a:p>
    </p188:txBody>
  </p188:cm>
</p188:cmLst>
</file>

<file path=ppt/comments/modernComment_118A_5B09BDD0.xml><?xml version="1.0" encoding="utf-8"?>
<p188:cmLst xmlns:a="http://schemas.openxmlformats.org/drawingml/2006/main" xmlns:r="http://schemas.openxmlformats.org/officeDocument/2006/relationships" xmlns:p188="http://schemas.microsoft.com/office/powerpoint/2018/8/main">
  <p188:cm id="{CF25BA0F-4791-B345-A2D2-1397E3B1AA42}" authorId="{A7EB075E-7EC2-7954-0F6E-740BA2B234D0}" created="2024-05-07T23:52:48.694">
    <pc:sldMkLst xmlns:pc="http://schemas.microsoft.com/office/powerpoint/2013/main/command">
      <pc:docMk/>
      <pc:sldMk cId="1527365072" sldId="4490"/>
    </pc:sldMkLst>
    <p188:txBody>
      <a:bodyPr/>
      <a:lstStyle/>
      <a:p>
        <a:r>
          <a:rPr lang="en-US"/>
          <a:t>Same here if there is a better place to talk about resistance, please move it.</a:t>
        </a:r>
      </a:p>
    </p188:txBody>
  </p188:cm>
</p188:cmLst>
</file>

<file path=ppt/comments/modernComment_1192_3F1E063C.xml><?xml version="1.0" encoding="utf-8"?>
<p188:cmLst xmlns:a="http://schemas.openxmlformats.org/drawingml/2006/main" xmlns:r="http://schemas.openxmlformats.org/officeDocument/2006/relationships" xmlns:p188="http://schemas.microsoft.com/office/powerpoint/2018/8/main">
  <p188:cm id="{7F9A3211-2EEB-DB43-BCA7-EDAD152BB68D}" authorId="{A7EB075E-7EC2-7954-0F6E-740BA2B234D0}" created="2024-05-07T23:51:01.161">
    <pc:sldMkLst xmlns:pc="http://schemas.microsoft.com/office/powerpoint/2013/main/command">
      <pc:docMk/>
      <pc:sldMk cId="1058932284" sldId="4498"/>
    </pc:sldMkLst>
    <p188:txBody>
      <a:bodyPr/>
      <a:lstStyle/>
      <a:p>
        <a:r>
          <a:rPr lang="en-US"/>
          <a:t>Irwin, move this to where you are talking about conflict resolution. Should we also talk about restorative practices as part of the role of people &amp; equity?</a:t>
        </a:r>
      </a:p>
    </p188:txBody>
  </p188:cm>
</p188:cmLst>
</file>

<file path=ppt/comments/modernComment_119C_4EE68A56.xml><?xml version="1.0" encoding="utf-8"?>
<p188:cmLst xmlns:a="http://schemas.openxmlformats.org/drawingml/2006/main" xmlns:r="http://schemas.openxmlformats.org/officeDocument/2006/relationships" xmlns:p188="http://schemas.microsoft.com/office/powerpoint/2018/8/main">
  <p188:cm id="{540B3508-DC10-4543-83A1-DC40DE01CFF5}" authorId="{A7EB075E-7EC2-7954-0F6E-740BA2B234D0}" created="2024-05-09T22:42:38.419">
    <pc:sldMkLst xmlns:pc="http://schemas.microsoft.com/office/powerpoint/2013/main/command">
      <pc:docMk/>
      <pc:sldMk cId="1323731542" sldId="4508"/>
    </pc:sldMkLst>
    <p188:replyLst>
      <p188:reply id="{9FD3515E-7321-4B84-B467-368F1D1D85AB}" authorId="{22CA5DEB-04FB-6651-A277-9C9E9ADB5350}" created="2024-05-10T01:08:19.337">
        <p188:txBody>
          <a:bodyPr/>
          <a:lstStyle/>
          <a:p>
            <a:r>
              <a:rPr lang="en-US"/>
              <a:t>Confirmed</a:t>
            </a:r>
          </a:p>
        </p188:txBody>
      </p188:reply>
    </p188:replyLst>
    <p188:txBody>
      <a:bodyPr/>
      <a:lstStyle/>
      <a:p>
        <a:r>
          <a:rPr lang="en-US"/>
          <a:t>Hey Irwin, want to confirm I’ve got at the correct spot.</a:t>
        </a:r>
      </a:p>
    </p188:txBody>
  </p188:cm>
</p188:cmLst>
</file>

<file path=ppt/comments/modernComment_7A2_61365AC0.xml><?xml version="1.0" encoding="utf-8"?>
<p188:cmLst xmlns:a="http://schemas.openxmlformats.org/drawingml/2006/main" xmlns:r="http://schemas.openxmlformats.org/officeDocument/2006/relationships" xmlns:p188="http://schemas.microsoft.com/office/powerpoint/2018/8/main">
  <p188:cm id="{F660A133-7DDD-D84B-9E19-01CFE25B3AE6}" authorId="{A7EB075E-7EC2-7954-0F6E-740BA2B234D0}" created="2024-05-08T15:53:04.954">
    <pc:sldMkLst xmlns:pc="http://schemas.microsoft.com/office/powerpoint/2013/main/command">
      <pc:docMk/>
      <pc:sldMk cId="1630952128" sldId="1954"/>
    </pc:sldMkLst>
    <p188:replyLst>
      <p188:reply id="{A33133FE-156F-4CBE-AB86-1944003BADEF}" authorId="{22CA5DEB-04FB-6651-A277-9C9E9ADB5350}" created="2024-05-09T15:44:58.041">
        <p188:txBody>
          <a:bodyPr/>
          <a:lstStyle/>
          <a:p>
            <a:r>
              <a:rPr lang="en-US"/>
              <a:t>This is fine</a:t>
            </a:r>
          </a:p>
        </p188:txBody>
        <p188:extLst>
          <p:ext xmlns:p="http://schemas.openxmlformats.org/presentationml/2006/main" uri="{57CB4572-C831-44C2-8A1C-0ADB6CCDFE69}">
            <p223:reactions xmlns:p223="http://schemas.microsoft.com/office/powerpoint/2022/03/main">
              <p223:rxn type="👍">
                <p223:instance time="2024-05-09T22:06:33.639" authorId="{A7EB075E-7EC2-7954-0F6E-740BA2B234D0}"/>
              </p223:rxn>
            </p223:reactions>
          </p:ext>
        </p188:extLst>
      </p188:reply>
    </p188:replyLst>
    <p188:txBody>
      <a:bodyPr/>
      <a:lstStyle/>
      <a:p>
        <a:r>
          <a:rPr lang="en-US"/>
          <a:t>Irwin, let me know if you want to change anything to the land &amp; labor acknowledgement.</a:t>
        </a:r>
      </a:p>
    </p188:txBody>
  </p188:cm>
</p188:cmLst>
</file>

<file path=ppt/diagrams/_rels/data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0.png"/><Relationship Id="rId4" Type="http://schemas.openxmlformats.org/officeDocument/2006/relationships/image" Target="../media/image52.svg"/></Relationships>
</file>

<file path=ppt/diagrams/_rels/data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ata21.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10" Type="http://schemas.openxmlformats.org/officeDocument/2006/relationships/image" Target="../media/image107.svg"/><Relationship Id="rId4" Type="http://schemas.openxmlformats.org/officeDocument/2006/relationships/image" Target="../media/image101.svg"/><Relationship Id="rId9" Type="http://schemas.openxmlformats.org/officeDocument/2006/relationships/image" Target="../media/image106.png"/></Relationships>
</file>

<file path=ppt/diagrams/_rels/data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svg"/><Relationship Id="rId1" Type="http://schemas.openxmlformats.org/officeDocument/2006/relationships/image" Target="../media/image108.png"/><Relationship Id="rId4" Type="http://schemas.openxmlformats.org/officeDocument/2006/relationships/image" Target="../media/image111.svg"/></Relationships>
</file>

<file path=ppt/diagrams/_rels/data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_rels/data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0.png"/><Relationship Id="rId4" Type="http://schemas.openxmlformats.org/officeDocument/2006/relationships/image" Target="../media/image52.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21.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10" Type="http://schemas.openxmlformats.org/officeDocument/2006/relationships/image" Target="../media/image107.svg"/><Relationship Id="rId4" Type="http://schemas.openxmlformats.org/officeDocument/2006/relationships/image" Target="../media/image101.svg"/><Relationship Id="rId9" Type="http://schemas.openxmlformats.org/officeDocument/2006/relationships/image" Target="../media/image106.png"/></Relationships>
</file>

<file path=ppt/diagrams/_rels/drawing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svg"/><Relationship Id="rId1" Type="http://schemas.openxmlformats.org/officeDocument/2006/relationships/image" Target="../media/image108.png"/><Relationship Id="rId4" Type="http://schemas.openxmlformats.org/officeDocument/2006/relationships/image" Target="../media/image111.svg"/></Relationships>
</file>

<file path=ppt/diagrams/_rels/drawing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457D65-5DC3-4F1F-B6F4-F6E4C47DA4C5}" type="doc">
      <dgm:prSet loTypeId="urn:microsoft.com/office/officeart/2005/8/layout/arrow5" loCatId="relationship" qsTypeId="urn:microsoft.com/office/officeart/2005/8/quickstyle/simple4" qsCatId="simple" csTypeId="urn:microsoft.com/office/officeart/2005/8/colors/accent5_2" csCatId="accent5" phldr="1"/>
      <dgm:spPr/>
      <dgm:t>
        <a:bodyPr/>
        <a:lstStyle/>
        <a:p>
          <a:endParaRPr lang="en-US"/>
        </a:p>
      </dgm:t>
    </dgm:pt>
    <dgm:pt modelId="{1EF6D40C-6CE5-4FC8-B103-A7D5D5528F3C}">
      <dgm:prSet custT="1"/>
      <dgm:spPr/>
      <dgm:t>
        <a:bodyPr/>
        <a:lstStyle/>
        <a:p>
          <a:r>
            <a:rPr lang="en-US" sz="1800" dirty="0"/>
            <a:t>2 WAY ACCOUNT-ABILITY </a:t>
          </a:r>
        </a:p>
      </dgm:t>
    </dgm:pt>
    <dgm:pt modelId="{F3CB60EE-5173-4FA1-9018-C416A2AE48DD}" type="parTrans" cxnId="{AF498DE9-F73E-4481-93FB-E9BF9B04C1BD}">
      <dgm:prSet/>
      <dgm:spPr/>
      <dgm:t>
        <a:bodyPr/>
        <a:lstStyle/>
        <a:p>
          <a:endParaRPr lang="en-US"/>
        </a:p>
      </dgm:t>
    </dgm:pt>
    <dgm:pt modelId="{B94E8CCC-121B-45B0-9FFA-10985B542805}" type="sibTrans" cxnId="{AF498DE9-F73E-4481-93FB-E9BF9B04C1BD}">
      <dgm:prSet/>
      <dgm:spPr/>
      <dgm:t>
        <a:bodyPr/>
        <a:lstStyle/>
        <a:p>
          <a:endParaRPr lang="en-US"/>
        </a:p>
      </dgm:t>
    </dgm:pt>
    <dgm:pt modelId="{47CECD5B-A751-446B-BE35-43B647D73446}">
      <dgm:prSet/>
      <dgm:spPr/>
      <dgm:t>
        <a:bodyPr/>
        <a:lstStyle/>
        <a:p>
          <a:r>
            <a:rPr lang="en-US" dirty="0"/>
            <a:t>LEADERSHIP DEVELOPMENT</a:t>
          </a:r>
        </a:p>
      </dgm:t>
    </dgm:pt>
    <dgm:pt modelId="{B3ABC540-1267-4E48-AF4C-07CA88ADC094}" type="parTrans" cxnId="{C0008B82-D849-4B22-9401-AA5F9EB431FE}">
      <dgm:prSet/>
      <dgm:spPr/>
      <dgm:t>
        <a:bodyPr/>
        <a:lstStyle/>
        <a:p>
          <a:endParaRPr lang="en-US"/>
        </a:p>
      </dgm:t>
    </dgm:pt>
    <dgm:pt modelId="{848AF068-2F6A-485D-BCB2-7F0B840B47B1}" type="sibTrans" cxnId="{C0008B82-D849-4B22-9401-AA5F9EB431FE}">
      <dgm:prSet/>
      <dgm:spPr/>
      <dgm:t>
        <a:bodyPr/>
        <a:lstStyle/>
        <a:p>
          <a:endParaRPr lang="en-US"/>
        </a:p>
      </dgm:t>
    </dgm:pt>
    <dgm:pt modelId="{0F4D93B1-3AB8-4A7F-9383-412EAF54514C}">
      <dgm:prSet custT="1"/>
      <dgm:spPr/>
      <dgm:t>
        <a:bodyPr/>
        <a:lstStyle/>
        <a:p>
          <a:r>
            <a:rPr lang="en-US" sz="1800" dirty="0"/>
            <a:t>COMMITMENT TO ANTI RACISM AND ANTI OPPRESSION WORK</a:t>
          </a:r>
        </a:p>
      </dgm:t>
    </dgm:pt>
    <dgm:pt modelId="{6C9AB58C-6B93-49DA-B406-1624F867476D}" type="parTrans" cxnId="{A5ADF56A-0FE8-4F07-882A-40AEADB91BD7}">
      <dgm:prSet/>
      <dgm:spPr/>
      <dgm:t>
        <a:bodyPr/>
        <a:lstStyle/>
        <a:p>
          <a:endParaRPr lang="en-US"/>
        </a:p>
      </dgm:t>
    </dgm:pt>
    <dgm:pt modelId="{BBB8C036-37BC-4857-AC51-F1762E51B028}" type="sibTrans" cxnId="{A5ADF56A-0FE8-4F07-882A-40AEADB91BD7}">
      <dgm:prSet/>
      <dgm:spPr/>
      <dgm:t>
        <a:bodyPr/>
        <a:lstStyle/>
        <a:p>
          <a:endParaRPr lang="en-US"/>
        </a:p>
      </dgm:t>
    </dgm:pt>
    <dgm:pt modelId="{BA416891-4CD0-42CE-8958-EB5CEDC79817}" type="pres">
      <dgm:prSet presAssocID="{91457D65-5DC3-4F1F-B6F4-F6E4C47DA4C5}" presName="diagram" presStyleCnt="0">
        <dgm:presLayoutVars>
          <dgm:dir/>
          <dgm:resizeHandles val="exact"/>
        </dgm:presLayoutVars>
      </dgm:prSet>
      <dgm:spPr/>
    </dgm:pt>
    <dgm:pt modelId="{60C895DC-ADE9-481A-ABA1-B51007C2A44A}" type="pres">
      <dgm:prSet presAssocID="{1EF6D40C-6CE5-4FC8-B103-A7D5D5528F3C}" presName="arrow" presStyleLbl="node1" presStyleIdx="0" presStyleCnt="3" custScaleX="134681">
        <dgm:presLayoutVars>
          <dgm:bulletEnabled val="1"/>
        </dgm:presLayoutVars>
      </dgm:prSet>
      <dgm:spPr/>
    </dgm:pt>
    <dgm:pt modelId="{49965B8A-8833-4279-9EF1-A25F515EC1C8}" type="pres">
      <dgm:prSet presAssocID="{47CECD5B-A751-446B-BE35-43B647D73446}" presName="arrow" presStyleLbl="node1" presStyleIdx="1" presStyleCnt="3" custScaleX="127337">
        <dgm:presLayoutVars>
          <dgm:bulletEnabled val="1"/>
        </dgm:presLayoutVars>
      </dgm:prSet>
      <dgm:spPr/>
    </dgm:pt>
    <dgm:pt modelId="{1B14087C-A624-459B-B6F2-7D64EF7E821D}" type="pres">
      <dgm:prSet presAssocID="{0F4D93B1-3AB8-4A7F-9383-412EAF54514C}" presName="arrow" presStyleLbl="node1" presStyleIdx="2" presStyleCnt="3" custScaleX="151318">
        <dgm:presLayoutVars>
          <dgm:bulletEnabled val="1"/>
        </dgm:presLayoutVars>
      </dgm:prSet>
      <dgm:spPr/>
    </dgm:pt>
  </dgm:ptLst>
  <dgm:cxnLst>
    <dgm:cxn modelId="{1C4B2D21-AE18-49C4-BF29-750CDA2FD3B2}" type="presOf" srcId="{47CECD5B-A751-446B-BE35-43B647D73446}" destId="{49965B8A-8833-4279-9EF1-A25F515EC1C8}" srcOrd="0" destOrd="0" presId="urn:microsoft.com/office/officeart/2005/8/layout/arrow5"/>
    <dgm:cxn modelId="{84350326-09DA-4668-8150-92257D3775CA}" type="presOf" srcId="{91457D65-5DC3-4F1F-B6F4-F6E4C47DA4C5}" destId="{BA416891-4CD0-42CE-8958-EB5CEDC79817}" srcOrd="0" destOrd="0" presId="urn:microsoft.com/office/officeart/2005/8/layout/arrow5"/>
    <dgm:cxn modelId="{A5ADF56A-0FE8-4F07-882A-40AEADB91BD7}" srcId="{91457D65-5DC3-4F1F-B6F4-F6E4C47DA4C5}" destId="{0F4D93B1-3AB8-4A7F-9383-412EAF54514C}" srcOrd="2" destOrd="0" parTransId="{6C9AB58C-6B93-49DA-B406-1624F867476D}" sibTransId="{BBB8C036-37BC-4857-AC51-F1762E51B028}"/>
    <dgm:cxn modelId="{C0008B82-D849-4B22-9401-AA5F9EB431FE}" srcId="{91457D65-5DC3-4F1F-B6F4-F6E4C47DA4C5}" destId="{47CECD5B-A751-446B-BE35-43B647D73446}" srcOrd="1" destOrd="0" parTransId="{B3ABC540-1267-4E48-AF4C-07CA88ADC094}" sibTransId="{848AF068-2F6A-485D-BCB2-7F0B840B47B1}"/>
    <dgm:cxn modelId="{7A7AB983-971D-4250-8126-715228C85CC6}" type="presOf" srcId="{0F4D93B1-3AB8-4A7F-9383-412EAF54514C}" destId="{1B14087C-A624-459B-B6F2-7D64EF7E821D}" srcOrd="0" destOrd="0" presId="urn:microsoft.com/office/officeart/2005/8/layout/arrow5"/>
    <dgm:cxn modelId="{F1BF32D1-366B-4C92-A9A3-039CF8ACDE25}" type="presOf" srcId="{1EF6D40C-6CE5-4FC8-B103-A7D5D5528F3C}" destId="{60C895DC-ADE9-481A-ABA1-B51007C2A44A}" srcOrd="0" destOrd="0" presId="urn:microsoft.com/office/officeart/2005/8/layout/arrow5"/>
    <dgm:cxn modelId="{AF498DE9-F73E-4481-93FB-E9BF9B04C1BD}" srcId="{91457D65-5DC3-4F1F-B6F4-F6E4C47DA4C5}" destId="{1EF6D40C-6CE5-4FC8-B103-A7D5D5528F3C}" srcOrd="0" destOrd="0" parTransId="{F3CB60EE-5173-4FA1-9018-C416A2AE48DD}" sibTransId="{B94E8CCC-121B-45B0-9FFA-10985B542805}"/>
    <dgm:cxn modelId="{4A6823E8-FFC7-46D1-977D-E21188DF378F}" type="presParOf" srcId="{BA416891-4CD0-42CE-8958-EB5CEDC79817}" destId="{60C895DC-ADE9-481A-ABA1-B51007C2A44A}" srcOrd="0" destOrd="0" presId="urn:microsoft.com/office/officeart/2005/8/layout/arrow5"/>
    <dgm:cxn modelId="{E243E752-AE36-47B7-9C88-F6597E4DD72B}" type="presParOf" srcId="{BA416891-4CD0-42CE-8958-EB5CEDC79817}" destId="{49965B8A-8833-4279-9EF1-A25F515EC1C8}" srcOrd="1" destOrd="0" presId="urn:microsoft.com/office/officeart/2005/8/layout/arrow5"/>
    <dgm:cxn modelId="{B6B39A42-3389-46D1-9D65-7A01F28D5CAA}" type="presParOf" srcId="{BA416891-4CD0-42CE-8958-EB5CEDC79817}" destId="{1B14087C-A624-459B-B6F2-7D64EF7E821D}" srcOrd="2" destOrd="0" presId="urn:microsoft.com/office/officeart/2005/8/layout/arrow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E853047-D9CC-487C-BACB-56E7CF8D0422}"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0710FA7-D260-475E-9C96-5998DCCA5547}">
      <dgm:prSet custT="1"/>
      <dgm:spPr/>
      <dgm:t>
        <a:bodyPr/>
        <a:lstStyle/>
        <a:p>
          <a:pPr>
            <a:defRPr b="1"/>
          </a:pPr>
          <a:r>
            <a:rPr lang="en-US" sz="2400" dirty="0"/>
            <a:t>Exercise: Exit Interview Redesign</a:t>
          </a:r>
        </a:p>
      </dgm:t>
    </dgm:pt>
    <dgm:pt modelId="{2A6D61B0-B467-4285-946A-1227B4F4B69A}" type="parTrans" cxnId="{BEB8193D-11FC-4D95-B993-5473C23DB4B1}">
      <dgm:prSet/>
      <dgm:spPr/>
      <dgm:t>
        <a:bodyPr/>
        <a:lstStyle/>
        <a:p>
          <a:endParaRPr lang="en-US"/>
        </a:p>
      </dgm:t>
    </dgm:pt>
    <dgm:pt modelId="{300B874E-25F6-41ED-ACFB-23AC58880DB4}" type="sibTrans" cxnId="{BEB8193D-11FC-4D95-B993-5473C23DB4B1}">
      <dgm:prSet/>
      <dgm:spPr/>
      <dgm:t>
        <a:bodyPr/>
        <a:lstStyle/>
        <a:p>
          <a:endParaRPr lang="en-US"/>
        </a:p>
      </dgm:t>
    </dgm:pt>
    <dgm:pt modelId="{52777EFF-27F4-4CD6-BB3C-7583C8883B2A}">
      <dgm:prSet custT="1"/>
      <dgm:spPr/>
      <dgm:t>
        <a:bodyPr/>
        <a:lstStyle/>
        <a:p>
          <a:r>
            <a:rPr lang="en-US" sz="1800" dirty="0"/>
            <a:t>Reimagine the exit interview process to gather valuable feedback on equity and inclusion efforts.</a:t>
          </a:r>
        </a:p>
      </dgm:t>
    </dgm:pt>
    <dgm:pt modelId="{8D058D48-9A1D-43A7-9D1A-9D7478D7A9CF}" type="parTrans" cxnId="{B26FA81E-7D19-4012-B001-5B335974E0E5}">
      <dgm:prSet/>
      <dgm:spPr/>
      <dgm:t>
        <a:bodyPr/>
        <a:lstStyle/>
        <a:p>
          <a:endParaRPr lang="en-US"/>
        </a:p>
      </dgm:t>
    </dgm:pt>
    <dgm:pt modelId="{EFFFF98F-F485-4244-8ADC-31D766B021AE}" type="sibTrans" cxnId="{B26FA81E-7D19-4012-B001-5B335974E0E5}">
      <dgm:prSet/>
      <dgm:spPr/>
      <dgm:t>
        <a:bodyPr/>
        <a:lstStyle/>
        <a:p>
          <a:endParaRPr lang="en-US"/>
        </a:p>
      </dgm:t>
    </dgm:pt>
    <dgm:pt modelId="{C2BFFEF4-C0B7-4B4A-9D8A-BFA0C04A8B40}">
      <dgm:prSet custT="1"/>
      <dgm:spPr/>
      <dgm:t>
        <a:bodyPr/>
        <a:lstStyle/>
        <a:p>
          <a:r>
            <a:rPr lang="en-US" sz="1800" dirty="0"/>
            <a:t>Brainstorm ways to improve the offboarding experience and leverage departing employees' insights for organizational growth.</a:t>
          </a:r>
        </a:p>
      </dgm:t>
    </dgm:pt>
    <dgm:pt modelId="{704BAA6A-8F5E-425A-BC3E-85D73FF4DF79}" type="parTrans" cxnId="{A7FE77E9-8FC4-448F-A919-A4E827A77847}">
      <dgm:prSet/>
      <dgm:spPr/>
      <dgm:t>
        <a:bodyPr/>
        <a:lstStyle/>
        <a:p>
          <a:endParaRPr lang="en-US"/>
        </a:p>
      </dgm:t>
    </dgm:pt>
    <dgm:pt modelId="{C04FF917-0086-476B-8F58-C23BAB769C17}" type="sibTrans" cxnId="{A7FE77E9-8FC4-448F-A919-A4E827A77847}">
      <dgm:prSet/>
      <dgm:spPr/>
      <dgm:t>
        <a:bodyPr/>
        <a:lstStyle/>
        <a:p>
          <a:endParaRPr lang="en-US"/>
        </a:p>
      </dgm:t>
    </dgm:pt>
    <dgm:pt modelId="{0A6C8918-E057-4E15-9DF6-712BB5D95B28}">
      <dgm:prSet custT="1"/>
      <dgm:spPr/>
      <dgm:t>
        <a:bodyPr/>
        <a:lstStyle/>
        <a:p>
          <a:pPr>
            <a:defRPr b="1"/>
          </a:pPr>
          <a:r>
            <a:rPr lang="en-US" sz="2400" dirty="0"/>
            <a:t>Discuss the importance of conducting exit interviews as a tool for continuous improvement and learning.</a:t>
          </a:r>
        </a:p>
      </dgm:t>
    </dgm:pt>
    <dgm:pt modelId="{3B7A5E2E-B880-4F79-8C81-091068DC694F}" type="parTrans" cxnId="{5E1A0C78-7717-47E3-B22F-873FC58619ED}">
      <dgm:prSet/>
      <dgm:spPr/>
      <dgm:t>
        <a:bodyPr/>
        <a:lstStyle/>
        <a:p>
          <a:endParaRPr lang="en-US"/>
        </a:p>
      </dgm:t>
    </dgm:pt>
    <dgm:pt modelId="{7E6824DA-ABB7-4449-AE16-170628319E71}" type="sibTrans" cxnId="{5E1A0C78-7717-47E3-B22F-873FC58619ED}">
      <dgm:prSet/>
      <dgm:spPr/>
      <dgm:t>
        <a:bodyPr/>
        <a:lstStyle/>
        <a:p>
          <a:endParaRPr lang="en-US"/>
        </a:p>
      </dgm:t>
    </dgm:pt>
    <dgm:pt modelId="{C39F0BC7-B68A-434B-82C8-8741D0CD0F08}" type="pres">
      <dgm:prSet presAssocID="{9E853047-D9CC-487C-BACB-56E7CF8D0422}" presName="root" presStyleCnt="0">
        <dgm:presLayoutVars>
          <dgm:dir/>
          <dgm:resizeHandles val="exact"/>
        </dgm:presLayoutVars>
      </dgm:prSet>
      <dgm:spPr/>
    </dgm:pt>
    <dgm:pt modelId="{72742270-FA8C-4A9A-806C-B3E7D84E6579}" type="pres">
      <dgm:prSet presAssocID="{E0710FA7-D260-475E-9C96-5998DCCA5547}" presName="compNode" presStyleCnt="0"/>
      <dgm:spPr/>
    </dgm:pt>
    <dgm:pt modelId="{C2F4B156-48EA-4E1D-92DC-C72BE3BE0E9F}" type="pres">
      <dgm:prSet presAssocID="{E0710FA7-D260-475E-9C96-5998DCCA554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C1342746-8224-40EA-84CA-709E163DF625}" type="pres">
      <dgm:prSet presAssocID="{E0710FA7-D260-475E-9C96-5998DCCA5547}" presName="iconSpace" presStyleCnt="0"/>
      <dgm:spPr/>
    </dgm:pt>
    <dgm:pt modelId="{90AA2C59-3ED9-441F-8D07-26DA0EDC55CD}" type="pres">
      <dgm:prSet presAssocID="{E0710FA7-D260-475E-9C96-5998DCCA5547}" presName="parTx" presStyleLbl="revTx" presStyleIdx="0" presStyleCnt="4">
        <dgm:presLayoutVars>
          <dgm:chMax val="0"/>
          <dgm:chPref val="0"/>
        </dgm:presLayoutVars>
      </dgm:prSet>
      <dgm:spPr/>
    </dgm:pt>
    <dgm:pt modelId="{678ADB30-8A6F-4378-9F9D-1E432B731FD9}" type="pres">
      <dgm:prSet presAssocID="{E0710FA7-D260-475E-9C96-5998DCCA5547}" presName="txSpace" presStyleCnt="0"/>
      <dgm:spPr/>
    </dgm:pt>
    <dgm:pt modelId="{6C0149FC-2C36-4C9C-8F7B-80BEAD2D944A}" type="pres">
      <dgm:prSet presAssocID="{E0710FA7-D260-475E-9C96-5998DCCA5547}" presName="desTx" presStyleLbl="revTx" presStyleIdx="1" presStyleCnt="4">
        <dgm:presLayoutVars/>
      </dgm:prSet>
      <dgm:spPr/>
    </dgm:pt>
    <dgm:pt modelId="{D81F213E-3AAD-4A55-A91F-340B9E54818B}" type="pres">
      <dgm:prSet presAssocID="{300B874E-25F6-41ED-ACFB-23AC58880DB4}" presName="sibTrans" presStyleCnt="0"/>
      <dgm:spPr/>
    </dgm:pt>
    <dgm:pt modelId="{91831B79-F8F4-4CC2-8530-0278BAA82C97}" type="pres">
      <dgm:prSet presAssocID="{0A6C8918-E057-4E15-9DF6-712BB5D95B28}" presName="compNode" presStyleCnt="0"/>
      <dgm:spPr/>
    </dgm:pt>
    <dgm:pt modelId="{976EADF0-9D38-4D11-82D2-04639ECAEBAB}" type="pres">
      <dgm:prSet presAssocID="{0A6C8918-E057-4E15-9DF6-712BB5D95B2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7FA1EB5F-C547-4BB9-9262-DD8EF58616ED}" type="pres">
      <dgm:prSet presAssocID="{0A6C8918-E057-4E15-9DF6-712BB5D95B28}" presName="iconSpace" presStyleCnt="0"/>
      <dgm:spPr/>
    </dgm:pt>
    <dgm:pt modelId="{F28A16B9-8519-46E3-98CB-88DA732F26B5}" type="pres">
      <dgm:prSet presAssocID="{0A6C8918-E057-4E15-9DF6-712BB5D95B28}" presName="parTx" presStyleLbl="revTx" presStyleIdx="2" presStyleCnt="4">
        <dgm:presLayoutVars>
          <dgm:chMax val="0"/>
          <dgm:chPref val="0"/>
        </dgm:presLayoutVars>
      </dgm:prSet>
      <dgm:spPr/>
    </dgm:pt>
    <dgm:pt modelId="{2DAB61CD-53AB-45A3-AB88-E393C309BA05}" type="pres">
      <dgm:prSet presAssocID="{0A6C8918-E057-4E15-9DF6-712BB5D95B28}" presName="txSpace" presStyleCnt="0"/>
      <dgm:spPr/>
    </dgm:pt>
    <dgm:pt modelId="{28DA447B-9A9D-47E2-B0FA-7F935F9F0716}" type="pres">
      <dgm:prSet presAssocID="{0A6C8918-E057-4E15-9DF6-712BB5D95B28}" presName="desTx" presStyleLbl="revTx" presStyleIdx="3" presStyleCnt="4">
        <dgm:presLayoutVars/>
      </dgm:prSet>
      <dgm:spPr/>
    </dgm:pt>
  </dgm:ptLst>
  <dgm:cxnLst>
    <dgm:cxn modelId="{B26FA81E-7D19-4012-B001-5B335974E0E5}" srcId="{E0710FA7-D260-475E-9C96-5998DCCA5547}" destId="{52777EFF-27F4-4CD6-BB3C-7583C8883B2A}" srcOrd="0" destOrd="0" parTransId="{8D058D48-9A1D-43A7-9D1A-9D7478D7A9CF}" sibTransId="{EFFFF98F-F485-4244-8ADC-31D766B021AE}"/>
    <dgm:cxn modelId="{0AAE223C-1423-4C86-B8A1-B30B9D7F6100}" type="presOf" srcId="{C2BFFEF4-C0B7-4B4A-9D8A-BFA0C04A8B40}" destId="{6C0149FC-2C36-4C9C-8F7B-80BEAD2D944A}" srcOrd="0" destOrd="1" presId="urn:microsoft.com/office/officeart/2018/2/layout/IconLabelDescriptionList"/>
    <dgm:cxn modelId="{9303553C-49F4-425F-8585-F8C7D2403958}" type="presOf" srcId="{9E853047-D9CC-487C-BACB-56E7CF8D0422}" destId="{C39F0BC7-B68A-434B-82C8-8741D0CD0F08}" srcOrd="0" destOrd="0" presId="urn:microsoft.com/office/officeart/2018/2/layout/IconLabelDescriptionList"/>
    <dgm:cxn modelId="{BEB8193D-11FC-4D95-B993-5473C23DB4B1}" srcId="{9E853047-D9CC-487C-BACB-56E7CF8D0422}" destId="{E0710FA7-D260-475E-9C96-5998DCCA5547}" srcOrd="0" destOrd="0" parTransId="{2A6D61B0-B467-4285-946A-1227B4F4B69A}" sibTransId="{300B874E-25F6-41ED-ACFB-23AC58880DB4}"/>
    <dgm:cxn modelId="{5E1A0C78-7717-47E3-B22F-873FC58619ED}" srcId="{9E853047-D9CC-487C-BACB-56E7CF8D0422}" destId="{0A6C8918-E057-4E15-9DF6-712BB5D95B28}" srcOrd="1" destOrd="0" parTransId="{3B7A5E2E-B880-4F79-8C81-091068DC694F}" sibTransId="{7E6824DA-ABB7-4449-AE16-170628319E71}"/>
    <dgm:cxn modelId="{7CE5188F-E608-40D9-A3F1-1DC6416ACD0C}" type="presOf" srcId="{E0710FA7-D260-475E-9C96-5998DCCA5547}" destId="{90AA2C59-3ED9-441F-8D07-26DA0EDC55CD}" srcOrd="0" destOrd="0" presId="urn:microsoft.com/office/officeart/2018/2/layout/IconLabelDescriptionList"/>
    <dgm:cxn modelId="{C42DFDBE-A698-4F41-AA02-D5DCE434C330}" type="presOf" srcId="{0A6C8918-E057-4E15-9DF6-712BB5D95B28}" destId="{F28A16B9-8519-46E3-98CB-88DA732F26B5}" srcOrd="0" destOrd="0" presId="urn:microsoft.com/office/officeart/2018/2/layout/IconLabelDescriptionList"/>
    <dgm:cxn modelId="{A7FE77E9-8FC4-448F-A919-A4E827A77847}" srcId="{E0710FA7-D260-475E-9C96-5998DCCA5547}" destId="{C2BFFEF4-C0B7-4B4A-9D8A-BFA0C04A8B40}" srcOrd="1" destOrd="0" parTransId="{704BAA6A-8F5E-425A-BC3E-85D73FF4DF79}" sibTransId="{C04FF917-0086-476B-8F58-C23BAB769C17}"/>
    <dgm:cxn modelId="{616913EE-101E-40E7-9368-8804464CBFE2}" type="presOf" srcId="{52777EFF-27F4-4CD6-BB3C-7583C8883B2A}" destId="{6C0149FC-2C36-4C9C-8F7B-80BEAD2D944A}" srcOrd="0" destOrd="0" presId="urn:microsoft.com/office/officeart/2018/2/layout/IconLabelDescriptionList"/>
    <dgm:cxn modelId="{FC2F7B72-373A-4427-BB73-FDF8195208BE}" type="presParOf" srcId="{C39F0BC7-B68A-434B-82C8-8741D0CD0F08}" destId="{72742270-FA8C-4A9A-806C-B3E7D84E6579}" srcOrd="0" destOrd="0" presId="urn:microsoft.com/office/officeart/2018/2/layout/IconLabelDescriptionList"/>
    <dgm:cxn modelId="{9C5ED58D-6EED-435B-A96D-AC38E0E917C5}" type="presParOf" srcId="{72742270-FA8C-4A9A-806C-B3E7D84E6579}" destId="{C2F4B156-48EA-4E1D-92DC-C72BE3BE0E9F}" srcOrd="0" destOrd="0" presId="urn:microsoft.com/office/officeart/2018/2/layout/IconLabelDescriptionList"/>
    <dgm:cxn modelId="{D9C9BB12-B5FD-40F8-AA46-9A643C82198C}" type="presParOf" srcId="{72742270-FA8C-4A9A-806C-B3E7D84E6579}" destId="{C1342746-8224-40EA-84CA-709E163DF625}" srcOrd="1" destOrd="0" presId="urn:microsoft.com/office/officeart/2018/2/layout/IconLabelDescriptionList"/>
    <dgm:cxn modelId="{74FAA8C5-7232-49DE-8FDB-BCA8C70DD09B}" type="presParOf" srcId="{72742270-FA8C-4A9A-806C-B3E7D84E6579}" destId="{90AA2C59-3ED9-441F-8D07-26DA0EDC55CD}" srcOrd="2" destOrd="0" presId="urn:microsoft.com/office/officeart/2018/2/layout/IconLabelDescriptionList"/>
    <dgm:cxn modelId="{939BDEE1-2EB3-4FA5-89D8-42B759A3B821}" type="presParOf" srcId="{72742270-FA8C-4A9A-806C-B3E7D84E6579}" destId="{678ADB30-8A6F-4378-9F9D-1E432B731FD9}" srcOrd="3" destOrd="0" presId="urn:microsoft.com/office/officeart/2018/2/layout/IconLabelDescriptionList"/>
    <dgm:cxn modelId="{9A226486-2CE1-46D1-BA55-A61C3C224F69}" type="presParOf" srcId="{72742270-FA8C-4A9A-806C-B3E7D84E6579}" destId="{6C0149FC-2C36-4C9C-8F7B-80BEAD2D944A}" srcOrd="4" destOrd="0" presId="urn:microsoft.com/office/officeart/2018/2/layout/IconLabelDescriptionList"/>
    <dgm:cxn modelId="{838313FF-A757-42D7-8A05-F95CB0D1D4E4}" type="presParOf" srcId="{C39F0BC7-B68A-434B-82C8-8741D0CD0F08}" destId="{D81F213E-3AAD-4A55-A91F-340B9E54818B}" srcOrd="1" destOrd="0" presId="urn:microsoft.com/office/officeart/2018/2/layout/IconLabelDescriptionList"/>
    <dgm:cxn modelId="{11877423-924C-4E0B-8835-5C51CD0CE1B4}" type="presParOf" srcId="{C39F0BC7-B68A-434B-82C8-8741D0CD0F08}" destId="{91831B79-F8F4-4CC2-8530-0278BAA82C97}" srcOrd="2" destOrd="0" presId="urn:microsoft.com/office/officeart/2018/2/layout/IconLabelDescriptionList"/>
    <dgm:cxn modelId="{30F888F6-9CC2-4794-82A5-A552295B5907}" type="presParOf" srcId="{91831B79-F8F4-4CC2-8530-0278BAA82C97}" destId="{976EADF0-9D38-4D11-82D2-04639ECAEBAB}" srcOrd="0" destOrd="0" presId="urn:microsoft.com/office/officeart/2018/2/layout/IconLabelDescriptionList"/>
    <dgm:cxn modelId="{E6AB7F39-6C20-4EB0-ABA4-BB16F0301992}" type="presParOf" srcId="{91831B79-F8F4-4CC2-8530-0278BAA82C97}" destId="{7FA1EB5F-C547-4BB9-9262-DD8EF58616ED}" srcOrd="1" destOrd="0" presId="urn:microsoft.com/office/officeart/2018/2/layout/IconLabelDescriptionList"/>
    <dgm:cxn modelId="{E1EA41AC-E055-4E58-A91F-9484E2181C5D}" type="presParOf" srcId="{91831B79-F8F4-4CC2-8530-0278BAA82C97}" destId="{F28A16B9-8519-46E3-98CB-88DA732F26B5}" srcOrd="2" destOrd="0" presId="urn:microsoft.com/office/officeart/2018/2/layout/IconLabelDescriptionList"/>
    <dgm:cxn modelId="{39D81BF4-5A3D-4F21-8AEC-39C7A4C7D8B4}" type="presParOf" srcId="{91831B79-F8F4-4CC2-8530-0278BAA82C97}" destId="{2DAB61CD-53AB-45A3-AB88-E393C309BA05}" srcOrd="3" destOrd="0" presId="urn:microsoft.com/office/officeart/2018/2/layout/IconLabelDescriptionList"/>
    <dgm:cxn modelId="{52B9CE74-0D60-4763-9966-EEF9D432E333}" type="presParOf" srcId="{91831B79-F8F4-4CC2-8530-0278BAA82C97}" destId="{28DA447B-9A9D-47E2-B0FA-7F935F9F0716}"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A0EC298-DB12-45C8-8A31-9CED16284403}"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021864E-D8B7-47BC-89E2-ABC1A4215558}">
      <dgm:prSet/>
      <dgm:spPr/>
      <dgm:t>
        <a:bodyPr/>
        <a:lstStyle/>
        <a:p>
          <a:r>
            <a:rPr lang="en-US" b="0" i="0" dirty="0"/>
            <a:t>How does white gaze show up at the institutional, interpersonal &amp; internalized levels for you &amp; at your org?</a:t>
          </a:r>
          <a:endParaRPr lang="en-US" dirty="0"/>
        </a:p>
      </dgm:t>
    </dgm:pt>
    <dgm:pt modelId="{FA452501-5D5F-4576-9A1C-44435A7D1E85}" type="parTrans" cxnId="{59D44794-29F5-4F0F-BE5F-2F9E18A17101}">
      <dgm:prSet/>
      <dgm:spPr/>
      <dgm:t>
        <a:bodyPr/>
        <a:lstStyle/>
        <a:p>
          <a:endParaRPr lang="en-US"/>
        </a:p>
      </dgm:t>
    </dgm:pt>
    <dgm:pt modelId="{1F3B6FFA-5FAA-4C69-9792-23AD22D6485A}" type="sibTrans" cxnId="{59D44794-29F5-4F0F-BE5F-2F9E18A17101}">
      <dgm:prSet/>
      <dgm:spPr/>
      <dgm:t>
        <a:bodyPr/>
        <a:lstStyle/>
        <a:p>
          <a:endParaRPr lang="en-US"/>
        </a:p>
      </dgm:t>
    </dgm:pt>
    <dgm:pt modelId="{16B9E2EB-D400-4E8F-BEEF-241E87D643FB}">
      <dgm:prSet/>
      <dgm:spPr/>
      <dgm:t>
        <a:bodyPr/>
        <a:lstStyle/>
        <a:p>
          <a:r>
            <a:rPr lang="en-US" dirty="0"/>
            <a:t>What single story of patient’s exist in your organization?</a:t>
          </a:r>
        </a:p>
      </dgm:t>
    </dgm:pt>
    <dgm:pt modelId="{2579D126-0045-4765-8D46-B08DBBBEC220}" type="parTrans" cxnId="{E64C5893-D4A1-4FE5-B1CF-8B35588761FC}">
      <dgm:prSet/>
      <dgm:spPr/>
      <dgm:t>
        <a:bodyPr/>
        <a:lstStyle/>
        <a:p>
          <a:endParaRPr lang="en-US"/>
        </a:p>
      </dgm:t>
    </dgm:pt>
    <dgm:pt modelId="{4189D8AA-45D9-428D-B42A-485D723253C0}" type="sibTrans" cxnId="{E64C5893-D4A1-4FE5-B1CF-8B35588761FC}">
      <dgm:prSet/>
      <dgm:spPr/>
      <dgm:t>
        <a:bodyPr/>
        <a:lstStyle/>
        <a:p>
          <a:endParaRPr lang="en-US"/>
        </a:p>
      </dgm:t>
    </dgm:pt>
    <dgm:pt modelId="{105E0A7B-05D6-4A37-925F-70AA8ED980C1}">
      <dgm:prSet/>
      <dgm:spPr/>
      <dgm:t>
        <a:bodyPr/>
        <a:lstStyle/>
        <a:p>
          <a:r>
            <a:rPr lang="en-US" dirty="0"/>
            <a:t>What single story of staff roles exist in your organization?</a:t>
          </a:r>
        </a:p>
      </dgm:t>
    </dgm:pt>
    <dgm:pt modelId="{CB24A895-596D-41BE-A2E6-8D627625C191}" type="parTrans" cxnId="{8C669A62-234D-4343-8457-ADAEBEDA418A}">
      <dgm:prSet/>
      <dgm:spPr/>
      <dgm:t>
        <a:bodyPr/>
        <a:lstStyle/>
        <a:p>
          <a:endParaRPr lang="en-US"/>
        </a:p>
      </dgm:t>
    </dgm:pt>
    <dgm:pt modelId="{289684C4-0079-4CA9-9CBD-72321477CE90}" type="sibTrans" cxnId="{8C669A62-234D-4343-8457-ADAEBEDA418A}">
      <dgm:prSet/>
      <dgm:spPr/>
      <dgm:t>
        <a:bodyPr/>
        <a:lstStyle/>
        <a:p>
          <a:endParaRPr lang="en-US"/>
        </a:p>
      </dgm:t>
    </dgm:pt>
    <dgm:pt modelId="{708DABD6-B808-D948-8A00-230B23770729}">
      <dgm:prSet/>
      <dgm:spPr/>
      <dgm:t>
        <a:bodyPr/>
        <a:lstStyle/>
        <a:p>
          <a:pPr>
            <a:buFont typeface="Symbol" pitchFamily="2" charset="2"/>
            <a:buChar char=""/>
          </a:pPr>
          <a:r>
            <a:rPr lang="en-US" dirty="0"/>
            <a:t>What are the ways our program &amp; policies continue to perpetuate whiteness &amp; reinforce marginalization? </a:t>
          </a:r>
        </a:p>
      </dgm:t>
    </dgm:pt>
    <dgm:pt modelId="{C081C346-9538-814B-A6E2-9A216CD05729}" type="parTrans" cxnId="{09309C3B-B9D8-4E4F-8AD2-E6F3BCF76EA5}">
      <dgm:prSet/>
      <dgm:spPr/>
      <dgm:t>
        <a:bodyPr/>
        <a:lstStyle/>
        <a:p>
          <a:endParaRPr lang="en-US"/>
        </a:p>
      </dgm:t>
    </dgm:pt>
    <dgm:pt modelId="{372612AD-258B-EC42-9312-5EEEF1F9B8B3}" type="sibTrans" cxnId="{09309C3B-B9D8-4E4F-8AD2-E6F3BCF76EA5}">
      <dgm:prSet/>
      <dgm:spPr/>
      <dgm:t>
        <a:bodyPr/>
        <a:lstStyle/>
        <a:p>
          <a:endParaRPr lang="en-US"/>
        </a:p>
      </dgm:t>
    </dgm:pt>
    <dgm:pt modelId="{A840D850-1164-9D46-B8C0-7FCB7592FC49}">
      <dgm:prSet/>
      <dgm:spPr/>
      <dgm:t>
        <a:bodyPr/>
        <a:lstStyle/>
        <a:p>
          <a:pPr>
            <a:buFont typeface="Symbol" pitchFamily="2" charset="2"/>
            <a:buChar char=""/>
          </a:pPr>
          <a:r>
            <a:rPr lang="en-US" dirty="0"/>
            <a:t>In what ways do we ask those we serve &amp; employ to sacrifice one aspect of themselves for the sake of uplifting another aspect?</a:t>
          </a:r>
        </a:p>
      </dgm:t>
    </dgm:pt>
    <dgm:pt modelId="{294592AE-4D16-6046-88F3-E0B7500C07E8}" type="parTrans" cxnId="{C86920DE-1E61-1244-9EF3-E8E3FC5F8418}">
      <dgm:prSet/>
      <dgm:spPr/>
      <dgm:t>
        <a:bodyPr/>
        <a:lstStyle/>
        <a:p>
          <a:endParaRPr lang="en-US"/>
        </a:p>
      </dgm:t>
    </dgm:pt>
    <dgm:pt modelId="{61D43372-5336-E94F-9058-CF04529CEB2F}" type="sibTrans" cxnId="{C86920DE-1E61-1244-9EF3-E8E3FC5F8418}">
      <dgm:prSet/>
      <dgm:spPr/>
      <dgm:t>
        <a:bodyPr/>
        <a:lstStyle/>
        <a:p>
          <a:endParaRPr lang="en-US"/>
        </a:p>
      </dgm:t>
    </dgm:pt>
    <dgm:pt modelId="{54275C59-FC84-4145-B121-35EFF87E281B}" type="pres">
      <dgm:prSet presAssocID="{2A0EC298-DB12-45C8-8A31-9CED16284403}" presName="vert0" presStyleCnt="0">
        <dgm:presLayoutVars>
          <dgm:dir/>
          <dgm:animOne val="branch"/>
          <dgm:animLvl val="lvl"/>
        </dgm:presLayoutVars>
      </dgm:prSet>
      <dgm:spPr/>
    </dgm:pt>
    <dgm:pt modelId="{852F2B31-8D49-C149-BB75-1A34BE8107F8}" type="pres">
      <dgm:prSet presAssocID="{5021864E-D8B7-47BC-89E2-ABC1A4215558}" presName="thickLine" presStyleLbl="alignNode1" presStyleIdx="0" presStyleCnt="5"/>
      <dgm:spPr/>
    </dgm:pt>
    <dgm:pt modelId="{0F2CF5D9-4A50-D344-BC10-BC3A33985806}" type="pres">
      <dgm:prSet presAssocID="{5021864E-D8B7-47BC-89E2-ABC1A4215558}" presName="horz1" presStyleCnt="0"/>
      <dgm:spPr/>
    </dgm:pt>
    <dgm:pt modelId="{DD4B47D8-2243-AA4C-9803-5DA48F2DDA13}" type="pres">
      <dgm:prSet presAssocID="{5021864E-D8B7-47BC-89E2-ABC1A4215558}" presName="tx1" presStyleLbl="revTx" presStyleIdx="0" presStyleCnt="5"/>
      <dgm:spPr/>
    </dgm:pt>
    <dgm:pt modelId="{C7FA2B0F-5D0C-FE4A-AFF4-79D044B6223C}" type="pres">
      <dgm:prSet presAssocID="{5021864E-D8B7-47BC-89E2-ABC1A4215558}" presName="vert1" presStyleCnt="0"/>
      <dgm:spPr/>
    </dgm:pt>
    <dgm:pt modelId="{02FBA527-7583-F345-A4B3-AF0EBBCE2B81}" type="pres">
      <dgm:prSet presAssocID="{105E0A7B-05D6-4A37-925F-70AA8ED980C1}" presName="thickLine" presStyleLbl="alignNode1" presStyleIdx="1" presStyleCnt="5"/>
      <dgm:spPr/>
    </dgm:pt>
    <dgm:pt modelId="{076BE798-0119-BD49-9C42-94E8D63F0F87}" type="pres">
      <dgm:prSet presAssocID="{105E0A7B-05D6-4A37-925F-70AA8ED980C1}" presName="horz1" presStyleCnt="0"/>
      <dgm:spPr/>
    </dgm:pt>
    <dgm:pt modelId="{ACDD2ECA-92B8-0445-ADDD-2BBF883BEE82}" type="pres">
      <dgm:prSet presAssocID="{105E0A7B-05D6-4A37-925F-70AA8ED980C1}" presName="tx1" presStyleLbl="revTx" presStyleIdx="1" presStyleCnt="5"/>
      <dgm:spPr/>
    </dgm:pt>
    <dgm:pt modelId="{4621264E-5052-1340-ACE6-536479A1AFEE}" type="pres">
      <dgm:prSet presAssocID="{105E0A7B-05D6-4A37-925F-70AA8ED980C1}" presName="vert1" presStyleCnt="0"/>
      <dgm:spPr/>
    </dgm:pt>
    <dgm:pt modelId="{22FFA4E6-CA11-3146-87B6-B522E2F009FC}" type="pres">
      <dgm:prSet presAssocID="{16B9E2EB-D400-4E8F-BEEF-241E87D643FB}" presName="thickLine" presStyleLbl="alignNode1" presStyleIdx="2" presStyleCnt="5"/>
      <dgm:spPr/>
    </dgm:pt>
    <dgm:pt modelId="{DAD398DA-900C-AF46-B5E9-A74DEFDD9BF2}" type="pres">
      <dgm:prSet presAssocID="{16B9E2EB-D400-4E8F-BEEF-241E87D643FB}" presName="horz1" presStyleCnt="0"/>
      <dgm:spPr/>
    </dgm:pt>
    <dgm:pt modelId="{B605F44E-D8E0-AC42-93CE-DB25F4556F0E}" type="pres">
      <dgm:prSet presAssocID="{16B9E2EB-D400-4E8F-BEEF-241E87D643FB}" presName="tx1" presStyleLbl="revTx" presStyleIdx="2" presStyleCnt="5"/>
      <dgm:spPr/>
    </dgm:pt>
    <dgm:pt modelId="{A9CF833D-1225-6944-9A79-1F12CE86737A}" type="pres">
      <dgm:prSet presAssocID="{16B9E2EB-D400-4E8F-BEEF-241E87D643FB}" presName="vert1" presStyleCnt="0"/>
      <dgm:spPr/>
    </dgm:pt>
    <dgm:pt modelId="{C0E0EDA0-BA05-A243-BA00-DD426B3E9729}" type="pres">
      <dgm:prSet presAssocID="{708DABD6-B808-D948-8A00-230B23770729}" presName="thickLine" presStyleLbl="alignNode1" presStyleIdx="3" presStyleCnt="5"/>
      <dgm:spPr/>
    </dgm:pt>
    <dgm:pt modelId="{E1BDE751-5713-2247-9D02-A6EA7C534AAA}" type="pres">
      <dgm:prSet presAssocID="{708DABD6-B808-D948-8A00-230B23770729}" presName="horz1" presStyleCnt="0"/>
      <dgm:spPr/>
    </dgm:pt>
    <dgm:pt modelId="{0A18E243-CCC4-B54B-8B8D-6EB9D3A2D53E}" type="pres">
      <dgm:prSet presAssocID="{708DABD6-B808-D948-8A00-230B23770729}" presName="tx1" presStyleLbl="revTx" presStyleIdx="3" presStyleCnt="5"/>
      <dgm:spPr/>
    </dgm:pt>
    <dgm:pt modelId="{45EE1F1F-F1B0-4042-8F7A-D0233B3D35B6}" type="pres">
      <dgm:prSet presAssocID="{708DABD6-B808-D948-8A00-230B23770729}" presName="vert1" presStyleCnt="0"/>
      <dgm:spPr/>
    </dgm:pt>
    <dgm:pt modelId="{C0E19912-7268-DE40-B558-7A73DBA86736}" type="pres">
      <dgm:prSet presAssocID="{A840D850-1164-9D46-B8C0-7FCB7592FC49}" presName="thickLine" presStyleLbl="alignNode1" presStyleIdx="4" presStyleCnt="5"/>
      <dgm:spPr/>
    </dgm:pt>
    <dgm:pt modelId="{7941C04B-EDD5-6241-AC5F-E5B4C1818515}" type="pres">
      <dgm:prSet presAssocID="{A840D850-1164-9D46-B8C0-7FCB7592FC49}" presName="horz1" presStyleCnt="0"/>
      <dgm:spPr/>
    </dgm:pt>
    <dgm:pt modelId="{D5B1029E-F3EC-1C4A-9AD2-118E7A321230}" type="pres">
      <dgm:prSet presAssocID="{A840D850-1164-9D46-B8C0-7FCB7592FC49}" presName="tx1" presStyleLbl="revTx" presStyleIdx="4" presStyleCnt="5"/>
      <dgm:spPr/>
    </dgm:pt>
    <dgm:pt modelId="{E5535CF1-F955-7E48-9B46-B6002AF56A40}" type="pres">
      <dgm:prSet presAssocID="{A840D850-1164-9D46-B8C0-7FCB7592FC49}" presName="vert1" presStyleCnt="0"/>
      <dgm:spPr/>
    </dgm:pt>
  </dgm:ptLst>
  <dgm:cxnLst>
    <dgm:cxn modelId="{662CA931-872F-C744-B28D-7C839256E745}" type="presOf" srcId="{16B9E2EB-D400-4E8F-BEEF-241E87D643FB}" destId="{B605F44E-D8E0-AC42-93CE-DB25F4556F0E}" srcOrd="0" destOrd="0" presId="urn:microsoft.com/office/officeart/2008/layout/LinedList"/>
    <dgm:cxn modelId="{09309C3B-B9D8-4E4F-8AD2-E6F3BCF76EA5}" srcId="{2A0EC298-DB12-45C8-8A31-9CED16284403}" destId="{708DABD6-B808-D948-8A00-230B23770729}" srcOrd="3" destOrd="0" parTransId="{C081C346-9538-814B-A6E2-9A216CD05729}" sibTransId="{372612AD-258B-EC42-9312-5EEEF1F9B8B3}"/>
    <dgm:cxn modelId="{FC55A84D-342D-E646-8074-E18C4C73757F}" type="presOf" srcId="{A840D850-1164-9D46-B8C0-7FCB7592FC49}" destId="{D5B1029E-F3EC-1C4A-9AD2-118E7A321230}" srcOrd="0" destOrd="0" presId="urn:microsoft.com/office/officeart/2008/layout/LinedList"/>
    <dgm:cxn modelId="{8C669A62-234D-4343-8457-ADAEBEDA418A}" srcId="{2A0EC298-DB12-45C8-8A31-9CED16284403}" destId="{105E0A7B-05D6-4A37-925F-70AA8ED980C1}" srcOrd="1" destOrd="0" parTransId="{CB24A895-596D-41BE-A2E6-8D627625C191}" sibTransId="{289684C4-0079-4CA9-9CBD-72321477CE90}"/>
    <dgm:cxn modelId="{86D7F28F-A201-A340-8E07-7B87A0B5A0E7}" type="presOf" srcId="{105E0A7B-05D6-4A37-925F-70AA8ED980C1}" destId="{ACDD2ECA-92B8-0445-ADDD-2BBF883BEE82}" srcOrd="0" destOrd="0" presId="urn:microsoft.com/office/officeart/2008/layout/LinedList"/>
    <dgm:cxn modelId="{E64C5893-D4A1-4FE5-B1CF-8B35588761FC}" srcId="{2A0EC298-DB12-45C8-8A31-9CED16284403}" destId="{16B9E2EB-D400-4E8F-BEEF-241E87D643FB}" srcOrd="2" destOrd="0" parTransId="{2579D126-0045-4765-8D46-B08DBBBEC220}" sibTransId="{4189D8AA-45D9-428D-B42A-485D723253C0}"/>
    <dgm:cxn modelId="{59D44794-29F5-4F0F-BE5F-2F9E18A17101}" srcId="{2A0EC298-DB12-45C8-8A31-9CED16284403}" destId="{5021864E-D8B7-47BC-89E2-ABC1A4215558}" srcOrd="0" destOrd="0" parTransId="{FA452501-5D5F-4576-9A1C-44435A7D1E85}" sibTransId="{1F3B6FFA-5FAA-4C69-9792-23AD22D6485A}"/>
    <dgm:cxn modelId="{6617DADA-ED36-3E4C-BD95-E0EED28C181A}" type="presOf" srcId="{5021864E-D8B7-47BC-89E2-ABC1A4215558}" destId="{DD4B47D8-2243-AA4C-9803-5DA48F2DDA13}" srcOrd="0" destOrd="0" presId="urn:microsoft.com/office/officeart/2008/layout/LinedList"/>
    <dgm:cxn modelId="{7ADEB6DD-84E2-E447-AF38-869F909094FF}" type="presOf" srcId="{2A0EC298-DB12-45C8-8A31-9CED16284403}" destId="{54275C59-FC84-4145-B121-35EFF87E281B}" srcOrd="0" destOrd="0" presId="urn:microsoft.com/office/officeart/2008/layout/LinedList"/>
    <dgm:cxn modelId="{C86920DE-1E61-1244-9EF3-E8E3FC5F8418}" srcId="{2A0EC298-DB12-45C8-8A31-9CED16284403}" destId="{A840D850-1164-9D46-B8C0-7FCB7592FC49}" srcOrd="4" destOrd="0" parTransId="{294592AE-4D16-6046-88F3-E0B7500C07E8}" sibTransId="{61D43372-5336-E94F-9058-CF04529CEB2F}"/>
    <dgm:cxn modelId="{25B73EE6-5D03-4A4B-AF19-D417E3422E6D}" type="presOf" srcId="{708DABD6-B808-D948-8A00-230B23770729}" destId="{0A18E243-CCC4-B54B-8B8D-6EB9D3A2D53E}" srcOrd="0" destOrd="0" presId="urn:microsoft.com/office/officeart/2008/layout/LinedList"/>
    <dgm:cxn modelId="{0C3B1329-6CB0-F449-9FFC-C86373DCAF60}" type="presParOf" srcId="{54275C59-FC84-4145-B121-35EFF87E281B}" destId="{852F2B31-8D49-C149-BB75-1A34BE8107F8}" srcOrd="0" destOrd="0" presId="urn:microsoft.com/office/officeart/2008/layout/LinedList"/>
    <dgm:cxn modelId="{19C684E1-0E91-9743-B93B-3C3A8693F25D}" type="presParOf" srcId="{54275C59-FC84-4145-B121-35EFF87E281B}" destId="{0F2CF5D9-4A50-D344-BC10-BC3A33985806}" srcOrd="1" destOrd="0" presId="urn:microsoft.com/office/officeart/2008/layout/LinedList"/>
    <dgm:cxn modelId="{47A8BFB4-94AE-FF4A-9019-B27FACB1CC01}" type="presParOf" srcId="{0F2CF5D9-4A50-D344-BC10-BC3A33985806}" destId="{DD4B47D8-2243-AA4C-9803-5DA48F2DDA13}" srcOrd="0" destOrd="0" presId="urn:microsoft.com/office/officeart/2008/layout/LinedList"/>
    <dgm:cxn modelId="{F1B06393-17D1-DB49-A29C-077404878638}" type="presParOf" srcId="{0F2CF5D9-4A50-D344-BC10-BC3A33985806}" destId="{C7FA2B0F-5D0C-FE4A-AFF4-79D044B6223C}" srcOrd="1" destOrd="0" presId="urn:microsoft.com/office/officeart/2008/layout/LinedList"/>
    <dgm:cxn modelId="{EF30D799-CF60-3246-8D99-B1B78661AD59}" type="presParOf" srcId="{54275C59-FC84-4145-B121-35EFF87E281B}" destId="{02FBA527-7583-F345-A4B3-AF0EBBCE2B81}" srcOrd="2" destOrd="0" presId="urn:microsoft.com/office/officeart/2008/layout/LinedList"/>
    <dgm:cxn modelId="{12ABE10A-9E35-C54D-9C2E-6711EF26CB9B}" type="presParOf" srcId="{54275C59-FC84-4145-B121-35EFF87E281B}" destId="{076BE798-0119-BD49-9C42-94E8D63F0F87}" srcOrd="3" destOrd="0" presId="urn:microsoft.com/office/officeart/2008/layout/LinedList"/>
    <dgm:cxn modelId="{BBA62108-0329-F446-B81E-3EC98E975C0F}" type="presParOf" srcId="{076BE798-0119-BD49-9C42-94E8D63F0F87}" destId="{ACDD2ECA-92B8-0445-ADDD-2BBF883BEE82}" srcOrd="0" destOrd="0" presId="urn:microsoft.com/office/officeart/2008/layout/LinedList"/>
    <dgm:cxn modelId="{31CA60F6-367D-1B4D-8C1C-E9EAA958E420}" type="presParOf" srcId="{076BE798-0119-BD49-9C42-94E8D63F0F87}" destId="{4621264E-5052-1340-ACE6-536479A1AFEE}" srcOrd="1" destOrd="0" presId="urn:microsoft.com/office/officeart/2008/layout/LinedList"/>
    <dgm:cxn modelId="{8CF1FE51-1B2E-6A43-9427-656D159E21C6}" type="presParOf" srcId="{54275C59-FC84-4145-B121-35EFF87E281B}" destId="{22FFA4E6-CA11-3146-87B6-B522E2F009FC}" srcOrd="4" destOrd="0" presId="urn:microsoft.com/office/officeart/2008/layout/LinedList"/>
    <dgm:cxn modelId="{A00F6915-8FE3-C64F-829E-550B75E85540}" type="presParOf" srcId="{54275C59-FC84-4145-B121-35EFF87E281B}" destId="{DAD398DA-900C-AF46-B5E9-A74DEFDD9BF2}" srcOrd="5" destOrd="0" presId="urn:microsoft.com/office/officeart/2008/layout/LinedList"/>
    <dgm:cxn modelId="{30D12270-3F37-7F4D-9620-CF458E022D88}" type="presParOf" srcId="{DAD398DA-900C-AF46-B5E9-A74DEFDD9BF2}" destId="{B605F44E-D8E0-AC42-93CE-DB25F4556F0E}" srcOrd="0" destOrd="0" presId="urn:microsoft.com/office/officeart/2008/layout/LinedList"/>
    <dgm:cxn modelId="{CF2FAF36-F88B-9944-8638-1AA515F5C45D}" type="presParOf" srcId="{DAD398DA-900C-AF46-B5E9-A74DEFDD9BF2}" destId="{A9CF833D-1225-6944-9A79-1F12CE86737A}" srcOrd="1" destOrd="0" presId="urn:microsoft.com/office/officeart/2008/layout/LinedList"/>
    <dgm:cxn modelId="{FE855894-5BF3-2E4D-8253-8C127A92B64D}" type="presParOf" srcId="{54275C59-FC84-4145-B121-35EFF87E281B}" destId="{C0E0EDA0-BA05-A243-BA00-DD426B3E9729}" srcOrd="6" destOrd="0" presId="urn:microsoft.com/office/officeart/2008/layout/LinedList"/>
    <dgm:cxn modelId="{B32DDABF-7305-F94C-9B20-A9F9CEC0882E}" type="presParOf" srcId="{54275C59-FC84-4145-B121-35EFF87E281B}" destId="{E1BDE751-5713-2247-9D02-A6EA7C534AAA}" srcOrd="7" destOrd="0" presId="urn:microsoft.com/office/officeart/2008/layout/LinedList"/>
    <dgm:cxn modelId="{81278515-85F5-4E49-B457-C1D110816A0B}" type="presParOf" srcId="{E1BDE751-5713-2247-9D02-A6EA7C534AAA}" destId="{0A18E243-CCC4-B54B-8B8D-6EB9D3A2D53E}" srcOrd="0" destOrd="0" presId="urn:microsoft.com/office/officeart/2008/layout/LinedList"/>
    <dgm:cxn modelId="{E2FFEFC1-376F-8746-95B1-F90FC2872D3D}" type="presParOf" srcId="{E1BDE751-5713-2247-9D02-A6EA7C534AAA}" destId="{45EE1F1F-F1B0-4042-8F7A-D0233B3D35B6}" srcOrd="1" destOrd="0" presId="urn:microsoft.com/office/officeart/2008/layout/LinedList"/>
    <dgm:cxn modelId="{7DA84B11-D722-AB4F-A92F-67FE5FABAB09}" type="presParOf" srcId="{54275C59-FC84-4145-B121-35EFF87E281B}" destId="{C0E19912-7268-DE40-B558-7A73DBA86736}" srcOrd="8" destOrd="0" presId="urn:microsoft.com/office/officeart/2008/layout/LinedList"/>
    <dgm:cxn modelId="{4DC5D481-DD59-714E-B57A-E041D89E79E0}" type="presParOf" srcId="{54275C59-FC84-4145-B121-35EFF87E281B}" destId="{7941C04B-EDD5-6241-AC5F-E5B4C1818515}" srcOrd="9" destOrd="0" presId="urn:microsoft.com/office/officeart/2008/layout/LinedList"/>
    <dgm:cxn modelId="{15174A71-5621-A146-9528-9BEB5BAECE00}" type="presParOf" srcId="{7941C04B-EDD5-6241-AC5F-E5B4C1818515}" destId="{D5B1029E-F3EC-1C4A-9AD2-118E7A321230}" srcOrd="0" destOrd="0" presId="urn:microsoft.com/office/officeart/2008/layout/LinedList"/>
    <dgm:cxn modelId="{DBAC3EE6-C0DA-2B4B-BF93-25844C5FA835}" type="presParOf" srcId="{7941C04B-EDD5-6241-AC5F-E5B4C1818515}" destId="{E5535CF1-F955-7E48-9B46-B6002AF56A4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E899505-00AB-4C88-AD1F-5060BA2DBEC6}" type="doc">
      <dgm:prSet loTypeId="urn:microsoft.com/office/officeart/2005/8/layout/lProcess3" loCatId="process" qsTypeId="urn:microsoft.com/office/officeart/2005/8/quickstyle/simple1" qsCatId="simple" csTypeId="urn:microsoft.com/office/officeart/2005/8/colors/colorful1" csCatId="colorful" phldr="1"/>
      <dgm:spPr/>
      <dgm:t>
        <a:bodyPr/>
        <a:lstStyle/>
        <a:p>
          <a:endParaRPr lang="en-US"/>
        </a:p>
      </dgm:t>
    </dgm:pt>
    <dgm:pt modelId="{DD44E3B2-47BA-472A-BA52-7BEB8016A067}">
      <dgm:prSet phldrT="[Text]" phldr="0"/>
      <dgm:spPr/>
      <dgm:t>
        <a:bodyPr/>
        <a:lstStyle/>
        <a:p>
          <a:r>
            <a:rPr lang="en-US" dirty="0">
              <a:latin typeface="Garamond" panose="02020404030301010803"/>
            </a:rPr>
            <a:t>Perfectionism</a:t>
          </a:r>
          <a:endParaRPr lang="en-US" dirty="0"/>
        </a:p>
      </dgm:t>
    </dgm:pt>
    <dgm:pt modelId="{226006C4-8F2B-4451-B429-153CA82D7DEF}" type="parTrans" cxnId="{A182152F-CE6B-4889-8C68-234745337841}">
      <dgm:prSet/>
      <dgm:spPr/>
      <dgm:t>
        <a:bodyPr/>
        <a:lstStyle/>
        <a:p>
          <a:endParaRPr lang="en-US"/>
        </a:p>
      </dgm:t>
    </dgm:pt>
    <dgm:pt modelId="{A54D7603-1CA4-4E70-A3BB-CED36468A9EA}" type="sibTrans" cxnId="{A182152F-CE6B-4889-8C68-234745337841}">
      <dgm:prSet/>
      <dgm:spPr/>
      <dgm:t>
        <a:bodyPr/>
        <a:lstStyle/>
        <a:p>
          <a:endParaRPr lang="en-US"/>
        </a:p>
      </dgm:t>
    </dgm:pt>
    <dgm:pt modelId="{7AE3D16B-C897-454C-B721-D04AB567A45A}">
      <dgm:prSet phldrT="[Text]" phldr="0"/>
      <dgm:spPr/>
      <dgm:t>
        <a:bodyPr/>
        <a:lstStyle/>
        <a:p>
          <a:pPr rtl="0"/>
          <a:r>
            <a:rPr lang="en-US" dirty="0">
              <a:latin typeface="Garamond" panose="02020404030301010803"/>
            </a:rPr>
            <a:t>Perfectionist Culture</a:t>
          </a:r>
          <a:endParaRPr lang="en-US" dirty="0"/>
        </a:p>
      </dgm:t>
    </dgm:pt>
    <dgm:pt modelId="{2E75BC44-3332-4703-8E5C-5A776F1F2203}" type="parTrans" cxnId="{0869F4AD-D0D8-4A81-ABDA-516D66F221A2}">
      <dgm:prSet/>
      <dgm:spPr/>
      <dgm:t>
        <a:bodyPr/>
        <a:lstStyle/>
        <a:p>
          <a:endParaRPr lang="en-US"/>
        </a:p>
      </dgm:t>
    </dgm:pt>
    <dgm:pt modelId="{46C91A0A-55C9-4971-A99E-8DBAC35E9DF3}" type="sibTrans" cxnId="{0869F4AD-D0D8-4A81-ABDA-516D66F221A2}">
      <dgm:prSet/>
      <dgm:spPr/>
      <dgm:t>
        <a:bodyPr/>
        <a:lstStyle/>
        <a:p>
          <a:endParaRPr lang="en-US"/>
        </a:p>
      </dgm:t>
    </dgm:pt>
    <dgm:pt modelId="{DF33E8FB-1B12-4632-B841-39CCA112D467}">
      <dgm:prSet phldrT="[Text]" phldr="0"/>
      <dgm:spPr/>
      <dgm:t>
        <a:bodyPr/>
        <a:lstStyle/>
        <a:p>
          <a:pPr rtl="0"/>
          <a:r>
            <a:rPr lang="en-US" dirty="0">
              <a:latin typeface="Garamond" panose="02020404030301010803"/>
            </a:rPr>
            <a:t>Worship of Written Word</a:t>
          </a:r>
          <a:endParaRPr lang="en-US" dirty="0"/>
        </a:p>
      </dgm:t>
    </dgm:pt>
    <dgm:pt modelId="{7D1EDD59-A516-42B0-BE10-5B8E588D6F2A}" type="parTrans" cxnId="{A69EFF7B-7D10-4F3B-BE13-7D10EFF2B237}">
      <dgm:prSet/>
      <dgm:spPr/>
      <dgm:t>
        <a:bodyPr/>
        <a:lstStyle/>
        <a:p>
          <a:endParaRPr lang="en-US"/>
        </a:p>
      </dgm:t>
    </dgm:pt>
    <dgm:pt modelId="{7E067A96-91D1-4B80-ADE9-F42522DC7775}" type="sibTrans" cxnId="{A69EFF7B-7D10-4F3B-BE13-7D10EFF2B237}">
      <dgm:prSet/>
      <dgm:spPr/>
      <dgm:t>
        <a:bodyPr/>
        <a:lstStyle/>
        <a:p>
          <a:endParaRPr lang="en-US"/>
        </a:p>
      </dgm:t>
    </dgm:pt>
    <dgm:pt modelId="{0ABB7197-9A3D-4458-90F6-B417B74984AD}">
      <dgm:prSet phldrT="[Text]" phldr="0"/>
      <dgm:spPr/>
      <dgm:t>
        <a:bodyPr/>
        <a:lstStyle/>
        <a:p>
          <a:pPr rtl="0"/>
          <a:r>
            <a:rPr lang="en-US" dirty="0">
              <a:latin typeface="Garamond" panose="02020404030301010803"/>
            </a:rPr>
            <a:t>Concentration of Power</a:t>
          </a:r>
          <a:endParaRPr lang="en-US" dirty="0"/>
        </a:p>
      </dgm:t>
    </dgm:pt>
    <dgm:pt modelId="{AF7BE935-9657-412B-8C23-6CE6B0EAB1D9}" type="parTrans" cxnId="{6E57DCAF-572F-4F08-BE9D-92203AF85A72}">
      <dgm:prSet/>
      <dgm:spPr/>
      <dgm:t>
        <a:bodyPr/>
        <a:lstStyle/>
        <a:p>
          <a:endParaRPr lang="en-US"/>
        </a:p>
      </dgm:t>
    </dgm:pt>
    <dgm:pt modelId="{46D0533D-A04F-43DE-9CE4-B77B5361CDF0}" type="sibTrans" cxnId="{6E57DCAF-572F-4F08-BE9D-92203AF85A72}">
      <dgm:prSet/>
      <dgm:spPr/>
      <dgm:t>
        <a:bodyPr/>
        <a:lstStyle/>
        <a:p>
          <a:endParaRPr lang="en-US"/>
        </a:p>
      </dgm:t>
    </dgm:pt>
    <dgm:pt modelId="{D15B985A-CE51-4217-93E8-5B4A79E7E64F}">
      <dgm:prSet phldrT="[Text]" phldr="0"/>
      <dgm:spPr/>
      <dgm:t>
        <a:bodyPr/>
        <a:lstStyle/>
        <a:p>
          <a:pPr rtl="0"/>
          <a:r>
            <a:rPr lang="en-US" dirty="0">
              <a:latin typeface="Garamond" panose="02020404030301010803"/>
            </a:rPr>
            <a:t>Power Hoarding</a:t>
          </a:r>
          <a:endParaRPr lang="en-US" dirty="0"/>
        </a:p>
      </dgm:t>
    </dgm:pt>
    <dgm:pt modelId="{720B44BD-E5C1-4C17-A68C-C32D41675395}" type="parTrans" cxnId="{4865144D-5AE7-4EF1-9140-5D2F6362E98A}">
      <dgm:prSet/>
      <dgm:spPr/>
      <dgm:t>
        <a:bodyPr/>
        <a:lstStyle/>
        <a:p>
          <a:endParaRPr lang="en-US"/>
        </a:p>
      </dgm:t>
    </dgm:pt>
    <dgm:pt modelId="{CDB9FCF3-9051-4D33-AEB3-9035E9910A0B}" type="sibTrans" cxnId="{4865144D-5AE7-4EF1-9140-5D2F6362E98A}">
      <dgm:prSet/>
      <dgm:spPr/>
      <dgm:t>
        <a:bodyPr/>
        <a:lstStyle/>
        <a:p>
          <a:endParaRPr lang="en-US"/>
        </a:p>
      </dgm:t>
    </dgm:pt>
    <dgm:pt modelId="{AB30FD0E-DF37-48CF-A76F-AE2175CB1E4F}">
      <dgm:prSet phldrT="[Text]" phldr="0"/>
      <dgm:spPr/>
      <dgm:t>
        <a:bodyPr/>
        <a:lstStyle/>
        <a:p>
          <a:r>
            <a:rPr lang="en-US" dirty="0">
              <a:latin typeface="Garamond" panose="02020404030301010803"/>
            </a:rPr>
            <a:t>Paternalism</a:t>
          </a:r>
          <a:endParaRPr lang="en-US" dirty="0"/>
        </a:p>
      </dgm:t>
    </dgm:pt>
    <dgm:pt modelId="{BC11F55C-1D24-4FE7-950F-1166B1D4CB70}" type="parTrans" cxnId="{52119FC2-5EEF-4937-A8AC-DBDA86627E82}">
      <dgm:prSet/>
      <dgm:spPr/>
      <dgm:t>
        <a:bodyPr/>
        <a:lstStyle/>
        <a:p>
          <a:endParaRPr lang="en-US"/>
        </a:p>
      </dgm:t>
    </dgm:pt>
    <dgm:pt modelId="{B94F758B-B9CF-4840-B955-91596C817334}" type="sibTrans" cxnId="{52119FC2-5EEF-4937-A8AC-DBDA86627E82}">
      <dgm:prSet/>
      <dgm:spPr/>
      <dgm:t>
        <a:bodyPr/>
        <a:lstStyle/>
        <a:p>
          <a:endParaRPr lang="en-US"/>
        </a:p>
      </dgm:t>
    </dgm:pt>
    <dgm:pt modelId="{AB280D63-9699-40FE-90FF-A907322DFCEC}">
      <dgm:prSet phldrT="[Text]" phldr="0"/>
      <dgm:spPr/>
      <dgm:t>
        <a:bodyPr/>
        <a:lstStyle/>
        <a:p>
          <a:r>
            <a:rPr lang="en-US" dirty="0">
              <a:latin typeface="Garamond" panose="02020404030301010803"/>
            </a:rPr>
            <a:t>Individualism</a:t>
          </a:r>
          <a:endParaRPr lang="en-US" dirty="0"/>
        </a:p>
      </dgm:t>
    </dgm:pt>
    <dgm:pt modelId="{DE9775B6-978C-428B-9495-8B96832AD811}" type="parTrans" cxnId="{6A19D458-361D-4BB8-BB92-AFF10A075285}">
      <dgm:prSet/>
      <dgm:spPr/>
      <dgm:t>
        <a:bodyPr/>
        <a:lstStyle/>
        <a:p>
          <a:endParaRPr lang="en-US"/>
        </a:p>
      </dgm:t>
    </dgm:pt>
    <dgm:pt modelId="{63C3688C-58DE-4D69-A6A8-545DCC0CD96A}" type="sibTrans" cxnId="{6A19D458-361D-4BB8-BB92-AFF10A075285}">
      <dgm:prSet/>
      <dgm:spPr/>
      <dgm:t>
        <a:bodyPr/>
        <a:lstStyle/>
        <a:p>
          <a:endParaRPr lang="en-US"/>
        </a:p>
      </dgm:t>
    </dgm:pt>
    <dgm:pt modelId="{CD0AE603-F877-4C5C-91DE-BDEA17417A3E}">
      <dgm:prSet phldrT="[Text]" phldr="0"/>
      <dgm:spPr/>
      <dgm:t>
        <a:bodyPr/>
        <a:lstStyle/>
        <a:p>
          <a:pPr rtl="0"/>
          <a:r>
            <a:rPr lang="en-US" dirty="0">
              <a:latin typeface="Garamond" panose="02020404030301010803"/>
            </a:rPr>
            <a:t>Individualism</a:t>
          </a:r>
          <a:endParaRPr lang="en-US" dirty="0"/>
        </a:p>
      </dgm:t>
    </dgm:pt>
    <dgm:pt modelId="{54E9D73A-87BC-4A20-96F2-70462D7295E0}" type="parTrans" cxnId="{68C187B3-9FC7-4E58-B66A-CC9E9B8C0154}">
      <dgm:prSet/>
      <dgm:spPr/>
      <dgm:t>
        <a:bodyPr/>
        <a:lstStyle/>
        <a:p>
          <a:endParaRPr lang="en-US"/>
        </a:p>
      </dgm:t>
    </dgm:pt>
    <dgm:pt modelId="{8C535C38-7216-4EF5-845D-F4D46CA3233F}" type="sibTrans" cxnId="{68C187B3-9FC7-4E58-B66A-CC9E9B8C0154}">
      <dgm:prSet/>
      <dgm:spPr/>
      <dgm:t>
        <a:bodyPr/>
        <a:lstStyle/>
        <a:p>
          <a:endParaRPr lang="en-US"/>
        </a:p>
      </dgm:t>
    </dgm:pt>
    <dgm:pt modelId="{A2C3709C-322F-43C0-9C14-C7B28B689E1B}">
      <dgm:prSet phldrT="[Text]" phldr="0"/>
      <dgm:spPr/>
      <dgm:t>
        <a:bodyPr/>
        <a:lstStyle/>
        <a:p>
          <a:pPr rtl="0"/>
          <a:r>
            <a:rPr lang="en-US" dirty="0">
              <a:latin typeface="Garamond" panose="02020404030301010803"/>
            </a:rPr>
            <a:t>I'm the Only One</a:t>
          </a:r>
          <a:endParaRPr lang="en-US" dirty="0"/>
        </a:p>
      </dgm:t>
    </dgm:pt>
    <dgm:pt modelId="{D3C981DF-5648-4B83-A07B-DE88D5B2C593}" type="parTrans" cxnId="{EAD6E41D-52CC-402F-AAB3-E863960C9AB5}">
      <dgm:prSet/>
      <dgm:spPr/>
      <dgm:t>
        <a:bodyPr/>
        <a:lstStyle/>
        <a:p>
          <a:endParaRPr lang="en-US"/>
        </a:p>
      </dgm:t>
    </dgm:pt>
    <dgm:pt modelId="{BD52097C-02B7-4E3E-A67F-971650620F10}" type="sibTrans" cxnId="{EAD6E41D-52CC-402F-AAB3-E863960C9AB5}">
      <dgm:prSet/>
      <dgm:spPr/>
      <dgm:t>
        <a:bodyPr/>
        <a:lstStyle/>
        <a:p>
          <a:endParaRPr lang="en-US"/>
        </a:p>
      </dgm:t>
    </dgm:pt>
    <dgm:pt modelId="{82FD5270-98F3-483D-BF5E-E9C97B1BA02B}">
      <dgm:prSet phldr="0"/>
      <dgm:spPr/>
      <dgm:t>
        <a:bodyPr/>
        <a:lstStyle/>
        <a:p>
          <a:pPr rtl="0"/>
          <a:r>
            <a:rPr lang="en-US" dirty="0">
              <a:latin typeface="Garamond" panose="02020404030301010803"/>
            </a:rPr>
            <a:t>Progress is Bigger/More</a:t>
          </a:r>
        </a:p>
      </dgm:t>
    </dgm:pt>
    <dgm:pt modelId="{DC800872-3DB1-4FE5-BE2B-A8013EDD303F}" type="parTrans" cxnId="{B2347A64-F13D-4111-8D24-267DAD55350A}">
      <dgm:prSet/>
      <dgm:spPr/>
      <dgm:t>
        <a:bodyPr/>
        <a:lstStyle/>
        <a:p>
          <a:endParaRPr lang="en-US"/>
        </a:p>
      </dgm:t>
    </dgm:pt>
    <dgm:pt modelId="{E8E6C282-92A8-40DC-8D7D-E8A56ACD670C}" type="sibTrans" cxnId="{B2347A64-F13D-4111-8D24-267DAD55350A}">
      <dgm:prSet/>
      <dgm:spPr/>
      <dgm:t>
        <a:bodyPr/>
        <a:lstStyle/>
        <a:p>
          <a:endParaRPr lang="en-US"/>
        </a:p>
      </dgm:t>
    </dgm:pt>
    <dgm:pt modelId="{FE64BD52-FB0F-428B-9F82-563D163A43F1}">
      <dgm:prSet phldr="0"/>
      <dgm:spPr/>
      <dgm:t>
        <a:bodyPr/>
        <a:lstStyle/>
        <a:p>
          <a:pPr rtl="0"/>
          <a:r>
            <a:rPr lang="en-US" dirty="0">
              <a:latin typeface="Garamond" panose="02020404030301010803"/>
            </a:rPr>
            <a:t>Right to Comfort</a:t>
          </a:r>
        </a:p>
      </dgm:t>
    </dgm:pt>
    <dgm:pt modelId="{8F9B0BE4-0C26-4BBC-B099-453A9BB3EE1A}" type="parTrans" cxnId="{7FF72C4C-9C57-4B23-B61C-F1AB3C661627}">
      <dgm:prSet/>
      <dgm:spPr/>
      <dgm:t>
        <a:bodyPr/>
        <a:lstStyle/>
        <a:p>
          <a:endParaRPr lang="en-US"/>
        </a:p>
      </dgm:t>
    </dgm:pt>
    <dgm:pt modelId="{7FCA7773-AF22-4D4A-BFF5-CF95DB5DA9F6}" type="sibTrans" cxnId="{7FF72C4C-9C57-4B23-B61C-F1AB3C661627}">
      <dgm:prSet/>
      <dgm:spPr/>
      <dgm:t>
        <a:bodyPr/>
        <a:lstStyle/>
        <a:p>
          <a:endParaRPr lang="en-US"/>
        </a:p>
      </dgm:t>
    </dgm:pt>
    <dgm:pt modelId="{364D647B-D2E5-40A6-B2FB-5608700C2848}">
      <dgm:prSet phldr="0"/>
      <dgm:spPr/>
      <dgm:t>
        <a:bodyPr/>
        <a:lstStyle/>
        <a:p>
          <a:pPr rtl="0"/>
          <a:r>
            <a:rPr lang="en-US" dirty="0">
              <a:latin typeface="Garamond" panose="02020404030301010803"/>
            </a:rPr>
            <a:t>Right to Comfort</a:t>
          </a:r>
        </a:p>
      </dgm:t>
    </dgm:pt>
    <dgm:pt modelId="{F95B1A39-E31F-4317-9825-1BF99678E148}" type="parTrans" cxnId="{885D3B4B-E8A1-417A-8D2E-6B9D3EF33896}">
      <dgm:prSet/>
      <dgm:spPr/>
      <dgm:t>
        <a:bodyPr/>
        <a:lstStyle/>
        <a:p>
          <a:endParaRPr lang="en-US"/>
        </a:p>
      </dgm:t>
    </dgm:pt>
    <dgm:pt modelId="{1BE96E49-21B6-4126-8068-AE988A7EA345}" type="sibTrans" cxnId="{885D3B4B-E8A1-417A-8D2E-6B9D3EF33896}">
      <dgm:prSet/>
      <dgm:spPr/>
      <dgm:t>
        <a:bodyPr/>
        <a:lstStyle/>
        <a:p>
          <a:endParaRPr lang="en-US"/>
        </a:p>
      </dgm:t>
    </dgm:pt>
    <dgm:pt modelId="{B3AE24EA-6169-4BB4-B874-7A91844B704E}">
      <dgm:prSet phldr="0"/>
      <dgm:spPr/>
      <dgm:t>
        <a:bodyPr/>
        <a:lstStyle/>
        <a:p>
          <a:pPr rtl="0"/>
          <a:r>
            <a:rPr lang="en-US" dirty="0">
              <a:latin typeface="Garamond" panose="02020404030301010803"/>
            </a:rPr>
            <a:t>Progress is Bigger/More</a:t>
          </a:r>
        </a:p>
      </dgm:t>
    </dgm:pt>
    <dgm:pt modelId="{51C50917-5193-4DA5-B3FA-1B1C26DD9A47}" type="parTrans" cxnId="{6AED1534-DA23-4D33-B12B-2B6885AD5344}">
      <dgm:prSet/>
      <dgm:spPr/>
      <dgm:t>
        <a:bodyPr/>
        <a:lstStyle/>
        <a:p>
          <a:endParaRPr lang="en-US"/>
        </a:p>
      </dgm:t>
    </dgm:pt>
    <dgm:pt modelId="{B742ABE3-8738-4854-B8E0-C8837DF5D63C}" type="sibTrans" cxnId="{6AED1534-DA23-4D33-B12B-2B6885AD5344}">
      <dgm:prSet/>
      <dgm:spPr/>
      <dgm:t>
        <a:bodyPr/>
        <a:lstStyle/>
        <a:p>
          <a:endParaRPr lang="en-US"/>
        </a:p>
      </dgm:t>
    </dgm:pt>
    <dgm:pt modelId="{03BA99CE-5C55-4295-A9F8-11B3FDB28777}">
      <dgm:prSet phldr="0"/>
      <dgm:spPr/>
      <dgm:t>
        <a:bodyPr/>
        <a:lstStyle/>
        <a:p>
          <a:pPr rtl="0"/>
          <a:r>
            <a:rPr lang="en-US" dirty="0">
              <a:latin typeface="Garamond" panose="02020404030301010803"/>
            </a:rPr>
            <a:t>Only One Right Way</a:t>
          </a:r>
        </a:p>
      </dgm:t>
    </dgm:pt>
    <dgm:pt modelId="{2CF18E18-C4E6-4FC0-81EE-9A3DB18C2B8C}" type="parTrans" cxnId="{0069D11F-CBAA-45D4-91C5-3D16DCFE15AF}">
      <dgm:prSet/>
      <dgm:spPr/>
      <dgm:t>
        <a:bodyPr/>
        <a:lstStyle/>
        <a:p>
          <a:endParaRPr lang="en-US"/>
        </a:p>
      </dgm:t>
    </dgm:pt>
    <dgm:pt modelId="{46404428-621D-4F83-92AA-03757933BF89}" type="sibTrans" cxnId="{0069D11F-CBAA-45D4-91C5-3D16DCFE15AF}">
      <dgm:prSet/>
      <dgm:spPr/>
      <dgm:t>
        <a:bodyPr/>
        <a:lstStyle/>
        <a:p>
          <a:endParaRPr lang="en-US"/>
        </a:p>
      </dgm:t>
    </dgm:pt>
    <dgm:pt modelId="{C5DF8812-82DF-4D9F-8FA9-7366B69781BE}">
      <dgm:prSet phldr="0"/>
      <dgm:spPr/>
      <dgm:t>
        <a:bodyPr/>
        <a:lstStyle/>
        <a:p>
          <a:pPr rtl="0"/>
          <a:r>
            <a:rPr lang="en-US" dirty="0">
              <a:latin typeface="Garamond" panose="02020404030301010803"/>
            </a:rPr>
            <a:t>Either/Or Thinking</a:t>
          </a:r>
        </a:p>
      </dgm:t>
    </dgm:pt>
    <dgm:pt modelId="{9580D037-B911-4E37-9D91-55D0A4A3D463}" type="parTrans" cxnId="{D78DD75F-A4D5-45EB-8A49-767269DC1DFA}">
      <dgm:prSet/>
      <dgm:spPr/>
      <dgm:t>
        <a:bodyPr/>
        <a:lstStyle/>
        <a:p>
          <a:endParaRPr lang="en-US"/>
        </a:p>
      </dgm:t>
    </dgm:pt>
    <dgm:pt modelId="{A23AB80B-C057-4E5A-B326-E81FF1E2A2F0}" type="sibTrans" cxnId="{D78DD75F-A4D5-45EB-8A49-767269DC1DFA}">
      <dgm:prSet/>
      <dgm:spPr/>
      <dgm:t>
        <a:bodyPr/>
        <a:lstStyle/>
        <a:p>
          <a:endParaRPr lang="en-US"/>
        </a:p>
      </dgm:t>
    </dgm:pt>
    <dgm:pt modelId="{554DDBD6-3848-48E8-A4D9-35B7B1144A9E}">
      <dgm:prSet phldr="0"/>
      <dgm:spPr/>
      <dgm:t>
        <a:bodyPr/>
        <a:lstStyle/>
        <a:p>
          <a:r>
            <a:rPr lang="en-US" dirty="0">
              <a:latin typeface="Garamond" panose="02020404030301010803"/>
            </a:rPr>
            <a:t>Defensiveness</a:t>
          </a:r>
        </a:p>
      </dgm:t>
    </dgm:pt>
    <dgm:pt modelId="{841EE960-08E8-4DC3-805B-EC1B28AE96B1}" type="parTrans" cxnId="{605E91A8-BDD5-4DEE-B3D8-4FC84EF3091A}">
      <dgm:prSet/>
      <dgm:spPr/>
      <dgm:t>
        <a:bodyPr/>
        <a:lstStyle/>
        <a:p>
          <a:endParaRPr lang="en-US"/>
        </a:p>
      </dgm:t>
    </dgm:pt>
    <dgm:pt modelId="{54AD4074-F696-4772-8AD2-855C2C4A51E6}" type="sibTrans" cxnId="{605E91A8-BDD5-4DEE-B3D8-4FC84EF3091A}">
      <dgm:prSet/>
      <dgm:spPr/>
      <dgm:t>
        <a:bodyPr/>
        <a:lstStyle/>
        <a:p>
          <a:endParaRPr lang="en-US"/>
        </a:p>
      </dgm:t>
    </dgm:pt>
    <dgm:pt modelId="{2C5B29A5-C4BF-44C1-9534-B216E7A6DAA0}">
      <dgm:prSet phldr="0"/>
      <dgm:spPr/>
      <dgm:t>
        <a:bodyPr/>
        <a:lstStyle/>
        <a:p>
          <a:pPr rtl="0"/>
          <a:r>
            <a:rPr lang="en-US" dirty="0">
              <a:latin typeface="Garamond" panose="02020404030301010803"/>
            </a:rPr>
            <a:t>Fear of Open Conflict</a:t>
          </a:r>
        </a:p>
      </dgm:t>
    </dgm:pt>
    <dgm:pt modelId="{41E1A46C-2D0F-4887-8959-44E55EBFFFA8}" type="parTrans" cxnId="{DEAD2C49-B7D0-4C42-BF33-EAC58C9126CC}">
      <dgm:prSet/>
      <dgm:spPr/>
      <dgm:t>
        <a:bodyPr/>
        <a:lstStyle/>
        <a:p>
          <a:endParaRPr lang="en-US"/>
        </a:p>
      </dgm:t>
    </dgm:pt>
    <dgm:pt modelId="{7175D8C7-E90C-42EC-87F8-E43B91D4D47B}" type="sibTrans" cxnId="{DEAD2C49-B7D0-4C42-BF33-EAC58C9126CC}">
      <dgm:prSet/>
      <dgm:spPr/>
      <dgm:t>
        <a:bodyPr/>
        <a:lstStyle/>
        <a:p>
          <a:endParaRPr lang="en-US"/>
        </a:p>
      </dgm:t>
    </dgm:pt>
    <dgm:pt modelId="{B2D0B198-EB9A-4DD8-945C-42CBE99918BA}">
      <dgm:prSet phldr="0"/>
      <dgm:spPr/>
      <dgm:t>
        <a:bodyPr/>
        <a:lstStyle/>
        <a:p>
          <a:r>
            <a:rPr lang="en-US" dirty="0">
              <a:latin typeface="Garamond" panose="02020404030301010803"/>
            </a:rPr>
            <a:t>Objectivity</a:t>
          </a:r>
        </a:p>
      </dgm:t>
    </dgm:pt>
    <dgm:pt modelId="{B964D651-4ED4-4D90-B6D3-919C106C0139}" type="parTrans" cxnId="{F4286D0C-2AD8-49E6-9C22-BB9A48D38AB9}">
      <dgm:prSet/>
      <dgm:spPr/>
      <dgm:t>
        <a:bodyPr/>
        <a:lstStyle/>
        <a:p>
          <a:endParaRPr lang="en-US"/>
        </a:p>
      </dgm:t>
    </dgm:pt>
    <dgm:pt modelId="{09BA4D0B-6336-419F-BC8E-C855C00FA7F6}" type="sibTrans" cxnId="{F4286D0C-2AD8-49E6-9C22-BB9A48D38AB9}">
      <dgm:prSet/>
      <dgm:spPr/>
      <dgm:t>
        <a:bodyPr/>
        <a:lstStyle/>
        <a:p>
          <a:endParaRPr lang="en-US"/>
        </a:p>
      </dgm:t>
    </dgm:pt>
    <dgm:pt modelId="{2DD143CC-A87F-414C-B2B5-40857219F7FA}">
      <dgm:prSet phldr="0"/>
      <dgm:spPr/>
      <dgm:t>
        <a:bodyPr/>
        <a:lstStyle/>
        <a:p>
          <a:pPr rtl="0"/>
          <a:r>
            <a:rPr lang="en-US" dirty="0">
              <a:latin typeface="Garamond" panose="02020404030301010803"/>
            </a:rPr>
            <a:t>Quantity over Quality</a:t>
          </a:r>
        </a:p>
      </dgm:t>
    </dgm:pt>
    <dgm:pt modelId="{05FE728A-8421-4996-B7A9-08C26B0E94CD}" type="parTrans" cxnId="{B68DEDFA-99AB-467E-B7A0-E724B3176C51}">
      <dgm:prSet/>
      <dgm:spPr/>
      <dgm:t>
        <a:bodyPr/>
        <a:lstStyle/>
        <a:p>
          <a:endParaRPr lang="en-US"/>
        </a:p>
      </dgm:t>
    </dgm:pt>
    <dgm:pt modelId="{A83BAE1F-0BBB-4AF8-B413-56C38B6F75BE}" type="sibTrans" cxnId="{B68DEDFA-99AB-467E-B7A0-E724B3176C51}">
      <dgm:prSet/>
      <dgm:spPr/>
      <dgm:t>
        <a:bodyPr/>
        <a:lstStyle/>
        <a:p>
          <a:endParaRPr lang="en-US"/>
        </a:p>
      </dgm:t>
    </dgm:pt>
    <dgm:pt modelId="{478C9119-543F-4F7A-8B27-C2A4BB77C2CE}">
      <dgm:prSet phldr="0"/>
      <dgm:spPr/>
      <dgm:t>
        <a:bodyPr/>
        <a:lstStyle/>
        <a:p>
          <a:pPr rtl="0"/>
          <a:r>
            <a:rPr lang="en-US" dirty="0">
              <a:latin typeface="Garamond" panose="02020404030301010803"/>
            </a:rPr>
            <a:t>Sense of Urgency</a:t>
          </a:r>
        </a:p>
      </dgm:t>
    </dgm:pt>
    <dgm:pt modelId="{FEB894EA-188B-4D7D-B7E8-5AA0195EF948}" type="parTrans" cxnId="{84ECF8FF-37E1-4195-9156-E23D766F83E0}">
      <dgm:prSet/>
      <dgm:spPr/>
      <dgm:t>
        <a:bodyPr/>
        <a:lstStyle/>
        <a:p>
          <a:endParaRPr lang="en-US"/>
        </a:p>
      </dgm:t>
    </dgm:pt>
    <dgm:pt modelId="{AF47554A-0FA1-413C-8D28-388376AC6CFC}" type="sibTrans" cxnId="{84ECF8FF-37E1-4195-9156-E23D766F83E0}">
      <dgm:prSet/>
      <dgm:spPr/>
      <dgm:t>
        <a:bodyPr/>
        <a:lstStyle/>
        <a:p>
          <a:endParaRPr lang="en-US"/>
        </a:p>
      </dgm:t>
    </dgm:pt>
    <dgm:pt modelId="{9A73C47E-5D83-476F-BA9A-C93F62196479}" type="pres">
      <dgm:prSet presAssocID="{6E899505-00AB-4C88-AD1F-5060BA2DBEC6}" presName="Name0" presStyleCnt="0">
        <dgm:presLayoutVars>
          <dgm:chPref val="3"/>
          <dgm:dir/>
          <dgm:animLvl val="lvl"/>
          <dgm:resizeHandles/>
        </dgm:presLayoutVars>
      </dgm:prSet>
      <dgm:spPr/>
    </dgm:pt>
    <dgm:pt modelId="{9CC84AD0-36CB-4840-86EE-C33070BD9BC4}" type="pres">
      <dgm:prSet presAssocID="{DD44E3B2-47BA-472A-BA52-7BEB8016A067}" presName="horFlow" presStyleCnt="0"/>
      <dgm:spPr/>
    </dgm:pt>
    <dgm:pt modelId="{1E1A47F8-53B8-4478-8BC3-EC96447E1843}" type="pres">
      <dgm:prSet presAssocID="{DD44E3B2-47BA-472A-BA52-7BEB8016A067}" presName="bigChev" presStyleLbl="node1" presStyleIdx="0" presStyleCnt="5"/>
      <dgm:spPr/>
    </dgm:pt>
    <dgm:pt modelId="{5D3591B7-8C9C-4C57-AC78-725B669A5C7E}" type="pres">
      <dgm:prSet presAssocID="{2E75BC44-3332-4703-8E5C-5A776F1F2203}" presName="parTrans" presStyleCnt="0"/>
      <dgm:spPr/>
    </dgm:pt>
    <dgm:pt modelId="{3E2E4AD8-2110-48C2-8859-DAE556263A04}" type="pres">
      <dgm:prSet presAssocID="{7AE3D16B-C897-454C-B721-D04AB567A45A}" presName="node" presStyleLbl="alignAccFollowNode1" presStyleIdx="0" presStyleCnt="15">
        <dgm:presLayoutVars>
          <dgm:bulletEnabled val="1"/>
        </dgm:presLayoutVars>
      </dgm:prSet>
      <dgm:spPr/>
    </dgm:pt>
    <dgm:pt modelId="{E9B56C18-4844-446D-BEA9-DEE641DB68ED}" type="pres">
      <dgm:prSet presAssocID="{46C91A0A-55C9-4971-A99E-8DBAC35E9DF3}" presName="sibTrans" presStyleCnt="0"/>
      <dgm:spPr/>
    </dgm:pt>
    <dgm:pt modelId="{278510FF-38E5-495C-9FBB-A7F087C06ACB}" type="pres">
      <dgm:prSet presAssocID="{DF33E8FB-1B12-4632-B841-39CCA112D467}" presName="node" presStyleLbl="alignAccFollowNode1" presStyleIdx="1" presStyleCnt="15">
        <dgm:presLayoutVars>
          <dgm:bulletEnabled val="1"/>
        </dgm:presLayoutVars>
      </dgm:prSet>
      <dgm:spPr/>
    </dgm:pt>
    <dgm:pt modelId="{0843C3AC-10C9-4715-A6FB-8ACE6D0B048A}" type="pres">
      <dgm:prSet presAssocID="{7E067A96-91D1-4B80-ADE9-F42522DC7775}" presName="sibTrans" presStyleCnt="0"/>
      <dgm:spPr/>
    </dgm:pt>
    <dgm:pt modelId="{A07D592C-BC3D-4D5B-B4C7-DAC7600ECBBA}" type="pres">
      <dgm:prSet presAssocID="{03BA99CE-5C55-4295-A9F8-11B3FDB28777}" presName="node" presStyleLbl="alignAccFollowNode1" presStyleIdx="2" presStyleCnt="15">
        <dgm:presLayoutVars>
          <dgm:bulletEnabled val="1"/>
        </dgm:presLayoutVars>
      </dgm:prSet>
      <dgm:spPr/>
    </dgm:pt>
    <dgm:pt modelId="{EBCE655F-999D-4302-9535-6B710E94696F}" type="pres">
      <dgm:prSet presAssocID="{46404428-621D-4F83-92AA-03757933BF89}" presName="sibTrans" presStyleCnt="0"/>
      <dgm:spPr/>
    </dgm:pt>
    <dgm:pt modelId="{908195D2-02CD-44EE-BFC1-24630DF5062C}" type="pres">
      <dgm:prSet presAssocID="{C5DF8812-82DF-4D9F-8FA9-7366B69781BE}" presName="node" presStyleLbl="alignAccFollowNode1" presStyleIdx="3" presStyleCnt="15">
        <dgm:presLayoutVars>
          <dgm:bulletEnabled val="1"/>
        </dgm:presLayoutVars>
      </dgm:prSet>
      <dgm:spPr/>
    </dgm:pt>
    <dgm:pt modelId="{E69AF784-3D2F-437C-853D-EE2BF3B7CCF9}" type="pres">
      <dgm:prSet presAssocID="{DD44E3B2-47BA-472A-BA52-7BEB8016A067}" presName="vSp" presStyleCnt="0"/>
      <dgm:spPr/>
    </dgm:pt>
    <dgm:pt modelId="{942FCFD1-07D1-41F5-A918-754BB55192DA}" type="pres">
      <dgm:prSet presAssocID="{0ABB7197-9A3D-4458-90F6-B417B74984AD}" presName="horFlow" presStyleCnt="0"/>
      <dgm:spPr/>
    </dgm:pt>
    <dgm:pt modelId="{FA06ED45-19F5-460B-9051-62DA31845C90}" type="pres">
      <dgm:prSet presAssocID="{0ABB7197-9A3D-4458-90F6-B417B74984AD}" presName="bigChev" presStyleLbl="node1" presStyleIdx="1" presStyleCnt="5"/>
      <dgm:spPr/>
    </dgm:pt>
    <dgm:pt modelId="{A515CBBD-F51C-4302-B7F7-585852D3DB47}" type="pres">
      <dgm:prSet presAssocID="{720B44BD-E5C1-4C17-A68C-C32D41675395}" presName="parTrans" presStyleCnt="0"/>
      <dgm:spPr/>
    </dgm:pt>
    <dgm:pt modelId="{699A382F-BF9C-44E1-9A52-3F518BB87BC5}" type="pres">
      <dgm:prSet presAssocID="{D15B985A-CE51-4217-93E8-5B4A79E7E64F}" presName="node" presStyleLbl="alignAccFollowNode1" presStyleIdx="4" presStyleCnt="15">
        <dgm:presLayoutVars>
          <dgm:bulletEnabled val="1"/>
        </dgm:presLayoutVars>
      </dgm:prSet>
      <dgm:spPr/>
    </dgm:pt>
    <dgm:pt modelId="{CA98312C-128D-443F-AE00-C88CF058B374}" type="pres">
      <dgm:prSet presAssocID="{CDB9FCF3-9051-4D33-AEB3-9035E9910A0B}" presName="sibTrans" presStyleCnt="0"/>
      <dgm:spPr/>
    </dgm:pt>
    <dgm:pt modelId="{F5054FBB-2A27-47BE-B7F4-11FACEC7CE84}" type="pres">
      <dgm:prSet presAssocID="{AB30FD0E-DF37-48CF-A76F-AE2175CB1E4F}" presName="node" presStyleLbl="alignAccFollowNode1" presStyleIdx="5" presStyleCnt="15">
        <dgm:presLayoutVars>
          <dgm:bulletEnabled val="1"/>
        </dgm:presLayoutVars>
      </dgm:prSet>
      <dgm:spPr/>
    </dgm:pt>
    <dgm:pt modelId="{4E3C1D0D-EA32-4197-BD76-734DA66CEE08}" type="pres">
      <dgm:prSet presAssocID="{B94F758B-B9CF-4840-B955-91596C817334}" presName="sibTrans" presStyleCnt="0"/>
      <dgm:spPr/>
    </dgm:pt>
    <dgm:pt modelId="{A4CABFA0-C4BA-4FFB-8295-130BA52E3477}" type="pres">
      <dgm:prSet presAssocID="{554DDBD6-3848-48E8-A4D9-35B7B1144A9E}" presName="node" presStyleLbl="alignAccFollowNode1" presStyleIdx="6" presStyleCnt="15">
        <dgm:presLayoutVars>
          <dgm:bulletEnabled val="1"/>
        </dgm:presLayoutVars>
      </dgm:prSet>
      <dgm:spPr/>
    </dgm:pt>
    <dgm:pt modelId="{33EC1F51-BA14-4B5D-B575-3B0C10D3E971}" type="pres">
      <dgm:prSet presAssocID="{0ABB7197-9A3D-4458-90F6-B417B74984AD}" presName="vSp" presStyleCnt="0"/>
      <dgm:spPr/>
    </dgm:pt>
    <dgm:pt modelId="{A1143D2C-6251-4EFF-9E71-CFD029D31A3F}" type="pres">
      <dgm:prSet presAssocID="{FE64BD52-FB0F-428B-9F82-563D163A43F1}" presName="horFlow" presStyleCnt="0"/>
      <dgm:spPr/>
    </dgm:pt>
    <dgm:pt modelId="{9E195A38-A525-4A12-A90B-B9EE4B962B20}" type="pres">
      <dgm:prSet presAssocID="{FE64BD52-FB0F-428B-9F82-563D163A43F1}" presName="bigChev" presStyleLbl="node1" presStyleIdx="2" presStyleCnt="5"/>
      <dgm:spPr/>
    </dgm:pt>
    <dgm:pt modelId="{FA7C4DC8-F08B-4612-9072-40F50201D1C9}" type="pres">
      <dgm:prSet presAssocID="{F95B1A39-E31F-4317-9825-1BF99678E148}" presName="parTrans" presStyleCnt="0"/>
      <dgm:spPr/>
    </dgm:pt>
    <dgm:pt modelId="{7EBDDA3B-B37D-4B0A-8F31-36845096F962}" type="pres">
      <dgm:prSet presAssocID="{364D647B-D2E5-40A6-B2FB-5608700C2848}" presName="node" presStyleLbl="alignAccFollowNode1" presStyleIdx="7" presStyleCnt="15">
        <dgm:presLayoutVars>
          <dgm:bulletEnabled val="1"/>
        </dgm:presLayoutVars>
      </dgm:prSet>
      <dgm:spPr/>
    </dgm:pt>
    <dgm:pt modelId="{AB3E340C-EDA0-4A8B-8588-3BA232ED06F8}" type="pres">
      <dgm:prSet presAssocID="{1BE96E49-21B6-4126-8068-AE988A7EA345}" presName="sibTrans" presStyleCnt="0"/>
      <dgm:spPr/>
    </dgm:pt>
    <dgm:pt modelId="{4C616EBB-B1D2-4421-A2A3-A1EEB466F331}" type="pres">
      <dgm:prSet presAssocID="{2C5B29A5-C4BF-44C1-9534-B216E7A6DAA0}" presName="node" presStyleLbl="alignAccFollowNode1" presStyleIdx="8" presStyleCnt="15">
        <dgm:presLayoutVars>
          <dgm:bulletEnabled val="1"/>
        </dgm:presLayoutVars>
      </dgm:prSet>
      <dgm:spPr/>
    </dgm:pt>
    <dgm:pt modelId="{7227492B-1CC3-432D-814C-58827EE75EBD}" type="pres">
      <dgm:prSet presAssocID="{FE64BD52-FB0F-428B-9F82-563D163A43F1}" presName="vSp" presStyleCnt="0"/>
      <dgm:spPr/>
    </dgm:pt>
    <dgm:pt modelId="{A711EC01-3278-40ED-ABC5-CB9627F6CBA4}" type="pres">
      <dgm:prSet presAssocID="{AB280D63-9699-40FE-90FF-A907322DFCEC}" presName="horFlow" presStyleCnt="0"/>
      <dgm:spPr/>
    </dgm:pt>
    <dgm:pt modelId="{BDF6B69F-BE2D-4D6A-A32A-A452A58DF793}" type="pres">
      <dgm:prSet presAssocID="{AB280D63-9699-40FE-90FF-A907322DFCEC}" presName="bigChev" presStyleLbl="node1" presStyleIdx="3" presStyleCnt="5"/>
      <dgm:spPr/>
    </dgm:pt>
    <dgm:pt modelId="{067F97ED-5FC2-439C-92A1-6DC7142CE670}" type="pres">
      <dgm:prSet presAssocID="{54E9D73A-87BC-4A20-96F2-70462D7295E0}" presName="parTrans" presStyleCnt="0"/>
      <dgm:spPr/>
    </dgm:pt>
    <dgm:pt modelId="{E339CC82-9F78-40A3-A2A2-27FC060C2B55}" type="pres">
      <dgm:prSet presAssocID="{CD0AE603-F877-4C5C-91DE-BDEA17417A3E}" presName="node" presStyleLbl="alignAccFollowNode1" presStyleIdx="9" presStyleCnt="15">
        <dgm:presLayoutVars>
          <dgm:bulletEnabled val="1"/>
        </dgm:presLayoutVars>
      </dgm:prSet>
      <dgm:spPr/>
    </dgm:pt>
    <dgm:pt modelId="{626C59EB-45B7-4ED8-8458-476B2BF93F86}" type="pres">
      <dgm:prSet presAssocID="{8C535C38-7216-4EF5-845D-F4D46CA3233F}" presName="sibTrans" presStyleCnt="0"/>
      <dgm:spPr/>
    </dgm:pt>
    <dgm:pt modelId="{405A01F7-0109-4E86-B59B-40FD0A0DA1DF}" type="pres">
      <dgm:prSet presAssocID="{A2C3709C-322F-43C0-9C14-C7B28B689E1B}" presName="node" presStyleLbl="alignAccFollowNode1" presStyleIdx="10" presStyleCnt="15" custLinFactNeighborX="-6103" custLinFactNeighborY="2813">
        <dgm:presLayoutVars>
          <dgm:bulletEnabled val="1"/>
        </dgm:presLayoutVars>
      </dgm:prSet>
      <dgm:spPr/>
    </dgm:pt>
    <dgm:pt modelId="{679CD61F-ED4C-4C4D-B5E2-50079D0585EB}" type="pres">
      <dgm:prSet presAssocID="{AB280D63-9699-40FE-90FF-A907322DFCEC}" presName="vSp" presStyleCnt="0"/>
      <dgm:spPr/>
    </dgm:pt>
    <dgm:pt modelId="{A73795C5-5A49-4920-AC9F-D276831B47A4}" type="pres">
      <dgm:prSet presAssocID="{82FD5270-98F3-483D-BF5E-E9C97B1BA02B}" presName="horFlow" presStyleCnt="0"/>
      <dgm:spPr/>
    </dgm:pt>
    <dgm:pt modelId="{E91396E9-A301-4CC1-8656-09346F3D9101}" type="pres">
      <dgm:prSet presAssocID="{82FD5270-98F3-483D-BF5E-E9C97B1BA02B}" presName="bigChev" presStyleLbl="node1" presStyleIdx="4" presStyleCnt="5"/>
      <dgm:spPr/>
    </dgm:pt>
    <dgm:pt modelId="{13066DB3-A979-4760-A6F6-3658C41042D8}" type="pres">
      <dgm:prSet presAssocID="{51C50917-5193-4DA5-B3FA-1B1C26DD9A47}" presName="parTrans" presStyleCnt="0"/>
      <dgm:spPr/>
    </dgm:pt>
    <dgm:pt modelId="{B0B8E021-A9B6-40E9-ADAD-FE9FDD58DD3E}" type="pres">
      <dgm:prSet presAssocID="{B3AE24EA-6169-4BB4-B874-7A91844B704E}" presName="node" presStyleLbl="alignAccFollowNode1" presStyleIdx="11" presStyleCnt="15">
        <dgm:presLayoutVars>
          <dgm:bulletEnabled val="1"/>
        </dgm:presLayoutVars>
      </dgm:prSet>
      <dgm:spPr/>
    </dgm:pt>
    <dgm:pt modelId="{441B5F07-FDC4-46D0-AC99-0EF18A069DB3}" type="pres">
      <dgm:prSet presAssocID="{B742ABE3-8738-4854-B8E0-C8837DF5D63C}" presName="sibTrans" presStyleCnt="0"/>
      <dgm:spPr/>
    </dgm:pt>
    <dgm:pt modelId="{B8BB4D3E-7F29-4F71-8D5A-F10201333862}" type="pres">
      <dgm:prSet presAssocID="{B2D0B198-EB9A-4DD8-945C-42CBE99918BA}" presName="node" presStyleLbl="alignAccFollowNode1" presStyleIdx="12" presStyleCnt="15">
        <dgm:presLayoutVars>
          <dgm:bulletEnabled val="1"/>
        </dgm:presLayoutVars>
      </dgm:prSet>
      <dgm:spPr/>
    </dgm:pt>
    <dgm:pt modelId="{0060AB40-80A8-404C-BB31-07B94873578E}" type="pres">
      <dgm:prSet presAssocID="{09BA4D0B-6336-419F-BC8E-C855C00FA7F6}" presName="sibTrans" presStyleCnt="0"/>
      <dgm:spPr/>
    </dgm:pt>
    <dgm:pt modelId="{4C0269DA-1F17-419A-8103-09395D4720FC}" type="pres">
      <dgm:prSet presAssocID="{2DD143CC-A87F-414C-B2B5-40857219F7FA}" presName="node" presStyleLbl="alignAccFollowNode1" presStyleIdx="13" presStyleCnt="15">
        <dgm:presLayoutVars>
          <dgm:bulletEnabled val="1"/>
        </dgm:presLayoutVars>
      </dgm:prSet>
      <dgm:spPr/>
    </dgm:pt>
    <dgm:pt modelId="{BD16F976-AEC6-4CA9-ABF1-310A41E7D703}" type="pres">
      <dgm:prSet presAssocID="{A83BAE1F-0BBB-4AF8-B413-56C38B6F75BE}" presName="sibTrans" presStyleCnt="0"/>
      <dgm:spPr/>
    </dgm:pt>
    <dgm:pt modelId="{8D3F41C2-A94C-486C-A768-A88B2349363D}" type="pres">
      <dgm:prSet presAssocID="{478C9119-543F-4F7A-8B27-C2A4BB77C2CE}" presName="node" presStyleLbl="alignAccFollowNode1" presStyleIdx="14" presStyleCnt="15">
        <dgm:presLayoutVars>
          <dgm:bulletEnabled val="1"/>
        </dgm:presLayoutVars>
      </dgm:prSet>
      <dgm:spPr/>
    </dgm:pt>
  </dgm:ptLst>
  <dgm:cxnLst>
    <dgm:cxn modelId="{CFC8F008-E402-4E72-9B1C-A64E62446323}" type="presOf" srcId="{478C9119-543F-4F7A-8B27-C2A4BB77C2CE}" destId="{8D3F41C2-A94C-486C-A768-A88B2349363D}" srcOrd="0" destOrd="0" presId="urn:microsoft.com/office/officeart/2005/8/layout/lProcess3"/>
    <dgm:cxn modelId="{F4286D0C-2AD8-49E6-9C22-BB9A48D38AB9}" srcId="{82FD5270-98F3-483D-BF5E-E9C97B1BA02B}" destId="{B2D0B198-EB9A-4DD8-945C-42CBE99918BA}" srcOrd="1" destOrd="0" parTransId="{B964D651-4ED4-4D90-B6D3-919C106C0139}" sibTransId="{09BA4D0B-6336-419F-BC8E-C855C00FA7F6}"/>
    <dgm:cxn modelId="{50B7590D-F1AB-4DF3-9CBA-80BE56EE2588}" type="presOf" srcId="{B3AE24EA-6169-4BB4-B874-7A91844B704E}" destId="{B0B8E021-A9B6-40E9-ADAD-FE9FDD58DD3E}" srcOrd="0" destOrd="0" presId="urn:microsoft.com/office/officeart/2005/8/layout/lProcess3"/>
    <dgm:cxn modelId="{6D51F610-3D97-434C-A4CE-9E8F04FD1521}" type="presOf" srcId="{7AE3D16B-C897-454C-B721-D04AB567A45A}" destId="{3E2E4AD8-2110-48C2-8859-DAE556263A04}" srcOrd="0" destOrd="0" presId="urn:microsoft.com/office/officeart/2005/8/layout/lProcess3"/>
    <dgm:cxn modelId="{EAD6E41D-52CC-402F-AAB3-E863960C9AB5}" srcId="{AB280D63-9699-40FE-90FF-A907322DFCEC}" destId="{A2C3709C-322F-43C0-9C14-C7B28B689E1B}" srcOrd="1" destOrd="0" parTransId="{D3C981DF-5648-4B83-A07B-DE88D5B2C593}" sibTransId="{BD52097C-02B7-4E3E-A67F-971650620F10}"/>
    <dgm:cxn modelId="{0069D11F-CBAA-45D4-91C5-3D16DCFE15AF}" srcId="{DD44E3B2-47BA-472A-BA52-7BEB8016A067}" destId="{03BA99CE-5C55-4295-A9F8-11B3FDB28777}" srcOrd="2" destOrd="0" parTransId="{2CF18E18-C4E6-4FC0-81EE-9A3DB18C2B8C}" sibTransId="{46404428-621D-4F83-92AA-03757933BF89}"/>
    <dgm:cxn modelId="{1B8BAC24-A26D-4F0D-8FE0-8E7273279AB1}" type="presOf" srcId="{82FD5270-98F3-483D-BF5E-E9C97B1BA02B}" destId="{E91396E9-A301-4CC1-8656-09346F3D9101}" srcOrd="0" destOrd="0" presId="urn:microsoft.com/office/officeart/2005/8/layout/lProcess3"/>
    <dgm:cxn modelId="{A182152F-CE6B-4889-8C68-234745337841}" srcId="{6E899505-00AB-4C88-AD1F-5060BA2DBEC6}" destId="{DD44E3B2-47BA-472A-BA52-7BEB8016A067}" srcOrd="0" destOrd="0" parTransId="{226006C4-8F2B-4451-B429-153CA82D7DEF}" sibTransId="{A54D7603-1CA4-4E70-A3BB-CED36468A9EA}"/>
    <dgm:cxn modelId="{6AED1534-DA23-4D33-B12B-2B6885AD5344}" srcId="{82FD5270-98F3-483D-BF5E-E9C97B1BA02B}" destId="{B3AE24EA-6169-4BB4-B874-7A91844B704E}" srcOrd="0" destOrd="0" parTransId="{51C50917-5193-4DA5-B3FA-1B1C26DD9A47}" sibTransId="{B742ABE3-8738-4854-B8E0-C8837DF5D63C}"/>
    <dgm:cxn modelId="{04370E3D-7254-4B26-9A29-37D8A92B23A0}" type="presOf" srcId="{03BA99CE-5C55-4295-A9F8-11B3FDB28777}" destId="{A07D592C-BC3D-4D5B-B4C7-DAC7600ECBBA}" srcOrd="0" destOrd="0" presId="urn:microsoft.com/office/officeart/2005/8/layout/lProcess3"/>
    <dgm:cxn modelId="{56FF253D-C623-4866-91B9-9FF36D88DBC4}" type="presOf" srcId="{2C5B29A5-C4BF-44C1-9534-B216E7A6DAA0}" destId="{4C616EBB-B1D2-4421-A2A3-A1EEB466F331}" srcOrd="0" destOrd="0" presId="urn:microsoft.com/office/officeart/2005/8/layout/lProcess3"/>
    <dgm:cxn modelId="{DEAD2C49-B7D0-4C42-BF33-EAC58C9126CC}" srcId="{FE64BD52-FB0F-428B-9F82-563D163A43F1}" destId="{2C5B29A5-C4BF-44C1-9534-B216E7A6DAA0}" srcOrd="1" destOrd="0" parTransId="{41E1A46C-2D0F-4887-8959-44E55EBFFFA8}" sibTransId="{7175D8C7-E90C-42EC-87F8-E43B91D4D47B}"/>
    <dgm:cxn modelId="{885D3B4B-E8A1-417A-8D2E-6B9D3EF33896}" srcId="{FE64BD52-FB0F-428B-9F82-563D163A43F1}" destId="{364D647B-D2E5-40A6-B2FB-5608700C2848}" srcOrd="0" destOrd="0" parTransId="{F95B1A39-E31F-4317-9825-1BF99678E148}" sibTransId="{1BE96E49-21B6-4126-8068-AE988A7EA345}"/>
    <dgm:cxn modelId="{A7C8CA4B-62A5-4E1D-B260-A0EE0765FB33}" type="presOf" srcId="{CD0AE603-F877-4C5C-91DE-BDEA17417A3E}" destId="{E339CC82-9F78-40A3-A2A2-27FC060C2B55}" srcOrd="0" destOrd="0" presId="urn:microsoft.com/office/officeart/2005/8/layout/lProcess3"/>
    <dgm:cxn modelId="{7FF72C4C-9C57-4B23-B61C-F1AB3C661627}" srcId="{6E899505-00AB-4C88-AD1F-5060BA2DBEC6}" destId="{FE64BD52-FB0F-428B-9F82-563D163A43F1}" srcOrd="2" destOrd="0" parTransId="{8F9B0BE4-0C26-4BBC-B099-453A9BB3EE1A}" sibTransId="{7FCA7773-AF22-4D4A-BFF5-CF95DB5DA9F6}"/>
    <dgm:cxn modelId="{4865144D-5AE7-4EF1-9140-5D2F6362E98A}" srcId="{0ABB7197-9A3D-4458-90F6-B417B74984AD}" destId="{D15B985A-CE51-4217-93E8-5B4A79E7E64F}" srcOrd="0" destOrd="0" parTransId="{720B44BD-E5C1-4C17-A68C-C32D41675395}" sibTransId="{CDB9FCF3-9051-4D33-AEB3-9035E9910A0B}"/>
    <dgm:cxn modelId="{F32FB74F-ECF1-4EC8-8560-7CACAD94610C}" type="presOf" srcId="{2DD143CC-A87F-414C-B2B5-40857219F7FA}" destId="{4C0269DA-1F17-419A-8103-09395D4720FC}" srcOrd="0" destOrd="0" presId="urn:microsoft.com/office/officeart/2005/8/layout/lProcess3"/>
    <dgm:cxn modelId="{6A19D458-361D-4BB8-BB92-AFF10A075285}" srcId="{6E899505-00AB-4C88-AD1F-5060BA2DBEC6}" destId="{AB280D63-9699-40FE-90FF-A907322DFCEC}" srcOrd="3" destOrd="0" parTransId="{DE9775B6-978C-428B-9495-8B96832AD811}" sibTransId="{63C3688C-58DE-4D69-A6A8-545DCC0CD96A}"/>
    <dgm:cxn modelId="{D78DD75F-A4D5-45EB-8A49-767269DC1DFA}" srcId="{DD44E3B2-47BA-472A-BA52-7BEB8016A067}" destId="{C5DF8812-82DF-4D9F-8FA9-7366B69781BE}" srcOrd="3" destOrd="0" parTransId="{9580D037-B911-4E37-9D91-55D0A4A3D463}" sibTransId="{A23AB80B-C057-4E5A-B326-E81FF1E2A2F0}"/>
    <dgm:cxn modelId="{CE602B61-9239-41E1-A590-4F90E1E4E97D}" type="presOf" srcId="{DD44E3B2-47BA-472A-BA52-7BEB8016A067}" destId="{1E1A47F8-53B8-4478-8BC3-EC96447E1843}" srcOrd="0" destOrd="0" presId="urn:microsoft.com/office/officeart/2005/8/layout/lProcess3"/>
    <dgm:cxn modelId="{B2347A64-F13D-4111-8D24-267DAD55350A}" srcId="{6E899505-00AB-4C88-AD1F-5060BA2DBEC6}" destId="{82FD5270-98F3-483D-BF5E-E9C97B1BA02B}" srcOrd="4" destOrd="0" parTransId="{DC800872-3DB1-4FE5-BE2B-A8013EDD303F}" sibTransId="{E8E6C282-92A8-40DC-8D7D-E8A56ACD670C}"/>
    <dgm:cxn modelId="{1A95DB65-F46F-47F1-8868-E993AF31DCE8}" type="presOf" srcId="{0ABB7197-9A3D-4458-90F6-B417B74984AD}" destId="{FA06ED45-19F5-460B-9051-62DA31845C90}" srcOrd="0" destOrd="0" presId="urn:microsoft.com/office/officeart/2005/8/layout/lProcess3"/>
    <dgm:cxn modelId="{55BA136B-2F09-4C7E-8A8F-5944C3F6A72D}" type="presOf" srcId="{DF33E8FB-1B12-4632-B841-39CCA112D467}" destId="{278510FF-38E5-495C-9FBB-A7F087C06ACB}" srcOrd="0" destOrd="0" presId="urn:microsoft.com/office/officeart/2005/8/layout/lProcess3"/>
    <dgm:cxn modelId="{1C9CEB72-5967-4562-8D96-31DDB2569377}" type="presOf" srcId="{364D647B-D2E5-40A6-B2FB-5608700C2848}" destId="{7EBDDA3B-B37D-4B0A-8F31-36845096F962}" srcOrd="0" destOrd="0" presId="urn:microsoft.com/office/officeart/2005/8/layout/lProcess3"/>
    <dgm:cxn modelId="{A69EFF7B-7D10-4F3B-BE13-7D10EFF2B237}" srcId="{DD44E3B2-47BA-472A-BA52-7BEB8016A067}" destId="{DF33E8FB-1B12-4632-B841-39CCA112D467}" srcOrd="1" destOrd="0" parTransId="{7D1EDD59-A516-42B0-BE10-5B8E588D6F2A}" sibTransId="{7E067A96-91D1-4B80-ADE9-F42522DC7775}"/>
    <dgm:cxn modelId="{A6951A81-F1D3-4BF2-A42F-414B37665370}" type="presOf" srcId="{554DDBD6-3848-48E8-A4D9-35B7B1144A9E}" destId="{A4CABFA0-C4BA-4FFB-8295-130BA52E3477}" srcOrd="0" destOrd="0" presId="urn:microsoft.com/office/officeart/2005/8/layout/lProcess3"/>
    <dgm:cxn modelId="{C6CA229E-EDB6-4197-B9DA-B7DBD632D7C8}" type="presOf" srcId="{C5DF8812-82DF-4D9F-8FA9-7366B69781BE}" destId="{908195D2-02CD-44EE-BFC1-24630DF5062C}" srcOrd="0" destOrd="0" presId="urn:microsoft.com/office/officeart/2005/8/layout/lProcess3"/>
    <dgm:cxn modelId="{A92A9B9E-B8CB-417F-B577-E3565334B7F7}" type="presOf" srcId="{AB30FD0E-DF37-48CF-A76F-AE2175CB1E4F}" destId="{F5054FBB-2A27-47BE-B7F4-11FACEC7CE84}" srcOrd="0" destOrd="0" presId="urn:microsoft.com/office/officeart/2005/8/layout/lProcess3"/>
    <dgm:cxn modelId="{605E91A8-BDD5-4DEE-B3D8-4FC84EF3091A}" srcId="{0ABB7197-9A3D-4458-90F6-B417B74984AD}" destId="{554DDBD6-3848-48E8-A4D9-35B7B1144A9E}" srcOrd="2" destOrd="0" parTransId="{841EE960-08E8-4DC3-805B-EC1B28AE96B1}" sibTransId="{54AD4074-F696-4772-8AD2-855C2C4A51E6}"/>
    <dgm:cxn modelId="{0869F4AD-D0D8-4A81-ABDA-516D66F221A2}" srcId="{DD44E3B2-47BA-472A-BA52-7BEB8016A067}" destId="{7AE3D16B-C897-454C-B721-D04AB567A45A}" srcOrd="0" destOrd="0" parTransId="{2E75BC44-3332-4703-8E5C-5A776F1F2203}" sibTransId="{46C91A0A-55C9-4971-A99E-8DBAC35E9DF3}"/>
    <dgm:cxn modelId="{6E57DCAF-572F-4F08-BE9D-92203AF85A72}" srcId="{6E899505-00AB-4C88-AD1F-5060BA2DBEC6}" destId="{0ABB7197-9A3D-4458-90F6-B417B74984AD}" srcOrd="1" destOrd="0" parTransId="{AF7BE935-9657-412B-8C23-6CE6B0EAB1D9}" sibTransId="{46D0533D-A04F-43DE-9CE4-B77B5361CDF0}"/>
    <dgm:cxn modelId="{68C187B3-9FC7-4E58-B66A-CC9E9B8C0154}" srcId="{AB280D63-9699-40FE-90FF-A907322DFCEC}" destId="{CD0AE603-F877-4C5C-91DE-BDEA17417A3E}" srcOrd="0" destOrd="0" parTransId="{54E9D73A-87BC-4A20-96F2-70462D7295E0}" sibTransId="{8C535C38-7216-4EF5-845D-F4D46CA3233F}"/>
    <dgm:cxn modelId="{5F3BC6B5-026C-46F8-A0DE-00FF59400A11}" type="presOf" srcId="{B2D0B198-EB9A-4DD8-945C-42CBE99918BA}" destId="{B8BB4D3E-7F29-4F71-8D5A-F10201333862}" srcOrd="0" destOrd="0" presId="urn:microsoft.com/office/officeart/2005/8/layout/lProcess3"/>
    <dgm:cxn modelId="{24A6B2B8-AF47-43CE-B802-B36661CFE64B}" type="presOf" srcId="{A2C3709C-322F-43C0-9C14-C7B28B689E1B}" destId="{405A01F7-0109-4E86-B59B-40FD0A0DA1DF}" srcOrd="0" destOrd="0" presId="urn:microsoft.com/office/officeart/2005/8/layout/lProcess3"/>
    <dgm:cxn modelId="{F1AA44B9-5216-4036-89D0-AF61F9DF09DD}" type="presOf" srcId="{FE64BD52-FB0F-428B-9F82-563D163A43F1}" destId="{9E195A38-A525-4A12-A90B-B9EE4B962B20}" srcOrd="0" destOrd="0" presId="urn:microsoft.com/office/officeart/2005/8/layout/lProcess3"/>
    <dgm:cxn modelId="{52119FC2-5EEF-4937-A8AC-DBDA86627E82}" srcId="{0ABB7197-9A3D-4458-90F6-B417B74984AD}" destId="{AB30FD0E-DF37-48CF-A76F-AE2175CB1E4F}" srcOrd="1" destOrd="0" parTransId="{BC11F55C-1D24-4FE7-950F-1166B1D4CB70}" sibTransId="{B94F758B-B9CF-4840-B955-91596C817334}"/>
    <dgm:cxn modelId="{D1D22AC3-E06A-480E-88A2-DA7A6FE346D9}" type="presOf" srcId="{D15B985A-CE51-4217-93E8-5B4A79E7E64F}" destId="{699A382F-BF9C-44E1-9A52-3F518BB87BC5}" srcOrd="0" destOrd="0" presId="urn:microsoft.com/office/officeart/2005/8/layout/lProcess3"/>
    <dgm:cxn modelId="{DC8F47D8-A480-4054-8CE1-66949525B66D}" type="presOf" srcId="{6E899505-00AB-4C88-AD1F-5060BA2DBEC6}" destId="{9A73C47E-5D83-476F-BA9A-C93F62196479}" srcOrd="0" destOrd="0" presId="urn:microsoft.com/office/officeart/2005/8/layout/lProcess3"/>
    <dgm:cxn modelId="{5422E0EE-89DA-4870-B24A-DB72CE1B025F}" type="presOf" srcId="{AB280D63-9699-40FE-90FF-A907322DFCEC}" destId="{BDF6B69F-BE2D-4D6A-A32A-A452A58DF793}" srcOrd="0" destOrd="0" presId="urn:microsoft.com/office/officeart/2005/8/layout/lProcess3"/>
    <dgm:cxn modelId="{B68DEDFA-99AB-467E-B7A0-E724B3176C51}" srcId="{82FD5270-98F3-483D-BF5E-E9C97B1BA02B}" destId="{2DD143CC-A87F-414C-B2B5-40857219F7FA}" srcOrd="2" destOrd="0" parTransId="{05FE728A-8421-4996-B7A9-08C26B0E94CD}" sibTransId="{A83BAE1F-0BBB-4AF8-B413-56C38B6F75BE}"/>
    <dgm:cxn modelId="{84ECF8FF-37E1-4195-9156-E23D766F83E0}" srcId="{82FD5270-98F3-483D-BF5E-E9C97B1BA02B}" destId="{478C9119-543F-4F7A-8B27-C2A4BB77C2CE}" srcOrd="3" destOrd="0" parTransId="{FEB894EA-188B-4D7D-B7E8-5AA0195EF948}" sibTransId="{AF47554A-0FA1-413C-8D28-388376AC6CFC}"/>
    <dgm:cxn modelId="{3585BA6A-D36D-411F-883E-8664CEF38CED}" type="presParOf" srcId="{9A73C47E-5D83-476F-BA9A-C93F62196479}" destId="{9CC84AD0-36CB-4840-86EE-C33070BD9BC4}" srcOrd="0" destOrd="0" presId="urn:microsoft.com/office/officeart/2005/8/layout/lProcess3"/>
    <dgm:cxn modelId="{E6F6D30E-4499-4C1B-A731-733865AED540}" type="presParOf" srcId="{9CC84AD0-36CB-4840-86EE-C33070BD9BC4}" destId="{1E1A47F8-53B8-4478-8BC3-EC96447E1843}" srcOrd="0" destOrd="0" presId="urn:microsoft.com/office/officeart/2005/8/layout/lProcess3"/>
    <dgm:cxn modelId="{05952BB1-8F44-447F-8F45-C1ADC2D633EA}" type="presParOf" srcId="{9CC84AD0-36CB-4840-86EE-C33070BD9BC4}" destId="{5D3591B7-8C9C-4C57-AC78-725B669A5C7E}" srcOrd="1" destOrd="0" presId="urn:microsoft.com/office/officeart/2005/8/layout/lProcess3"/>
    <dgm:cxn modelId="{7871021B-3256-4E14-A799-59A738E76CC1}" type="presParOf" srcId="{9CC84AD0-36CB-4840-86EE-C33070BD9BC4}" destId="{3E2E4AD8-2110-48C2-8859-DAE556263A04}" srcOrd="2" destOrd="0" presId="urn:microsoft.com/office/officeart/2005/8/layout/lProcess3"/>
    <dgm:cxn modelId="{44054AAE-2DAA-4D83-8CDC-57470FC29AA6}" type="presParOf" srcId="{9CC84AD0-36CB-4840-86EE-C33070BD9BC4}" destId="{E9B56C18-4844-446D-BEA9-DEE641DB68ED}" srcOrd="3" destOrd="0" presId="urn:microsoft.com/office/officeart/2005/8/layout/lProcess3"/>
    <dgm:cxn modelId="{155D87CE-AF6F-4D8A-938F-9BF899174952}" type="presParOf" srcId="{9CC84AD0-36CB-4840-86EE-C33070BD9BC4}" destId="{278510FF-38E5-495C-9FBB-A7F087C06ACB}" srcOrd="4" destOrd="0" presId="urn:microsoft.com/office/officeart/2005/8/layout/lProcess3"/>
    <dgm:cxn modelId="{2FD22925-BDD8-43BC-BF79-A3027FD8086D}" type="presParOf" srcId="{9CC84AD0-36CB-4840-86EE-C33070BD9BC4}" destId="{0843C3AC-10C9-4715-A6FB-8ACE6D0B048A}" srcOrd="5" destOrd="0" presId="urn:microsoft.com/office/officeart/2005/8/layout/lProcess3"/>
    <dgm:cxn modelId="{CF43DF10-583A-41E2-B632-018A258E54FD}" type="presParOf" srcId="{9CC84AD0-36CB-4840-86EE-C33070BD9BC4}" destId="{A07D592C-BC3D-4D5B-B4C7-DAC7600ECBBA}" srcOrd="6" destOrd="0" presId="urn:microsoft.com/office/officeart/2005/8/layout/lProcess3"/>
    <dgm:cxn modelId="{46877AB9-B614-4D55-9939-569492AA2132}" type="presParOf" srcId="{9CC84AD0-36CB-4840-86EE-C33070BD9BC4}" destId="{EBCE655F-999D-4302-9535-6B710E94696F}" srcOrd="7" destOrd="0" presId="urn:microsoft.com/office/officeart/2005/8/layout/lProcess3"/>
    <dgm:cxn modelId="{85DD48DE-841D-4C2C-8544-0C1DBB77448E}" type="presParOf" srcId="{9CC84AD0-36CB-4840-86EE-C33070BD9BC4}" destId="{908195D2-02CD-44EE-BFC1-24630DF5062C}" srcOrd="8" destOrd="0" presId="urn:microsoft.com/office/officeart/2005/8/layout/lProcess3"/>
    <dgm:cxn modelId="{87DD418C-0B7A-4625-8993-F1DD141D41E5}" type="presParOf" srcId="{9A73C47E-5D83-476F-BA9A-C93F62196479}" destId="{E69AF784-3D2F-437C-853D-EE2BF3B7CCF9}" srcOrd="1" destOrd="0" presId="urn:microsoft.com/office/officeart/2005/8/layout/lProcess3"/>
    <dgm:cxn modelId="{35C97E3B-9471-431B-992C-0403855187A9}" type="presParOf" srcId="{9A73C47E-5D83-476F-BA9A-C93F62196479}" destId="{942FCFD1-07D1-41F5-A918-754BB55192DA}" srcOrd="2" destOrd="0" presId="urn:microsoft.com/office/officeart/2005/8/layout/lProcess3"/>
    <dgm:cxn modelId="{9387DD52-C1EA-480A-BE26-BFC3E4D26010}" type="presParOf" srcId="{942FCFD1-07D1-41F5-A918-754BB55192DA}" destId="{FA06ED45-19F5-460B-9051-62DA31845C90}" srcOrd="0" destOrd="0" presId="urn:microsoft.com/office/officeart/2005/8/layout/lProcess3"/>
    <dgm:cxn modelId="{10E211E9-E235-4725-B90A-4E1FFF7714EF}" type="presParOf" srcId="{942FCFD1-07D1-41F5-A918-754BB55192DA}" destId="{A515CBBD-F51C-4302-B7F7-585852D3DB47}" srcOrd="1" destOrd="0" presId="urn:microsoft.com/office/officeart/2005/8/layout/lProcess3"/>
    <dgm:cxn modelId="{A5E9775F-9214-4063-B0DF-3EED1CBB94BE}" type="presParOf" srcId="{942FCFD1-07D1-41F5-A918-754BB55192DA}" destId="{699A382F-BF9C-44E1-9A52-3F518BB87BC5}" srcOrd="2" destOrd="0" presId="urn:microsoft.com/office/officeart/2005/8/layout/lProcess3"/>
    <dgm:cxn modelId="{BAE0A767-8AFD-4997-8315-5F1696B008A2}" type="presParOf" srcId="{942FCFD1-07D1-41F5-A918-754BB55192DA}" destId="{CA98312C-128D-443F-AE00-C88CF058B374}" srcOrd="3" destOrd="0" presId="urn:microsoft.com/office/officeart/2005/8/layout/lProcess3"/>
    <dgm:cxn modelId="{91AAD736-5DF4-46A0-AA14-99FF1ED34623}" type="presParOf" srcId="{942FCFD1-07D1-41F5-A918-754BB55192DA}" destId="{F5054FBB-2A27-47BE-B7F4-11FACEC7CE84}" srcOrd="4" destOrd="0" presId="urn:microsoft.com/office/officeart/2005/8/layout/lProcess3"/>
    <dgm:cxn modelId="{B58B2A91-DD7E-414B-96C9-26BAD6FF7793}" type="presParOf" srcId="{942FCFD1-07D1-41F5-A918-754BB55192DA}" destId="{4E3C1D0D-EA32-4197-BD76-734DA66CEE08}" srcOrd="5" destOrd="0" presId="urn:microsoft.com/office/officeart/2005/8/layout/lProcess3"/>
    <dgm:cxn modelId="{6A891CB8-C3C4-4E7F-968E-82791E3126DC}" type="presParOf" srcId="{942FCFD1-07D1-41F5-A918-754BB55192DA}" destId="{A4CABFA0-C4BA-4FFB-8295-130BA52E3477}" srcOrd="6" destOrd="0" presId="urn:microsoft.com/office/officeart/2005/8/layout/lProcess3"/>
    <dgm:cxn modelId="{A7B5FDB0-0C30-4E72-AD6E-7CE86867D90C}" type="presParOf" srcId="{9A73C47E-5D83-476F-BA9A-C93F62196479}" destId="{33EC1F51-BA14-4B5D-B575-3B0C10D3E971}" srcOrd="3" destOrd="0" presId="urn:microsoft.com/office/officeart/2005/8/layout/lProcess3"/>
    <dgm:cxn modelId="{EA62A853-CE44-435D-905D-90C32B11BE5F}" type="presParOf" srcId="{9A73C47E-5D83-476F-BA9A-C93F62196479}" destId="{A1143D2C-6251-4EFF-9E71-CFD029D31A3F}" srcOrd="4" destOrd="0" presId="urn:microsoft.com/office/officeart/2005/8/layout/lProcess3"/>
    <dgm:cxn modelId="{BA512D22-1F50-4907-979E-2941ED07ADF6}" type="presParOf" srcId="{A1143D2C-6251-4EFF-9E71-CFD029D31A3F}" destId="{9E195A38-A525-4A12-A90B-B9EE4B962B20}" srcOrd="0" destOrd="0" presId="urn:microsoft.com/office/officeart/2005/8/layout/lProcess3"/>
    <dgm:cxn modelId="{E44FDBC9-012C-4522-A048-8EA6ACCD0EB1}" type="presParOf" srcId="{A1143D2C-6251-4EFF-9E71-CFD029D31A3F}" destId="{FA7C4DC8-F08B-4612-9072-40F50201D1C9}" srcOrd="1" destOrd="0" presId="urn:microsoft.com/office/officeart/2005/8/layout/lProcess3"/>
    <dgm:cxn modelId="{F6212726-79A4-4B60-8BEA-3DCD0CD45842}" type="presParOf" srcId="{A1143D2C-6251-4EFF-9E71-CFD029D31A3F}" destId="{7EBDDA3B-B37D-4B0A-8F31-36845096F962}" srcOrd="2" destOrd="0" presId="urn:microsoft.com/office/officeart/2005/8/layout/lProcess3"/>
    <dgm:cxn modelId="{C2E388CD-B1AA-43E2-8579-B559330E1B86}" type="presParOf" srcId="{A1143D2C-6251-4EFF-9E71-CFD029D31A3F}" destId="{AB3E340C-EDA0-4A8B-8588-3BA232ED06F8}" srcOrd="3" destOrd="0" presId="urn:microsoft.com/office/officeart/2005/8/layout/lProcess3"/>
    <dgm:cxn modelId="{40A12AD0-3368-4F22-8849-5970464586E3}" type="presParOf" srcId="{A1143D2C-6251-4EFF-9E71-CFD029D31A3F}" destId="{4C616EBB-B1D2-4421-A2A3-A1EEB466F331}" srcOrd="4" destOrd="0" presId="urn:microsoft.com/office/officeart/2005/8/layout/lProcess3"/>
    <dgm:cxn modelId="{081F5090-642E-42A0-AEF2-3AA795F4FBD1}" type="presParOf" srcId="{9A73C47E-5D83-476F-BA9A-C93F62196479}" destId="{7227492B-1CC3-432D-814C-58827EE75EBD}" srcOrd="5" destOrd="0" presId="urn:microsoft.com/office/officeart/2005/8/layout/lProcess3"/>
    <dgm:cxn modelId="{4AC41FDC-FFD1-4313-85B2-BF7CABAA6FE6}" type="presParOf" srcId="{9A73C47E-5D83-476F-BA9A-C93F62196479}" destId="{A711EC01-3278-40ED-ABC5-CB9627F6CBA4}" srcOrd="6" destOrd="0" presId="urn:microsoft.com/office/officeart/2005/8/layout/lProcess3"/>
    <dgm:cxn modelId="{F496B5B4-7350-48DE-ADD9-66A8DA4DE096}" type="presParOf" srcId="{A711EC01-3278-40ED-ABC5-CB9627F6CBA4}" destId="{BDF6B69F-BE2D-4D6A-A32A-A452A58DF793}" srcOrd="0" destOrd="0" presId="urn:microsoft.com/office/officeart/2005/8/layout/lProcess3"/>
    <dgm:cxn modelId="{0FB2FB74-23F4-4332-8BA3-002CE4AED3EF}" type="presParOf" srcId="{A711EC01-3278-40ED-ABC5-CB9627F6CBA4}" destId="{067F97ED-5FC2-439C-92A1-6DC7142CE670}" srcOrd="1" destOrd="0" presId="urn:microsoft.com/office/officeart/2005/8/layout/lProcess3"/>
    <dgm:cxn modelId="{3A0D6C23-FEFB-498B-8A1C-FF0A606B0775}" type="presParOf" srcId="{A711EC01-3278-40ED-ABC5-CB9627F6CBA4}" destId="{E339CC82-9F78-40A3-A2A2-27FC060C2B55}" srcOrd="2" destOrd="0" presId="urn:microsoft.com/office/officeart/2005/8/layout/lProcess3"/>
    <dgm:cxn modelId="{689FC6A7-2B46-4EB0-A8E8-B65CE1C0AB5B}" type="presParOf" srcId="{A711EC01-3278-40ED-ABC5-CB9627F6CBA4}" destId="{626C59EB-45B7-4ED8-8458-476B2BF93F86}" srcOrd="3" destOrd="0" presId="urn:microsoft.com/office/officeart/2005/8/layout/lProcess3"/>
    <dgm:cxn modelId="{8B3A0061-C7C6-476B-9685-1633ABE9A48E}" type="presParOf" srcId="{A711EC01-3278-40ED-ABC5-CB9627F6CBA4}" destId="{405A01F7-0109-4E86-B59B-40FD0A0DA1DF}" srcOrd="4" destOrd="0" presId="urn:microsoft.com/office/officeart/2005/8/layout/lProcess3"/>
    <dgm:cxn modelId="{38070AC7-039F-4C47-9655-721ED2F51FF4}" type="presParOf" srcId="{9A73C47E-5D83-476F-BA9A-C93F62196479}" destId="{679CD61F-ED4C-4C4D-B5E2-50079D0585EB}" srcOrd="7" destOrd="0" presId="urn:microsoft.com/office/officeart/2005/8/layout/lProcess3"/>
    <dgm:cxn modelId="{6013C028-E538-46DA-9BF0-00B490FDECB7}" type="presParOf" srcId="{9A73C47E-5D83-476F-BA9A-C93F62196479}" destId="{A73795C5-5A49-4920-AC9F-D276831B47A4}" srcOrd="8" destOrd="0" presId="urn:microsoft.com/office/officeart/2005/8/layout/lProcess3"/>
    <dgm:cxn modelId="{68536507-900C-437E-BBE7-3D1FF92581A9}" type="presParOf" srcId="{A73795C5-5A49-4920-AC9F-D276831B47A4}" destId="{E91396E9-A301-4CC1-8656-09346F3D9101}" srcOrd="0" destOrd="0" presId="urn:microsoft.com/office/officeart/2005/8/layout/lProcess3"/>
    <dgm:cxn modelId="{BAC32090-7D2D-473C-8FEA-37585B72600A}" type="presParOf" srcId="{A73795C5-5A49-4920-AC9F-D276831B47A4}" destId="{13066DB3-A979-4760-A6F6-3658C41042D8}" srcOrd="1" destOrd="0" presId="urn:microsoft.com/office/officeart/2005/8/layout/lProcess3"/>
    <dgm:cxn modelId="{5D0B1C97-A449-4A4C-8CBB-BC97FF0B2C1A}" type="presParOf" srcId="{A73795C5-5A49-4920-AC9F-D276831B47A4}" destId="{B0B8E021-A9B6-40E9-ADAD-FE9FDD58DD3E}" srcOrd="2" destOrd="0" presId="urn:microsoft.com/office/officeart/2005/8/layout/lProcess3"/>
    <dgm:cxn modelId="{640E9E7F-7EEF-4AC5-A042-260E11E20AA9}" type="presParOf" srcId="{A73795C5-5A49-4920-AC9F-D276831B47A4}" destId="{441B5F07-FDC4-46D0-AC99-0EF18A069DB3}" srcOrd="3" destOrd="0" presId="urn:microsoft.com/office/officeart/2005/8/layout/lProcess3"/>
    <dgm:cxn modelId="{109DC9E3-F684-4605-8188-6217C5291A67}" type="presParOf" srcId="{A73795C5-5A49-4920-AC9F-D276831B47A4}" destId="{B8BB4D3E-7F29-4F71-8D5A-F10201333862}" srcOrd="4" destOrd="0" presId="urn:microsoft.com/office/officeart/2005/8/layout/lProcess3"/>
    <dgm:cxn modelId="{2695BE83-58A3-41EE-BF47-90FD5D7BB431}" type="presParOf" srcId="{A73795C5-5A49-4920-AC9F-D276831B47A4}" destId="{0060AB40-80A8-404C-BB31-07B94873578E}" srcOrd="5" destOrd="0" presId="urn:microsoft.com/office/officeart/2005/8/layout/lProcess3"/>
    <dgm:cxn modelId="{17E60EF7-3D8F-4E8B-B58D-B1B119EB4B70}" type="presParOf" srcId="{A73795C5-5A49-4920-AC9F-D276831B47A4}" destId="{4C0269DA-1F17-419A-8103-09395D4720FC}" srcOrd="6" destOrd="0" presId="urn:microsoft.com/office/officeart/2005/8/layout/lProcess3"/>
    <dgm:cxn modelId="{E98CDBE0-C874-4E48-92D7-E44FC7BD2054}" type="presParOf" srcId="{A73795C5-5A49-4920-AC9F-D276831B47A4}" destId="{BD16F976-AEC6-4CA9-ABF1-310A41E7D703}" srcOrd="7" destOrd="0" presId="urn:microsoft.com/office/officeart/2005/8/layout/lProcess3"/>
    <dgm:cxn modelId="{2EE322E4-E703-44DA-A16D-C2DE7B9CF56A}" type="presParOf" srcId="{A73795C5-5A49-4920-AC9F-D276831B47A4}" destId="{8D3F41C2-A94C-486C-A768-A88B2349363D}" srcOrd="8"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ED1280D-FFDA-7A4A-B1FA-8D00F1691C6D}" type="doc">
      <dgm:prSet loTypeId="urn:microsoft.com/office/officeart/2005/8/layout/chevron2" loCatId="" qsTypeId="urn:microsoft.com/office/officeart/2005/8/quickstyle/simple5" qsCatId="simple" csTypeId="urn:microsoft.com/office/officeart/2005/8/colors/colorful4" csCatId="colorful" phldr="1"/>
      <dgm:spPr/>
      <dgm:t>
        <a:bodyPr/>
        <a:lstStyle/>
        <a:p>
          <a:endParaRPr lang="en-US"/>
        </a:p>
      </dgm:t>
    </dgm:pt>
    <dgm:pt modelId="{987E8F42-7BA6-1D4D-9593-427EDFFF14D1}">
      <dgm:prSet phldrT="[Text]" phldr="0"/>
      <dgm:spPr>
        <a:xfrm rot="5400000">
          <a:off x="-287577" y="288635"/>
          <a:ext cx="1917185" cy="1342030"/>
        </a:xfrm>
        <a:prstGeom prst="chevron">
          <a:avLst/>
        </a:prstGeom>
        <a:gradFill rotWithShape="0">
          <a:gsLst>
            <a:gs pos="0">
              <a:srgbClr val="0F9ED5">
                <a:hueOff val="0"/>
                <a:satOff val="0"/>
                <a:lumOff val="0"/>
                <a:alphaOff val="0"/>
                <a:satMod val="103000"/>
                <a:lumMod val="102000"/>
                <a:tint val="94000"/>
              </a:srgbClr>
            </a:gs>
            <a:gs pos="50000">
              <a:srgbClr val="0F9ED5">
                <a:hueOff val="0"/>
                <a:satOff val="0"/>
                <a:lumOff val="0"/>
                <a:alphaOff val="0"/>
                <a:satMod val="110000"/>
                <a:lumMod val="100000"/>
                <a:shade val="100000"/>
              </a:srgbClr>
            </a:gs>
            <a:gs pos="100000">
              <a:srgbClr val="0F9ED5">
                <a:hueOff val="0"/>
                <a:satOff val="0"/>
                <a:lumOff val="0"/>
                <a:alphaOff val="0"/>
                <a:lumMod val="99000"/>
                <a:satMod val="120000"/>
                <a:shade val="78000"/>
              </a:srgbClr>
            </a:gs>
          </a:gsLst>
          <a:lin ang="5400000" scaled="0"/>
        </a:gradFill>
        <a:ln w="12700" cap="flat" cmpd="sng" algn="ctr">
          <a:solidFill>
            <a:srgbClr val="0F9ED5">
              <a:hueOff val="0"/>
              <a:satOff val="0"/>
              <a:lumOff val="0"/>
              <a:alphaOff val="0"/>
            </a:srgbClr>
          </a:solidFill>
          <a:prstDash val="solid"/>
          <a:miter lim="800000"/>
        </a:ln>
        <a:effectLst>
          <a:outerShdw blurRad="57150" dist="19050" dir="5400000" algn="ctr" rotWithShape="0">
            <a:srgbClr val="000000">
              <a:alpha val="63000"/>
            </a:srgbClr>
          </a:outerShdw>
        </a:effectLst>
      </dgm:spPr>
      <dgm:t>
        <a:bodyPr/>
        <a:lstStyle/>
        <a:p>
          <a:pPr>
            <a:buNone/>
          </a:pPr>
          <a:r>
            <a:rPr lang="en-US">
              <a:solidFill>
                <a:sysClr val="window" lastClr="FFFFFF"/>
              </a:solidFill>
              <a:latin typeface="Aptos Display" panose="02110004020202020204"/>
              <a:ea typeface="+mn-ea"/>
              <a:cs typeface="+mn-cs"/>
            </a:rPr>
            <a:t>What</a:t>
          </a:r>
          <a:endParaRPr lang="en-US">
            <a:solidFill>
              <a:sysClr val="window" lastClr="FFFFFF"/>
            </a:solidFill>
            <a:latin typeface="Aptos" panose="02110004020202020204"/>
            <a:ea typeface="+mn-ea"/>
            <a:cs typeface="+mn-cs"/>
          </a:endParaRPr>
        </a:p>
      </dgm:t>
    </dgm:pt>
    <dgm:pt modelId="{C807C2AE-8AF3-8A42-9FD4-6061ABFACAED}" type="parTrans" cxnId="{EA0EF530-C2E1-5248-8EB5-777350F37F3B}">
      <dgm:prSet/>
      <dgm:spPr/>
      <dgm:t>
        <a:bodyPr/>
        <a:lstStyle/>
        <a:p>
          <a:endParaRPr lang="en-US"/>
        </a:p>
      </dgm:t>
    </dgm:pt>
    <dgm:pt modelId="{094E27A5-04D4-8D40-8C7F-7C3BD1F900A5}" type="sibTrans" cxnId="{EA0EF530-C2E1-5248-8EB5-777350F37F3B}">
      <dgm:prSet/>
      <dgm:spPr/>
      <dgm:t>
        <a:bodyPr/>
        <a:lstStyle/>
        <a:p>
          <a:endParaRPr lang="en-US"/>
        </a:p>
      </dgm:t>
    </dgm:pt>
    <dgm:pt modelId="{B273899C-15E2-6544-B35E-F2FB2C2ACFCD}">
      <dgm:prSet phldrT="[Text]"/>
      <dgm:spPr>
        <a:xfrm rot="5400000">
          <a:off x="3511401" y="-2168314"/>
          <a:ext cx="1246170" cy="5584913"/>
        </a:xfrm>
        <a:prstGeom prst="round2SameRect">
          <a:avLst/>
        </a:prstGeom>
        <a:solidFill>
          <a:sysClr val="window" lastClr="FFFFFF">
            <a:alpha val="90000"/>
            <a:hueOff val="0"/>
            <a:satOff val="0"/>
            <a:lumOff val="0"/>
            <a:alphaOff val="0"/>
          </a:sysClr>
        </a:solidFill>
        <a:ln w="12700" cap="flat" cmpd="sng" algn="ctr">
          <a:solidFill>
            <a:srgbClr val="0F9ED5">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Aptos" panose="02110004020202020204"/>
              <a:ea typeface="+mn-ea"/>
              <a:cs typeface="+mn-cs"/>
            </a:rPr>
            <a:t>a systematic examination of how different racial &amp; ethnic groups will likely be affected by a proposed action or decision</a:t>
          </a:r>
        </a:p>
      </dgm:t>
    </dgm:pt>
    <dgm:pt modelId="{E8E458D2-E2F1-A346-A680-93B2B548BC77}" type="parTrans" cxnId="{EFF07DB3-B531-5246-8347-39B1429166EE}">
      <dgm:prSet/>
      <dgm:spPr/>
      <dgm:t>
        <a:bodyPr/>
        <a:lstStyle/>
        <a:p>
          <a:endParaRPr lang="en-US"/>
        </a:p>
      </dgm:t>
    </dgm:pt>
    <dgm:pt modelId="{65DEE6D3-32D4-DA46-BDCB-808BDDBE26BB}" type="sibTrans" cxnId="{EFF07DB3-B531-5246-8347-39B1429166EE}">
      <dgm:prSet/>
      <dgm:spPr/>
      <dgm:t>
        <a:bodyPr/>
        <a:lstStyle/>
        <a:p>
          <a:endParaRPr lang="en-US"/>
        </a:p>
      </dgm:t>
    </dgm:pt>
    <dgm:pt modelId="{78369C57-6872-4640-96F1-9755174E0761}">
      <dgm:prSet phldrT="[Text]" phldr="0"/>
      <dgm:spPr>
        <a:xfrm rot="5400000">
          <a:off x="-287577" y="2014618"/>
          <a:ext cx="1917185" cy="1342030"/>
        </a:xfrm>
        <a:prstGeom prst="chevron">
          <a:avLst/>
        </a:prstGeom>
        <a:gradFill rotWithShape="0">
          <a:gsLst>
            <a:gs pos="0">
              <a:srgbClr val="0F9ED5">
                <a:hueOff val="3299968"/>
                <a:satOff val="-14601"/>
                <a:lumOff val="-2452"/>
                <a:alphaOff val="0"/>
                <a:satMod val="103000"/>
                <a:lumMod val="102000"/>
                <a:tint val="94000"/>
              </a:srgbClr>
            </a:gs>
            <a:gs pos="50000">
              <a:srgbClr val="0F9ED5">
                <a:hueOff val="3299968"/>
                <a:satOff val="-14601"/>
                <a:lumOff val="-2452"/>
                <a:alphaOff val="0"/>
                <a:satMod val="110000"/>
                <a:lumMod val="100000"/>
                <a:shade val="100000"/>
              </a:srgbClr>
            </a:gs>
            <a:gs pos="100000">
              <a:srgbClr val="0F9ED5">
                <a:hueOff val="3299968"/>
                <a:satOff val="-14601"/>
                <a:lumOff val="-2452"/>
                <a:alphaOff val="0"/>
                <a:lumMod val="99000"/>
                <a:satMod val="120000"/>
                <a:shade val="78000"/>
              </a:srgbClr>
            </a:gs>
          </a:gsLst>
          <a:lin ang="5400000" scaled="0"/>
        </a:gradFill>
        <a:ln w="12700" cap="flat" cmpd="sng" algn="ctr">
          <a:solidFill>
            <a:srgbClr val="0F9ED5">
              <a:hueOff val="3299968"/>
              <a:satOff val="-14601"/>
              <a:lumOff val="-2452"/>
              <a:alphaOff val="0"/>
            </a:srgbClr>
          </a:solidFill>
          <a:prstDash val="solid"/>
          <a:miter lim="800000"/>
        </a:ln>
        <a:effectLst>
          <a:outerShdw blurRad="57150" dist="19050" dir="5400000" algn="ctr" rotWithShape="0">
            <a:srgbClr val="000000">
              <a:alpha val="63000"/>
            </a:srgbClr>
          </a:outerShdw>
        </a:effectLst>
      </dgm:spPr>
      <dgm:t>
        <a:bodyPr/>
        <a:lstStyle/>
        <a:p>
          <a:pPr>
            <a:buNone/>
          </a:pPr>
          <a:r>
            <a:rPr lang="en-US">
              <a:solidFill>
                <a:sysClr val="window" lastClr="FFFFFF"/>
              </a:solidFill>
              <a:latin typeface="Aptos Display" panose="02110004020202020204"/>
              <a:ea typeface="+mn-ea"/>
              <a:cs typeface="+mn-cs"/>
            </a:rPr>
            <a:t>Why</a:t>
          </a:r>
          <a:endParaRPr lang="en-US">
            <a:solidFill>
              <a:sysClr val="window" lastClr="FFFFFF"/>
            </a:solidFill>
            <a:latin typeface="Aptos" panose="02110004020202020204"/>
            <a:ea typeface="+mn-ea"/>
            <a:cs typeface="+mn-cs"/>
          </a:endParaRPr>
        </a:p>
      </dgm:t>
    </dgm:pt>
    <dgm:pt modelId="{B2496C39-F2FB-0044-87C1-5CC057BAD0CF}" type="parTrans" cxnId="{25807C71-B5FF-EC4A-BB88-8CDBAFD2496C}">
      <dgm:prSet/>
      <dgm:spPr/>
      <dgm:t>
        <a:bodyPr/>
        <a:lstStyle/>
        <a:p>
          <a:endParaRPr lang="en-US"/>
        </a:p>
      </dgm:t>
    </dgm:pt>
    <dgm:pt modelId="{ACEDF479-06D8-0E4B-9BCE-F15F2A664A9F}" type="sibTrans" cxnId="{25807C71-B5FF-EC4A-BB88-8CDBAFD2496C}">
      <dgm:prSet/>
      <dgm:spPr/>
      <dgm:t>
        <a:bodyPr/>
        <a:lstStyle/>
        <a:p>
          <a:endParaRPr lang="en-US"/>
        </a:p>
      </dgm:t>
    </dgm:pt>
    <dgm:pt modelId="{58E738BB-1CC5-7A4F-9EAD-C56EEDE8DF96}">
      <dgm:prSet phldrT="[Text]"/>
      <dgm:spPr>
        <a:xfrm rot="5400000">
          <a:off x="3511401" y="-442330"/>
          <a:ext cx="1246170" cy="5584913"/>
        </a:xfrm>
        <a:prstGeom prst="round2SameRect">
          <a:avLst/>
        </a:prstGeom>
        <a:solidFill>
          <a:sysClr val="window" lastClr="FFFFFF">
            <a:alpha val="90000"/>
            <a:hueOff val="0"/>
            <a:satOff val="0"/>
            <a:lumOff val="0"/>
            <a:alphaOff val="0"/>
          </a:sysClr>
        </a:solidFill>
        <a:ln w="12700" cap="flat" cmpd="sng" algn="ctr">
          <a:solidFill>
            <a:srgbClr val="0F9ED5">
              <a:hueOff val="3299968"/>
              <a:satOff val="-14601"/>
              <a:lumOff val="-2452"/>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Aptos" panose="02110004020202020204"/>
              <a:ea typeface="+mn-ea"/>
              <a:cs typeface="+mn-cs"/>
            </a:rPr>
            <a:t>are used to minimize unanticipated adverse consequences in a variety of contexts, including the analysis of proposed policies, institutional practices, programs, plans &amp; budgetary decisions. </a:t>
          </a:r>
        </a:p>
      </dgm:t>
    </dgm:pt>
    <dgm:pt modelId="{7537655C-BD2C-9D46-8E69-330499675555}" type="parTrans" cxnId="{3A1032D5-884B-6844-9CEC-23C946735FF8}">
      <dgm:prSet/>
      <dgm:spPr/>
      <dgm:t>
        <a:bodyPr/>
        <a:lstStyle/>
        <a:p>
          <a:endParaRPr lang="en-US"/>
        </a:p>
      </dgm:t>
    </dgm:pt>
    <dgm:pt modelId="{1AAB47DD-28D2-8B46-BF4B-9F0D17CF50CF}" type="sibTrans" cxnId="{3A1032D5-884B-6844-9CEC-23C946735FF8}">
      <dgm:prSet/>
      <dgm:spPr/>
      <dgm:t>
        <a:bodyPr/>
        <a:lstStyle/>
        <a:p>
          <a:endParaRPr lang="en-US"/>
        </a:p>
      </dgm:t>
    </dgm:pt>
    <dgm:pt modelId="{836FF01D-E2C0-D548-A0DB-159B5008A2B5}">
      <dgm:prSet phldrT="[Text]"/>
      <dgm:spPr>
        <a:xfrm rot="5400000">
          <a:off x="-287577" y="3740602"/>
          <a:ext cx="1917185" cy="1342030"/>
        </a:xfrm>
        <a:prstGeom prst="chevron">
          <a:avLst/>
        </a:prstGeom>
        <a:gradFill rotWithShape="0">
          <a:gsLst>
            <a:gs pos="0">
              <a:srgbClr val="0F9ED5">
                <a:hueOff val="6599937"/>
                <a:satOff val="-29202"/>
                <a:lumOff val="-4903"/>
                <a:alphaOff val="0"/>
                <a:satMod val="103000"/>
                <a:lumMod val="102000"/>
                <a:tint val="94000"/>
              </a:srgbClr>
            </a:gs>
            <a:gs pos="50000">
              <a:srgbClr val="0F9ED5">
                <a:hueOff val="6599937"/>
                <a:satOff val="-29202"/>
                <a:lumOff val="-4903"/>
                <a:alphaOff val="0"/>
                <a:satMod val="110000"/>
                <a:lumMod val="100000"/>
                <a:shade val="100000"/>
              </a:srgbClr>
            </a:gs>
            <a:gs pos="100000">
              <a:srgbClr val="0F9ED5">
                <a:hueOff val="6599937"/>
                <a:satOff val="-29202"/>
                <a:lumOff val="-4903"/>
                <a:alphaOff val="0"/>
                <a:lumMod val="99000"/>
                <a:satMod val="120000"/>
                <a:shade val="78000"/>
              </a:srgbClr>
            </a:gs>
          </a:gsLst>
          <a:lin ang="5400000" scaled="0"/>
        </a:gradFill>
        <a:ln w="12700" cap="flat" cmpd="sng" algn="ctr">
          <a:solidFill>
            <a:srgbClr val="0F9ED5">
              <a:hueOff val="6599937"/>
              <a:satOff val="-29202"/>
              <a:lumOff val="-4903"/>
              <a:alphaOff val="0"/>
            </a:srgbClr>
          </a:solidFill>
          <a:prstDash val="solid"/>
          <a:miter lim="800000"/>
        </a:ln>
        <a:effectLst>
          <a:outerShdw blurRad="57150" dist="19050" dir="5400000" algn="ctr" rotWithShape="0">
            <a:srgbClr val="000000">
              <a:alpha val="63000"/>
            </a:srgbClr>
          </a:outerShdw>
        </a:effectLst>
      </dgm:spPr>
      <dgm:t>
        <a:bodyPr/>
        <a:lstStyle/>
        <a:p>
          <a:pPr>
            <a:buNone/>
          </a:pPr>
          <a:r>
            <a:rPr lang="en-US">
              <a:solidFill>
                <a:sysClr val="window" lastClr="FFFFFF"/>
              </a:solidFill>
              <a:latin typeface="Aptos" panose="02110004020202020204"/>
              <a:ea typeface="+mn-ea"/>
              <a:cs typeface="+mn-cs"/>
            </a:rPr>
            <a:t>How</a:t>
          </a:r>
        </a:p>
      </dgm:t>
    </dgm:pt>
    <dgm:pt modelId="{3C794DA5-DDEA-E449-8AA6-8408C253AD06}" type="parTrans" cxnId="{49FB8649-1B1C-EE42-A9A7-E7A7D8961413}">
      <dgm:prSet/>
      <dgm:spPr/>
      <dgm:t>
        <a:bodyPr/>
        <a:lstStyle/>
        <a:p>
          <a:endParaRPr lang="en-US"/>
        </a:p>
      </dgm:t>
    </dgm:pt>
    <dgm:pt modelId="{DB6CA7EC-8786-344A-9E48-FBC7D90FDAE6}" type="sibTrans" cxnId="{49FB8649-1B1C-EE42-A9A7-E7A7D8961413}">
      <dgm:prSet/>
      <dgm:spPr/>
      <dgm:t>
        <a:bodyPr/>
        <a:lstStyle/>
        <a:p>
          <a:endParaRPr lang="en-US"/>
        </a:p>
      </dgm:t>
    </dgm:pt>
    <dgm:pt modelId="{4E3C5FC7-EF63-2C47-864E-FFE8229FB430}">
      <dgm:prSet phldrT="[Text]"/>
      <dgm:spPr>
        <a:xfrm rot="5400000">
          <a:off x="3511401" y="1283653"/>
          <a:ext cx="1246170" cy="5584913"/>
        </a:xfrm>
        <a:prstGeom prst="round2SameRect">
          <a:avLst/>
        </a:prstGeom>
        <a:solidFill>
          <a:sysClr val="window" lastClr="FFFFFF">
            <a:alpha val="90000"/>
            <a:hueOff val="0"/>
            <a:satOff val="0"/>
            <a:lumOff val="0"/>
            <a:alphaOff val="0"/>
          </a:sysClr>
        </a:solidFill>
        <a:ln w="12700" cap="flat" cmpd="sng" algn="ctr">
          <a:solidFill>
            <a:srgbClr val="0F9ED5">
              <a:hueOff val="6599937"/>
              <a:satOff val="-29202"/>
              <a:lumOff val="-4903"/>
              <a:alphaOff val="0"/>
            </a:srgbClr>
          </a:solidFill>
          <a:prstDash val="solid"/>
          <a:miter lim="800000"/>
        </a:ln>
        <a:effectLst/>
      </dgm:spPr>
      <dgm:t>
        <a:bodyPr/>
        <a:lstStyle/>
        <a:p>
          <a:pPr>
            <a:buNone/>
          </a:pPr>
          <a:r>
            <a:rPr lang="en-US" dirty="0">
              <a:solidFill>
                <a:sysClr val="windowText" lastClr="000000">
                  <a:hueOff val="0"/>
                  <a:satOff val="0"/>
                  <a:lumOff val="0"/>
                  <a:alphaOff val="0"/>
                </a:sysClr>
              </a:solidFill>
              <a:latin typeface="Aptos" panose="02110004020202020204"/>
              <a:ea typeface="+mn-ea"/>
              <a:cs typeface="+mn-cs"/>
            </a:rPr>
            <a:t>can be a vital tool for preventing institutional racism &amp; for identifying new options to remedy long-standing inequities.</a:t>
          </a:r>
        </a:p>
      </dgm:t>
    </dgm:pt>
    <dgm:pt modelId="{6674E0A3-2FDC-CC41-A6B1-D3CCE4DAB4D7}" type="parTrans" cxnId="{5CF89BD3-50F6-4943-BF1E-A19F07093863}">
      <dgm:prSet/>
      <dgm:spPr/>
      <dgm:t>
        <a:bodyPr/>
        <a:lstStyle/>
        <a:p>
          <a:endParaRPr lang="en-US"/>
        </a:p>
      </dgm:t>
    </dgm:pt>
    <dgm:pt modelId="{6B050FBE-E867-2B4F-9E78-F2FE86BD5E84}" type="sibTrans" cxnId="{5CF89BD3-50F6-4943-BF1E-A19F07093863}">
      <dgm:prSet/>
      <dgm:spPr/>
      <dgm:t>
        <a:bodyPr/>
        <a:lstStyle/>
        <a:p>
          <a:endParaRPr lang="en-US"/>
        </a:p>
      </dgm:t>
    </dgm:pt>
    <dgm:pt modelId="{C96B8348-AA2B-1B40-B9AC-D58ACD2595A7}" type="pres">
      <dgm:prSet presAssocID="{6ED1280D-FFDA-7A4A-B1FA-8D00F1691C6D}" presName="linearFlow" presStyleCnt="0">
        <dgm:presLayoutVars>
          <dgm:dir/>
          <dgm:animLvl val="lvl"/>
          <dgm:resizeHandles val="exact"/>
        </dgm:presLayoutVars>
      </dgm:prSet>
      <dgm:spPr/>
    </dgm:pt>
    <dgm:pt modelId="{2958D1C6-D69A-6140-9CFE-29A607D82932}" type="pres">
      <dgm:prSet presAssocID="{987E8F42-7BA6-1D4D-9593-427EDFFF14D1}" presName="composite" presStyleCnt="0"/>
      <dgm:spPr/>
    </dgm:pt>
    <dgm:pt modelId="{C47A37B9-EA7F-394F-B7E6-BF9BB3963A0C}" type="pres">
      <dgm:prSet presAssocID="{987E8F42-7BA6-1D4D-9593-427EDFFF14D1}" presName="parentText" presStyleLbl="alignNode1" presStyleIdx="0" presStyleCnt="3">
        <dgm:presLayoutVars>
          <dgm:chMax val="1"/>
          <dgm:bulletEnabled val="1"/>
        </dgm:presLayoutVars>
      </dgm:prSet>
      <dgm:spPr/>
    </dgm:pt>
    <dgm:pt modelId="{BCE847D8-3301-E449-B533-B0DDED4F0F93}" type="pres">
      <dgm:prSet presAssocID="{987E8F42-7BA6-1D4D-9593-427EDFFF14D1}" presName="descendantText" presStyleLbl="alignAcc1" presStyleIdx="0" presStyleCnt="3" custLinFactNeighborX="-1132" custLinFactNeighborY="-22706">
        <dgm:presLayoutVars>
          <dgm:bulletEnabled val="1"/>
        </dgm:presLayoutVars>
      </dgm:prSet>
      <dgm:spPr/>
    </dgm:pt>
    <dgm:pt modelId="{AE131437-FEBF-434E-B429-54AC6A24BC5B}" type="pres">
      <dgm:prSet presAssocID="{094E27A5-04D4-8D40-8C7F-7C3BD1F900A5}" presName="sp" presStyleCnt="0"/>
      <dgm:spPr/>
    </dgm:pt>
    <dgm:pt modelId="{F33EF4D2-828B-6F4A-9AAC-A8B6149D1E9A}" type="pres">
      <dgm:prSet presAssocID="{78369C57-6872-4640-96F1-9755174E0761}" presName="composite" presStyleCnt="0"/>
      <dgm:spPr/>
    </dgm:pt>
    <dgm:pt modelId="{A3B70FFA-BA02-574B-9F04-8CAD75EA3BE9}" type="pres">
      <dgm:prSet presAssocID="{78369C57-6872-4640-96F1-9755174E0761}" presName="parentText" presStyleLbl="alignNode1" presStyleIdx="1" presStyleCnt="3">
        <dgm:presLayoutVars>
          <dgm:chMax val="1"/>
          <dgm:bulletEnabled val="1"/>
        </dgm:presLayoutVars>
      </dgm:prSet>
      <dgm:spPr/>
    </dgm:pt>
    <dgm:pt modelId="{FEB4FCE5-84CF-854F-BAD2-BBD3B10426AD}" type="pres">
      <dgm:prSet presAssocID="{78369C57-6872-4640-96F1-9755174E0761}" presName="descendantText" presStyleLbl="alignAcc1" presStyleIdx="1" presStyleCnt="3">
        <dgm:presLayoutVars>
          <dgm:bulletEnabled val="1"/>
        </dgm:presLayoutVars>
      </dgm:prSet>
      <dgm:spPr/>
    </dgm:pt>
    <dgm:pt modelId="{D8C7690C-7755-F34E-BB8A-AAEE32DE31CC}" type="pres">
      <dgm:prSet presAssocID="{ACEDF479-06D8-0E4B-9BCE-F15F2A664A9F}" presName="sp" presStyleCnt="0"/>
      <dgm:spPr/>
    </dgm:pt>
    <dgm:pt modelId="{1B01DFBF-8B8F-A14E-8644-4D9CECE47A50}" type="pres">
      <dgm:prSet presAssocID="{836FF01D-E2C0-D548-A0DB-159B5008A2B5}" presName="composite" presStyleCnt="0"/>
      <dgm:spPr/>
    </dgm:pt>
    <dgm:pt modelId="{32703A19-A58E-7444-BBFE-9D1444B43B54}" type="pres">
      <dgm:prSet presAssocID="{836FF01D-E2C0-D548-A0DB-159B5008A2B5}" presName="parentText" presStyleLbl="alignNode1" presStyleIdx="2" presStyleCnt="3">
        <dgm:presLayoutVars>
          <dgm:chMax val="1"/>
          <dgm:bulletEnabled val="1"/>
        </dgm:presLayoutVars>
      </dgm:prSet>
      <dgm:spPr/>
    </dgm:pt>
    <dgm:pt modelId="{7D70C866-FF6A-9D48-857C-EEE20433BDF2}" type="pres">
      <dgm:prSet presAssocID="{836FF01D-E2C0-D548-A0DB-159B5008A2B5}" presName="descendantText" presStyleLbl="alignAcc1" presStyleIdx="2" presStyleCnt="3">
        <dgm:presLayoutVars>
          <dgm:bulletEnabled val="1"/>
        </dgm:presLayoutVars>
      </dgm:prSet>
      <dgm:spPr/>
    </dgm:pt>
  </dgm:ptLst>
  <dgm:cxnLst>
    <dgm:cxn modelId="{EA0EF530-C2E1-5248-8EB5-777350F37F3B}" srcId="{6ED1280D-FFDA-7A4A-B1FA-8D00F1691C6D}" destId="{987E8F42-7BA6-1D4D-9593-427EDFFF14D1}" srcOrd="0" destOrd="0" parTransId="{C807C2AE-8AF3-8A42-9FD4-6061ABFACAED}" sibTransId="{094E27A5-04D4-8D40-8C7F-7C3BD1F900A5}"/>
    <dgm:cxn modelId="{49FB8649-1B1C-EE42-A9A7-E7A7D8961413}" srcId="{6ED1280D-FFDA-7A4A-B1FA-8D00F1691C6D}" destId="{836FF01D-E2C0-D548-A0DB-159B5008A2B5}" srcOrd="2" destOrd="0" parTransId="{3C794DA5-DDEA-E449-8AA6-8408C253AD06}" sibTransId="{DB6CA7EC-8786-344A-9E48-FBC7D90FDAE6}"/>
    <dgm:cxn modelId="{8100495F-1F9F-C040-87A2-5F6FEDA197AE}" type="presOf" srcId="{6ED1280D-FFDA-7A4A-B1FA-8D00F1691C6D}" destId="{C96B8348-AA2B-1B40-B9AC-D58ACD2595A7}" srcOrd="0" destOrd="0" presId="urn:microsoft.com/office/officeart/2005/8/layout/chevron2"/>
    <dgm:cxn modelId="{1BAF6860-2CA3-A44E-8474-C7F3100D0799}" type="presOf" srcId="{B273899C-15E2-6544-B35E-F2FB2C2ACFCD}" destId="{BCE847D8-3301-E449-B533-B0DDED4F0F93}" srcOrd="0" destOrd="0" presId="urn:microsoft.com/office/officeart/2005/8/layout/chevron2"/>
    <dgm:cxn modelId="{25807C71-B5FF-EC4A-BB88-8CDBAFD2496C}" srcId="{6ED1280D-FFDA-7A4A-B1FA-8D00F1691C6D}" destId="{78369C57-6872-4640-96F1-9755174E0761}" srcOrd="1" destOrd="0" parTransId="{B2496C39-F2FB-0044-87C1-5CC057BAD0CF}" sibTransId="{ACEDF479-06D8-0E4B-9BCE-F15F2A664A9F}"/>
    <dgm:cxn modelId="{EFF07DB3-B531-5246-8347-39B1429166EE}" srcId="{987E8F42-7BA6-1D4D-9593-427EDFFF14D1}" destId="{B273899C-15E2-6544-B35E-F2FB2C2ACFCD}" srcOrd="0" destOrd="0" parTransId="{E8E458D2-E2F1-A346-A680-93B2B548BC77}" sibTransId="{65DEE6D3-32D4-DA46-BDCB-808BDDBE26BB}"/>
    <dgm:cxn modelId="{60F606C1-3725-E04D-80BC-13949BD4682C}" type="presOf" srcId="{78369C57-6872-4640-96F1-9755174E0761}" destId="{A3B70FFA-BA02-574B-9F04-8CAD75EA3BE9}" srcOrd="0" destOrd="0" presId="urn:microsoft.com/office/officeart/2005/8/layout/chevron2"/>
    <dgm:cxn modelId="{5CF89BD3-50F6-4943-BF1E-A19F07093863}" srcId="{836FF01D-E2C0-D548-A0DB-159B5008A2B5}" destId="{4E3C5FC7-EF63-2C47-864E-FFE8229FB430}" srcOrd="0" destOrd="0" parTransId="{6674E0A3-2FDC-CC41-A6B1-D3CCE4DAB4D7}" sibTransId="{6B050FBE-E867-2B4F-9E78-F2FE86BD5E84}"/>
    <dgm:cxn modelId="{3A1032D5-884B-6844-9CEC-23C946735FF8}" srcId="{78369C57-6872-4640-96F1-9755174E0761}" destId="{58E738BB-1CC5-7A4F-9EAD-C56EEDE8DF96}" srcOrd="0" destOrd="0" parTransId="{7537655C-BD2C-9D46-8E69-330499675555}" sibTransId="{1AAB47DD-28D2-8B46-BF4B-9F0D17CF50CF}"/>
    <dgm:cxn modelId="{A725FCE4-8340-FB43-A4E8-40045FCC94E7}" type="presOf" srcId="{836FF01D-E2C0-D548-A0DB-159B5008A2B5}" destId="{32703A19-A58E-7444-BBFE-9D1444B43B54}" srcOrd="0" destOrd="0" presId="urn:microsoft.com/office/officeart/2005/8/layout/chevron2"/>
    <dgm:cxn modelId="{B6CD8CEA-9665-5F49-9FA0-954EA9CB5F9F}" type="presOf" srcId="{58E738BB-1CC5-7A4F-9EAD-C56EEDE8DF96}" destId="{FEB4FCE5-84CF-854F-BAD2-BBD3B10426AD}" srcOrd="0" destOrd="0" presId="urn:microsoft.com/office/officeart/2005/8/layout/chevron2"/>
    <dgm:cxn modelId="{A7EE04FB-D3DA-B44A-A09A-CAE5A056A05D}" type="presOf" srcId="{4E3C5FC7-EF63-2C47-864E-FFE8229FB430}" destId="{7D70C866-FF6A-9D48-857C-EEE20433BDF2}" srcOrd="0" destOrd="0" presId="urn:microsoft.com/office/officeart/2005/8/layout/chevron2"/>
    <dgm:cxn modelId="{18F737FC-C043-6747-9411-3F0BE112F546}" type="presOf" srcId="{987E8F42-7BA6-1D4D-9593-427EDFFF14D1}" destId="{C47A37B9-EA7F-394F-B7E6-BF9BB3963A0C}" srcOrd="0" destOrd="0" presId="urn:microsoft.com/office/officeart/2005/8/layout/chevron2"/>
    <dgm:cxn modelId="{F439AF2D-1B70-7C4E-BBBF-0E73991BF542}" type="presParOf" srcId="{C96B8348-AA2B-1B40-B9AC-D58ACD2595A7}" destId="{2958D1C6-D69A-6140-9CFE-29A607D82932}" srcOrd="0" destOrd="0" presId="urn:microsoft.com/office/officeart/2005/8/layout/chevron2"/>
    <dgm:cxn modelId="{24A29EFC-20B0-2441-8E90-ADEEB018815C}" type="presParOf" srcId="{2958D1C6-D69A-6140-9CFE-29A607D82932}" destId="{C47A37B9-EA7F-394F-B7E6-BF9BB3963A0C}" srcOrd="0" destOrd="0" presId="urn:microsoft.com/office/officeart/2005/8/layout/chevron2"/>
    <dgm:cxn modelId="{486E4061-CD78-B245-8B89-F283C2391A4B}" type="presParOf" srcId="{2958D1C6-D69A-6140-9CFE-29A607D82932}" destId="{BCE847D8-3301-E449-B533-B0DDED4F0F93}" srcOrd="1" destOrd="0" presId="urn:microsoft.com/office/officeart/2005/8/layout/chevron2"/>
    <dgm:cxn modelId="{FBC0897A-7E5B-4F49-8280-171EDB182042}" type="presParOf" srcId="{C96B8348-AA2B-1B40-B9AC-D58ACD2595A7}" destId="{AE131437-FEBF-434E-B429-54AC6A24BC5B}" srcOrd="1" destOrd="0" presId="urn:microsoft.com/office/officeart/2005/8/layout/chevron2"/>
    <dgm:cxn modelId="{1F6F69B2-59CB-9E4B-89F5-A993EAE23981}" type="presParOf" srcId="{C96B8348-AA2B-1B40-B9AC-D58ACD2595A7}" destId="{F33EF4D2-828B-6F4A-9AAC-A8B6149D1E9A}" srcOrd="2" destOrd="0" presId="urn:microsoft.com/office/officeart/2005/8/layout/chevron2"/>
    <dgm:cxn modelId="{E762F188-3A4E-1C4A-B204-96C77CF9F636}" type="presParOf" srcId="{F33EF4D2-828B-6F4A-9AAC-A8B6149D1E9A}" destId="{A3B70FFA-BA02-574B-9F04-8CAD75EA3BE9}" srcOrd="0" destOrd="0" presId="urn:microsoft.com/office/officeart/2005/8/layout/chevron2"/>
    <dgm:cxn modelId="{C97AA734-EA13-7543-9CC1-349AFEF98CBC}" type="presParOf" srcId="{F33EF4D2-828B-6F4A-9AAC-A8B6149D1E9A}" destId="{FEB4FCE5-84CF-854F-BAD2-BBD3B10426AD}" srcOrd="1" destOrd="0" presId="urn:microsoft.com/office/officeart/2005/8/layout/chevron2"/>
    <dgm:cxn modelId="{ACDD1ED1-4CFF-BD4A-B42A-5D8A9DEAA81E}" type="presParOf" srcId="{C96B8348-AA2B-1B40-B9AC-D58ACD2595A7}" destId="{D8C7690C-7755-F34E-BB8A-AAEE32DE31CC}" srcOrd="3" destOrd="0" presId="urn:microsoft.com/office/officeart/2005/8/layout/chevron2"/>
    <dgm:cxn modelId="{6687D088-F2E4-A446-8E27-6B525370AFC4}" type="presParOf" srcId="{C96B8348-AA2B-1B40-B9AC-D58ACD2595A7}" destId="{1B01DFBF-8B8F-A14E-8644-4D9CECE47A50}" srcOrd="4" destOrd="0" presId="urn:microsoft.com/office/officeart/2005/8/layout/chevron2"/>
    <dgm:cxn modelId="{C780D85B-536D-4D42-8A4A-9C9E15141E7E}" type="presParOf" srcId="{1B01DFBF-8B8F-A14E-8644-4D9CECE47A50}" destId="{32703A19-A58E-7444-BBFE-9D1444B43B54}" srcOrd="0" destOrd="0" presId="urn:microsoft.com/office/officeart/2005/8/layout/chevron2"/>
    <dgm:cxn modelId="{37BA6087-BFCE-0144-9D83-236B78C31863}" type="presParOf" srcId="{1B01DFBF-8B8F-A14E-8644-4D9CECE47A50}" destId="{7D70C866-FF6A-9D48-857C-EEE20433BDF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F0E2A25-73FC-904E-B588-BC0BDCEBAD8F}" type="doc">
      <dgm:prSet loTypeId="urn:microsoft.com/office/officeart/2009/layout/CircleArrowProcess" loCatId="" qsTypeId="urn:microsoft.com/office/officeart/2005/8/quickstyle/simple1" qsCatId="simple" csTypeId="urn:microsoft.com/office/officeart/2005/8/colors/colorful4" csCatId="colorful" phldr="1"/>
      <dgm:spPr/>
      <dgm:t>
        <a:bodyPr/>
        <a:lstStyle/>
        <a:p>
          <a:endParaRPr lang="en-US"/>
        </a:p>
      </dgm:t>
    </dgm:pt>
    <dgm:pt modelId="{73F0F387-BB06-2F46-B5DB-CD3670A2C39F}">
      <dgm:prSet phldrT="[Text]"/>
      <dgm:spPr>
        <a:xfrm>
          <a:off x="1742785" y="755549"/>
          <a:ext cx="1164717" cy="582298"/>
        </a:xfrm>
        <a:prstGeom prst="rect">
          <a:avLst/>
        </a:prstGeom>
        <a:noFill/>
        <a:ln>
          <a:noFill/>
        </a:ln>
        <a:effectLst/>
      </dgm:spPr>
      <dgm:t>
        <a:bodyPr/>
        <a:lstStyle/>
        <a:p>
          <a:pPr rtl="0">
            <a:buNone/>
          </a:pPr>
          <a:r>
            <a:rPr lang="en-US">
              <a:solidFill>
                <a:sysClr val="windowText" lastClr="000000">
                  <a:hueOff val="0"/>
                  <a:satOff val="0"/>
                  <a:lumOff val="0"/>
                  <a:alphaOff val="0"/>
                </a:sysClr>
              </a:solidFill>
              <a:latin typeface="Aptos" panose="02110004020202020204"/>
              <a:ea typeface="+mn-ea"/>
              <a:cs typeface="+mn-cs"/>
            </a:rPr>
            <a:t>Internal </a:t>
          </a:r>
          <a:r>
            <a:rPr lang="en-US">
              <a:solidFill>
                <a:sysClr val="windowText" lastClr="000000">
                  <a:hueOff val="0"/>
                  <a:satOff val="0"/>
                  <a:lumOff val="0"/>
                  <a:alphaOff val="0"/>
                </a:sysClr>
              </a:solidFill>
              <a:latin typeface="Aptos Display" panose="02110004020202020204"/>
              <a:ea typeface="+mn-ea"/>
              <a:cs typeface="+mn-cs"/>
            </a:rPr>
            <a:t>Policies &amp; Procedures</a:t>
          </a:r>
          <a:endParaRPr lang="en-US">
            <a:solidFill>
              <a:sysClr val="windowText" lastClr="000000">
                <a:hueOff val="0"/>
                <a:satOff val="0"/>
                <a:lumOff val="0"/>
                <a:alphaOff val="0"/>
              </a:sysClr>
            </a:solidFill>
            <a:latin typeface="Aptos" panose="02110004020202020204"/>
            <a:ea typeface="+mn-ea"/>
            <a:cs typeface="+mn-cs"/>
          </a:endParaRPr>
        </a:p>
      </dgm:t>
    </dgm:pt>
    <dgm:pt modelId="{510B4E4F-C43A-254A-A09D-B7ABC8DB3281}" type="parTrans" cxnId="{FFC59AD7-F3E0-A147-A969-8D7DC2B5F522}">
      <dgm:prSet/>
      <dgm:spPr/>
      <dgm:t>
        <a:bodyPr/>
        <a:lstStyle/>
        <a:p>
          <a:endParaRPr lang="en-US"/>
        </a:p>
      </dgm:t>
    </dgm:pt>
    <dgm:pt modelId="{F85AE95E-465E-D348-AB05-AA8A14E3CEBB}" type="sibTrans" cxnId="{FFC59AD7-F3E0-A147-A969-8D7DC2B5F522}">
      <dgm:prSet/>
      <dgm:spPr/>
      <dgm:t>
        <a:bodyPr/>
        <a:lstStyle/>
        <a:p>
          <a:endParaRPr lang="en-US"/>
        </a:p>
      </dgm:t>
    </dgm:pt>
    <dgm:pt modelId="{E719AE76-459C-6141-BD19-6E64F07E270D}">
      <dgm:prSet phldrT="[Text]"/>
      <dgm:spPr>
        <a:xfrm>
          <a:off x="1742785" y="3158915"/>
          <a:ext cx="1164717" cy="582298"/>
        </a:xfrm>
        <a:prstGeom prst="rect">
          <a:avLst/>
        </a:prstGeom>
        <a:noFill/>
        <a:ln>
          <a:noFill/>
        </a:ln>
        <a:effectLst/>
      </dgm:spPr>
      <dgm:t>
        <a:bodyPr/>
        <a:lstStyle/>
        <a:p>
          <a:pPr>
            <a:buNone/>
          </a:pPr>
          <a:r>
            <a:rPr lang="en-US" dirty="0">
              <a:solidFill>
                <a:sysClr val="windowText" lastClr="000000">
                  <a:hueOff val="0"/>
                  <a:satOff val="0"/>
                  <a:lumOff val="0"/>
                  <a:alphaOff val="0"/>
                </a:sysClr>
              </a:solidFill>
              <a:latin typeface="Aptos" panose="02110004020202020204"/>
              <a:ea typeface="+mn-ea"/>
              <a:cs typeface="+mn-cs"/>
            </a:rPr>
            <a:t>Patient &amp; Community Engagement</a:t>
          </a:r>
        </a:p>
      </dgm:t>
    </dgm:pt>
    <dgm:pt modelId="{F8284DDD-07DB-4740-90D4-C5F7F3A115D6}" type="parTrans" cxnId="{E9AC222F-2AA1-3842-A2A2-2ABFE0234571}">
      <dgm:prSet/>
      <dgm:spPr/>
      <dgm:t>
        <a:bodyPr/>
        <a:lstStyle/>
        <a:p>
          <a:endParaRPr lang="en-US"/>
        </a:p>
      </dgm:t>
    </dgm:pt>
    <dgm:pt modelId="{DD470689-572D-5844-884E-A0DD2403A6AA}" type="sibTrans" cxnId="{E9AC222F-2AA1-3842-A2A2-2ABFE0234571}">
      <dgm:prSet/>
      <dgm:spPr/>
      <dgm:t>
        <a:bodyPr/>
        <a:lstStyle/>
        <a:p>
          <a:endParaRPr lang="en-US"/>
        </a:p>
      </dgm:t>
    </dgm:pt>
    <dgm:pt modelId="{E9ECA9DE-1011-3143-A6FE-2347411BF47D}">
      <dgm:prSet phldrT="[Text]" phldr="0"/>
      <dgm:spPr>
        <a:xfrm>
          <a:off x="1160621" y="4360598"/>
          <a:ext cx="1164717" cy="582298"/>
        </a:xfrm>
        <a:prstGeom prst="rect">
          <a:avLst/>
        </a:prstGeom>
        <a:noFill/>
        <a:ln>
          <a:noFill/>
        </a:ln>
        <a:effectLst/>
      </dgm:spPr>
      <dgm:t>
        <a:bodyPr/>
        <a:lstStyle/>
        <a:p>
          <a:pPr rtl="0">
            <a:buNone/>
          </a:pPr>
          <a:r>
            <a:rPr lang="en-US" dirty="0">
              <a:solidFill>
                <a:sysClr val="windowText" lastClr="000000">
                  <a:hueOff val="0"/>
                  <a:satOff val="0"/>
                  <a:lumOff val="0"/>
                  <a:alphaOff val="0"/>
                </a:sysClr>
              </a:solidFill>
              <a:latin typeface="Aptos" panose="02110004020202020204"/>
              <a:ea typeface="+mn-ea"/>
              <a:cs typeface="+mn-cs"/>
            </a:rPr>
            <a:t>Reinvestment Into Both</a:t>
          </a:r>
        </a:p>
      </dgm:t>
    </dgm:pt>
    <dgm:pt modelId="{FD2EBBC8-0843-2B4E-911D-838601AF0835}" type="parTrans" cxnId="{B719E45F-B020-7D42-80C5-FAB39C1507B9}">
      <dgm:prSet/>
      <dgm:spPr/>
      <dgm:t>
        <a:bodyPr/>
        <a:lstStyle/>
        <a:p>
          <a:endParaRPr lang="en-US"/>
        </a:p>
      </dgm:t>
    </dgm:pt>
    <dgm:pt modelId="{6ABF0BB0-2C55-D74F-8BD9-3F7BC74ADF4D}" type="sibTrans" cxnId="{B719E45F-B020-7D42-80C5-FAB39C1507B9}">
      <dgm:prSet/>
      <dgm:spPr/>
      <dgm:t>
        <a:bodyPr/>
        <a:lstStyle/>
        <a:p>
          <a:endParaRPr lang="en-US"/>
        </a:p>
      </dgm:t>
    </dgm:pt>
    <dgm:pt modelId="{8DEEF089-C797-4ABA-BBCE-BDE92666BAA9}">
      <dgm:prSet phldr="0"/>
      <dgm:spPr>
        <a:xfrm>
          <a:off x="1160621" y="1957232"/>
          <a:ext cx="1164717" cy="582298"/>
        </a:xfrm>
        <a:prstGeom prst="rect">
          <a:avLst/>
        </a:prstGeom>
        <a:noFill/>
        <a:ln>
          <a:noFill/>
        </a:ln>
        <a:effectLst/>
      </dgm:spPr>
      <dgm:t>
        <a:bodyPr/>
        <a:lstStyle/>
        <a:p>
          <a:pPr rtl="0">
            <a:buNone/>
          </a:pPr>
          <a:r>
            <a:rPr lang="en-US" dirty="0">
              <a:solidFill>
                <a:sysClr val="windowText" lastClr="000000">
                  <a:hueOff val="0"/>
                  <a:satOff val="0"/>
                  <a:lumOff val="0"/>
                  <a:alphaOff val="0"/>
                </a:sysClr>
              </a:solidFill>
              <a:latin typeface="Aptos Display" panose="02110004020202020204"/>
              <a:ea typeface="+mn-ea"/>
              <a:cs typeface="+mn-cs"/>
            </a:rPr>
            <a:t>Staff Engagement</a:t>
          </a:r>
        </a:p>
      </dgm:t>
    </dgm:pt>
    <dgm:pt modelId="{8196ACFA-3331-4FE1-9E8D-5FB2A8C02150}" type="parTrans" cxnId="{95C172D9-3D35-480A-A54A-20E375A7E8FA}">
      <dgm:prSet/>
      <dgm:spPr/>
      <dgm:t>
        <a:bodyPr/>
        <a:lstStyle/>
        <a:p>
          <a:endParaRPr lang="en-US"/>
        </a:p>
      </dgm:t>
    </dgm:pt>
    <dgm:pt modelId="{46FAEC58-818A-4B97-8674-F8E75CA9D4D6}" type="sibTrans" cxnId="{95C172D9-3D35-480A-A54A-20E375A7E8FA}">
      <dgm:prSet/>
      <dgm:spPr/>
      <dgm:t>
        <a:bodyPr/>
        <a:lstStyle/>
        <a:p>
          <a:endParaRPr lang="en-US"/>
        </a:p>
      </dgm:t>
    </dgm:pt>
    <dgm:pt modelId="{F736CB21-5BBC-A945-8E02-A32C6E1B8786}" type="pres">
      <dgm:prSet presAssocID="{5F0E2A25-73FC-904E-B588-BC0BDCEBAD8F}" presName="Name0" presStyleCnt="0">
        <dgm:presLayoutVars>
          <dgm:chMax val="7"/>
          <dgm:chPref val="7"/>
          <dgm:dir/>
          <dgm:animLvl val="lvl"/>
        </dgm:presLayoutVars>
      </dgm:prSet>
      <dgm:spPr/>
    </dgm:pt>
    <dgm:pt modelId="{3EFF02D5-55F3-C940-A658-D28E99C25E7E}" type="pres">
      <dgm:prSet presAssocID="{73F0F387-BB06-2F46-B5DB-CD3670A2C39F}" presName="Accent1" presStyleCnt="0"/>
      <dgm:spPr/>
    </dgm:pt>
    <dgm:pt modelId="{1CC8400E-AAFE-6F41-BC4E-7B3950C2BB38}" type="pres">
      <dgm:prSet presAssocID="{73F0F387-BB06-2F46-B5DB-CD3670A2C39F}" presName="Accent" presStyleLbl="node1" presStyleIdx="0" presStyleCnt="4"/>
      <dgm:spPr>
        <a:xfrm>
          <a:off x="1281987" y="0"/>
          <a:ext cx="2087096" cy="2087308"/>
        </a:xfrm>
        <a:prstGeom prst="circularArrow">
          <a:avLst>
            <a:gd name="adj1" fmla="val 10980"/>
            <a:gd name="adj2" fmla="val 1142322"/>
            <a:gd name="adj3" fmla="val 4500000"/>
            <a:gd name="adj4" fmla="val 10800000"/>
            <a:gd name="adj5" fmla="val 12500"/>
          </a:avLst>
        </a:prstGeom>
        <a:solidFill>
          <a:srgbClr val="0F9ED5">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pt>
    <dgm:pt modelId="{90CCA857-BF6D-AC43-8D57-A0AD91CE04CB}" type="pres">
      <dgm:prSet presAssocID="{73F0F387-BB06-2F46-B5DB-CD3670A2C39F}" presName="Parent1" presStyleLbl="revTx" presStyleIdx="0" presStyleCnt="4">
        <dgm:presLayoutVars>
          <dgm:chMax val="1"/>
          <dgm:chPref val="1"/>
          <dgm:bulletEnabled val="1"/>
        </dgm:presLayoutVars>
      </dgm:prSet>
      <dgm:spPr/>
    </dgm:pt>
    <dgm:pt modelId="{CA52598A-2082-4B7F-9B9B-FFF675D36094}" type="pres">
      <dgm:prSet presAssocID="{8DEEF089-C797-4ABA-BBCE-BDE92666BAA9}" presName="Accent2" presStyleCnt="0"/>
      <dgm:spPr/>
    </dgm:pt>
    <dgm:pt modelId="{66BEB64B-3B7A-4D8C-BE6E-5D970C812F2A}" type="pres">
      <dgm:prSet presAssocID="{8DEEF089-C797-4ABA-BBCE-BDE92666BAA9}" presName="Accent" presStyleLbl="node1" presStyleIdx="1" presStyleCnt="4"/>
      <dgm:spPr>
        <a:xfrm>
          <a:off x="702173" y="1199468"/>
          <a:ext cx="2087096" cy="2087308"/>
        </a:xfrm>
        <a:prstGeom prst="leftCircularArrow">
          <a:avLst>
            <a:gd name="adj1" fmla="val 10980"/>
            <a:gd name="adj2" fmla="val 1142322"/>
            <a:gd name="adj3" fmla="val 6300000"/>
            <a:gd name="adj4" fmla="val 18900000"/>
            <a:gd name="adj5" fmla="val 12500"/>
          </a:avLst>
        </a:prstGeom>
        <a:solidFill>
          <a:srgbClr val="0F9ED5">
            <a:hueOff val="2199979"/>
            <a:satOff val="-9734"/>
            <a:lumOff val="-1634"/>
            <a:alphaOff val="0"/>
          </a:srgbClr>
        </a:solidFill>
        <a:ln w="19050" cap="flat" cmpd="sng" algn="ctr">
          <a:solidFill>
            <a:sysClr val="window" lastClr="FFFFFF">
              <a:hueOff val="0"/>
              <a:satOff val="0"/>
              <a:lumOff val="0"/>
              <a:alphaOff val="0"/>
            </a:sysClr>
          </a:solidFill>
          <a:prstDash val="solid"/>
          <a:miter lim="800000"/>
        </a:ln>
        <a:effectLst/>
      </dgm:spPr>
    </dgm:pt>
    <dgm:pt modelId="{D4873E06-26B1-4D1F-B01F-B2CDEC3980C9}" type="pres">
      <dgm:prSet presAssocID="{8DEEF089-C797-4ABA-BBCE-BDE92666BAA9}" presName="Parent2" presStyleLbl="revTx" presStyleIdx="1" presStyleCnt="4">
        <dgm:presLayoutVars>
          <dgm:chMax val="1"/>
          <dgm:chPref val="1"/>
          <dgm:bulletEnabled val="1"/>
        </dgm:presLayoutVars>
      </dgm:prSet>
      <dgm:spPr/>
    </dgm:pt>
    <dgm:pt modelId="{88B6F643-019B-4133-9052-D17ED629B115}" type="pres">
      <dgm:prSet presAssocID="{E719AE76-459C-6141-BD19-6E64F07E270D}" presName="Accent3" presStyleCnt="0"/>
      <dgm:spPr/>
    </dgm:pt>
    <dgm:pt modelId="{9DA5E925-B99D-2249-938B-9969947EAF45}" type="pres">
      <dgm:prSet presAssocID="{E719AE76-459C-6141-BD19-6E64F07E270D}" presName="Accent" presStyleLbl="node1" presStyleIdx="2" presStyleCnt="4"/>
      <dgm:spPr>
        <a:xfrm>
          <a:off x="1281987" y="2403366"/>
          <a:ext cx="2087096" cy="2087308"/>
        </a:xfrm>
        <a:prstGeom prst="circularArrow">
          <a:avLst>
            <a:gd name="adj1" fmla="val 10980"/>
            <a:gd name="adj2" fmla="val 1142322"/>
            <a:gd name="adj3" fmla="val 4500000"/>
            <a:gd name="adj4" fmla="val 13500000"/>
            <a:gd name="adj5" fmla="val 12500"/>
          </a:avLst>
        </a:prstGeom>
        <a:solidFill>
          <a:srgbClr val="0F9ED5">
            <a:hueOff val="4399958"/>
            <a:satOff val="-19468"/>
            <a:lumOff val="-3269"/>
            <a:alphaOff val="0"/>
          </a:srgbClr>
        </a:solidFill>
        <a:ln w="19050" cap="flat" cmpd="sng" algn="ctr">
          <a:solidFill>
            <a:sysClr val="window" lastClr="FFFFFF">
              <a:hueOff val="0"/>
              <a:satOff val="0"/>
              <a:lumOff val="0"/>
              <a:alphaOff val="0"/>
            </a:sysClr>
          </a:solidFill>
          <a:prstDash val="solid"/>
          <a:miter lim="800000"/>
        </a:ln>
        <a:effectLst/>
      </dgm:spPr>
    </dgm:pt>
    <dgm:pt modelId="{77989A68-CD1F-48CF-A6B8-65881F51E267}" type="pres">
      <dgm:prSet presAssocID="{E719AE76-459C-6141-BD19-6E64F07E270D}" presName="Parent3" presStyleLbl="revTx" presStyleIdx="2" presStyleCnt="4">
        <dgm:presLayoutVars>
          <dgm:chMax val="1"/>
          <dgm:chPref val="1"/>
          <dgm:bulletEnabled val="1"/>
        </dgm:presLayoutVars>
      </dgm:prSet>
      <dgm:spPr/>
    </dgm:pt>
    <dgm:pt modelId="{1F86E5CF-9779-4CB3-97E2-4B091C51AFA0}" type="pres">
      <dgm:prSet presAssocID="{E9ECA9DE-1011-3143-A6FE-2347411BF47D}" presName="Accent4" presStyleCnt="0"/>
      <dgm:spPr/>
    </dgm:pt>
    <dgm:pt modelId="{B9646ACE-F8FE-894C-AC84-D0FC146CEDC6}" type="pres">
      <dgm:prSet presAssocID="{E9ECA9DE-1011-3143-A6FE-2347411BF47D}" presName="Accent" presStyleLbl="node1" presStyleIdx="3" presStyleCnt="4"/>
      <dgm:spPr>
        <a:xfrm>
          <a:off x="850944" y="3741213"/>
          <a:ext cx="1793078" cy="1793945"/>
        </a:xfrm>
        <a:prstGeom prst="blockArc">
          <a:avLst>
            <a:gd name="adj1" fmla="val 0"/>
            <a:gd name="adj2" fmla="val 18900000"/>
            <a:gd name="adj3" fmla="val 12740"/>
          </a:avLst>
        </a:prstGeom>
        <a:solidFill>
          <a:srgbClr val="0F9ED5">
            <a:hueOff val="6599937"/>
            <a:satOff val="-29202"/>
            <a:lumOff val="-4903"/>
            <a:alphaOff val="0"/>
          </a:srgbClr>
        </a:solidFill>
        <a:ln w="19050" cap="flat" cmpd="sng" algn="ctr">
          <a:solidFill>
            <a:sysClr val="window" lastClr="FFFFFF">
              <a:hueOff val="0"/>
              <a:satOff val="0"/>
              <a:lumOff val="0"/>
              <a:alphaOff val="0"/>
            </a:sysClr>
          </a:solidFill>
          <a:prstDash val="solid"/>
          <a:miter lim="800000"/>
        </a:ln>
        <a:effectLst/>
      </dgm:spPr>
    </dgm:pt>
    <dgm:pt modelId="{1F5CF791-19FE-49BB-8D69-8E823302F97F}" type="pres">
      <dgm:prSet presAssocID="{E9ECA9DE-1011-3143-A6FE-2347411BF47D}" presName="Parent4" presStyleLbl="revTx" presStyleIdx="3" presStyleCnt="4">
        <dgm:presLayoutVars>
          <dgm:chMax val="1"/>
          <dgm:chPref val="1"/>
          <dgm:bulletEnabled val="1"/>
        </dgm:presLayoutVars>
      </dgm:prSet>
      <dgm:spPr/>
    </dgm:pt>
  </dgm:ptLst>
  <dgm:cxnLst>
    <dgm:cxn modelId="{E9AC222F-2AA1-3842-A2A2-2ABFE0234571}" srcId="{5F0E2A25-73FC-904E-B588-BC0BDCEBAD8F}" destId="{E719AE76-459C-6141-BD19-6E64F07E270D}" srcOrd="2" destOrd="0" parTransId="{F8284DDD-07DB-4740-90D4-C5F7F3A115D6}" sibTransId="{DD470689-572D-5844-884E-A0DD2403A6AA}"/>
    <dgm:cxn modelId="{B719E45F-B020-7D42-80C5-FAB39C1507B9}" srcId="{5F0E2A25-73FC-904E-B588-BC0BDCEBAD8F}" destId="{E9ECA9DE-1011-3143-A6FE-2347411BF47D}" srcOrd="3" destOrd="0" parTransId="{FD2EBBC8-0843-2B4E-911D-838601AF0835}" sibTransId="{6ABF0BB0-2C55-D74F-8BD9-3F7BC74ADF4D}"/>
    <dgm:cxn modelId="{9B94166D-40EA-40F0-8972-983F1CA5A9B8}" type="presOf" srcId="{73F0F387-BB06-2F46-B5DB-CD3670A2C39F}" destId="{90CCA857-BF6D-AC43-8D57-A0AD91CE04CB}" srcOrd="0" destOrd="0" presId="urn:microsoft.com/office/officeart/2009/layout/CircleArrowProcess"/>
    <dgm:cxn modelId="{0A32E27E-6010-4FE5-A480-4FD043F7DF69}" type="presOf" srcId="{8DEEF089-C797-4ABA-BBCE-BDE92666BAA9}" destId="{D4873E06-26B1-4D1F-B01F-B2CDEC3980C9}" srcOrd="0" destOrd="0" presId="urn:microsoft.com/office/officeart/2009/layout/CircleArrowProcess"/>
    <dgm:cxn modelId="{AF2FB883-6248-1C48-9E22-C150FC728ED7}" type="presOf" srcId="{5F0E2A25-73FC-904E-B588-BC0BDCEBAD8F}" destId="{F736CB21-5BBC-A945-8E02-A32C6E1B8786}" srcOrd="0" destOrd="0" presId="urn:microsoft.com/office/officeart/2009/layout/CircleArrowProcess"/>
    <dgm:cxn modelId="{40B87FA9-080F-4080-A3DA-38FC25853B07}" type="presOf" srcId="{E9ECA9DE-1011-3143-A6FE-2347411BF47D}" destId="{1F5CF791-19FE-49BB-8D69-8E823302F97F}" srcOrd="0" destOrd="0" presId="urn:microsoft.com/office/officeart/2009/layout/CircleArrowProcess"/>
    <dgm:cxn modelId="{A61F3DAD-3F28-403F-9A8A-AFC07D980F4A}" type="presOf" srcId="{E719AE76-459C-6141-BD19-6E64F07E270D}" destId="{77989A68-CD1F-48CF-A6B8-65881F51E267}" srcOrd="0" destOrd="0" presId="urn:microsoft.com/office/officeart/2009/layout/CircleArrowProcess"/>
    <dgm:cxn modelId="{FFC59AD7-F3E0-A147-A969-8D7DC2B5F522}" srcId="{5F0E2A25-73FC-904E-B588-BC0BDCEBAD8F}" destId="{73F0F387-BB06-2F46-B5DB-CD3670A2C39F}" srcOrd="0" destOrd="0" parTransId="{510B4E4F-C43A-254A-A09D-B7ABC8DB3281}" sibTransId="{F85AE95E-465E-D348-AB05-AA8A14E3CEBB}"/>
    <dgm:cxn modelId="{95C172D9-3D35-480A-A54A-20E375A7E8FA}" srcId="{5F0E2A25-73FC-904E-B588-BC0BDCEBAD8F}" destId="{8DEEF089-C797-4ABA-BBCE-BDE92666BAA9}" srcOrd="1" destOrd="0" parTransId="{8196ACFA-3331-4FE1-9E8D-5FB2A8C02150}" sibTransId="{46FAEC58-818A-4B97-8674-F8E75CA9D4D6}"/>
    <dgm:cxn modelId="{56D86F7C-C19B-4886-89A6-6E7EC1CC7C96}" type="presParOf" srcId="{F736CB21-5BBC-A945-8E02-A32C6E1B8786}" destId="{3EFF02D5-55F3-C940-A658-D28E99C25E7E}" srcOrd="0" destOrd="0" presId="urn:microsoft.com/office/officeart/2009/layout/CircleArrowProcess"/>
    <dgm:cxn modelId="{9C878929-5BDA-4005-A915-F275E8C7FADF}" type="presParOf" srcId="{3EFF02D5-55F3-C940-A658-D28E99C25E7E}" destId="{1CC8400E-AAFE-6F41-BC4E-7B3950C2BB38}" srcOrd="0" destOrd="0" presId="urn:microsoft.com/office/officeart/2009/layout/CircleArrowProcess"/>
    <dgm:cxn modelId="{2F7C9D1A-CBCA-4363-A772-BE5AE2AD4B37}" type="presParOf" srcId="{F736CB21-5BBC-A945-8E02-A32C6E1B8786}" destId="{90CCA857-BF6D-AC43-8D57-A0AD91CE04CB}" srcOrd="1" destOrd="0" presId="urn:microsoft.com/office/officeart/2009/layout/CircleArrowProcess"/>
    <dgm:cxn modelId="{57F3A0F3-3CEE-4463-B323-353CAD9AAEB3}" type="presParOf" srcId="{F736CB21-5BBC-A945-8E02-A32C6E1B8786}" destId="{CA52598A-2082-4B7F-9B9B-FFF675D36094}" srcOrd="2" destOrd="0" presId="urn:microsoft.com/office/officeart/2009/layout/CircleArrowProcess"/>
    <dgm:cxn modelId="{BE3370C3-AE48-434B-BE7E-25FF934F6910}" type="presParOf" srcId="{CA52598A-2082-4B7F-9B9B-FFF675D36094}" destId="{66BEB64B-3B7A-4D8C-BE6E-5D970C812F2A}" srcOrd="0" destOrd="0" presId="urn:microsoft.com/office/officeart/2009/layout/CircleArrowProcess"/>
    <dgm:cxn modelId="{E6C85588-C5A4-45B3-802E-EF5FAF021260}" type="presParOf" srcId="{F736CB21-5BBC-A945-8E02-A32C6E1B8786}" destId="{D4873E06-26B1-4D1F-B01F-B2CDEC3980C9}" srcOrd="3" destOrd="0" presId="urn:microsoft.com/office/officeart/2009/layout/CircleArrowProcess"/>
    <dgm:cxn modelId="{A66D272A-EDF9-4F87-B945-9B6FAD9E17AF}" type="presParOf" srcId="{F736CB21-5BBC-A945-8E02-A32C6E1B8786}" destId="{88B6F643-019B-4133-9052-D17ED629B115}" srcOrd="4" destOrd="0" presId="urn:microsoft.com/office/officeart/2009/layout/CircleArrowProcess"/>
    <dgm:cxn modelId="{3123E96D-08C1-4420-AEB2-E402BE6C759E}" type="presParOf" srcId="{88B6F643-019B-4133-9052-D17ED629B115}" destId="{9DA5E925-B99D-2249-938B-9969947EAF45}" srcOrd="0" destOrd="0" presId="urn:microsoft.com/office/officeart/2009/layout/CircleArrowProcess"/>
    <dgm:cxn modelId="{A1AB4815-EF77-4233-BB81-3E72893833DB}" type="presParOf" srcId="{F736CB21-5BBC-A945-8E02-A32C6E1B8786}" destId="{77989A68-CD1F-48CF-A6B8-65881F51E267}" srcOrd="5" destOrd="0" presId="urn:microsoft.com/office/officeart/2009/layout/CircleArrowProcess"/>
    <dgm:cxn modelId="{13CF7712-ED81-47BA-9C03-A935A40847AD}" type="presParOf" srcId="{F736CB21-5BBC-A945-8E02-A32C6E1B8786}" destId="{1F86E5CF-9779-4CB3-97E2-4B091C51AFA0}" srcOrd="6" destOrd="0" presId="urn:microsoft.com/office/officeart/2009/layout/CircleArrowProcess"/>
    <dgm:cxn modelId="{296B9B7C-46ED-4E9C-BDE0-A693BF91DF6D}" type="presParOf" srcId="{1F86E5CF-9779-4CB3-97E2-4B091C51AFA0}" destId="{B9646ACE-F8FE-894C-AC84-D0FC146CEDC6}" srcOrd="0" destOrd="0" presId="urn:microsoft.com/office/officeart/2009/layout/CircleArrowProcess"/>
    <dgm:cxn modelId="{018A9D1A-E935-448D-86BA-15FB350F3D8A}" type="presParOf" srcId="{F736CB21-5BBC-A945-8E02-A32C6E1B8786}" destId="{1F5CF791-19FE-49BB-8D69-8E823302F97F}" srcOrd="7"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B6F5126-1509-4792-AF38-3CB531FF60E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E791AF8-F2F1-4D9B-B43F-79751995B3B6}">
      <dgm:prSet/>
      <dgm:spPr/>
      <dgm:t>
        <a:bodyPr/>
        <a:lstStyle/>
        <a:p>
          <a:r>
            <a:rPr lang="en-US" dirty="0"/>
            <a:t>Lead a reflection session where participants share insights, challenges, and commitments to advancing equity.</a:t>
          </a:r>
        </a:p>
      </dgm:t>
    </dgm:pt>
    <dgm:pt modelId="{83112CBA-5634-4D6D-93E5-06BB60B3ED2E}" type="parTrans" cxnId="{740E16BD-04CF-4CA3-82DB-191F3BE4FD83}">
      <dgm:prSet/>
      <dgm:spPr/>
      <dgm:t>
        <a:bodyPr/>
        <a:lstStyle/>
        <a:p>
          <a:endParaRPr lang="en-US"/>
        </a:p>
      </dgm:t>
    </dgm:pt>
    <dgm:pt modelId="{C896A134-8B9A-4BF0-BECC-D40C342204EF}" type="sibTrans" cxnId="{740E16BD-04CF-4CA3-82DB-191F3BE4FD83}">
      <dgm:prSet/>
      <dgm:spPr/>
      <dgm:t>
        <a:bodyPr/>
        <a:lstStyle/>
        <a:p>
          <a:endParaRPr lang="en-US"/>
        </a:p>
      </dgm:t>
    </dgm:pt>
    <dgm:pt modelId="{A5515BD9-F70E-4C65-817A-3F9FF87DF985}">
      <dgm:prSet/>
      <dgm:spPr/>
      <dgm:t>
        <a:bodyPr/>
        <a:lstStyle/>
        <a:p>
          <a:r>
            <a:rPr lang="en-US"/>
            <a:t>Encourage individuals to articulate specific goals and timelines for implementing their action plans.</a:t>
          </a:r>
        </a:p>
      </dgm:t>
    </dgm:pt>
    <dgm:pt modelId="{F17E0F80-365E-45C6-83B9-E419A4DEDB6B}" type="parTrans" cxnId="{0ED15A94-AF28-4567-B782-FB35B6C458F3}">
      <dgm:prSet/>
      <dgm:spPr/>
      <dgm:t>
        <a:bodyPr/>
        <a:lstStyle/>
        <a:p>
          <a:endParaRPr lang="en-US"/>
        </a:p>
      </dgm:t>
    </dgm:pt>
    <dgm:pt modelId="{7E9883CF-9AB7-454A-90A6-700409BDDAE1}" type="sibTrans" cxnId="{0ED15A94-AF28-4567-B782-FB35B6C458F3}">
      <dgm:prSet/>
      <dgm:spPr/>
      <dgm:t>
        <a:bodyPr/>
        <a:lstStyle/>
        <a:p>
          <a:endParaRPr lang="en-US"/>
        </a:p>
      </dgm:t>
    </dgm:pt>
    <dgm:pt modelId="{8B6796A4-3D14-4A14-A7C6-231401B0AB60}">
      <dgm:prSet/>
      <dgm:spPr/>
      <dgm:t>
        <a:bodyPr/>
        <a:lstStyle/>
        <a:p>
          <a:r>
            <a:rPr lang="en-US"/>
            <a:t>Reinforce the importance of ongoing learning, adaptation, and collaboration in the journey towards equity.</a:t>
          </a:r>
        </a:p>
      </dgm:t>
    </dgm:pt>
    <dgm:pt modelId="{A1C2A9D9-1E35-4D33-87C9-CD3318632F69}" type="parTrans" cxnId="{FB4017B0-1EED-4598-81C4-BAD8E8D9DA9C}">
      <dgm:prSet/>
      <dgm:spPr/>
      <dgm:t>
        <a:bodyPr/>
        <a:lstStyle/>
        <a:p>
          <a:endParaRPr lang="en-US"/>
        </a:p>
      </dgm:t>
    </dgm:pt>
    <dgm:pt modelId="{EA2747E5-3C5F-49E5-9980-4B2E2DC96B11}" type="sibTrans" cxnId="{FB4017B0-1EED-4598-81C4-BAD8E8D9DA9C}">
      <dgm:prSet/>
      <dgm:spPr/>
      <dgm:t>
        <a:bodyPr/>
        <a:lstStyle/>
        <a:p>
          <a:endParaRPr lang="en-US"/>
        </a:p>
      </dgm:t>
    </dgm:pt>
    <dgm:pt modelId="{91627E5B-9D2E-4518-B6F5-0FCB34EAB096}" type="pres">
      <dgm:prSet presAssocID="{4B6F5126-1509-4792-AF38-3CB531FF60ED}" presName="root" presStyleCnt="0">
        <dgm:presLayoutVars>
          <dgm:dir/>
          <dgm:resizeHandles val="exact"/>
        </dgm:presLayoutVars>
      </dgm:prSet>
      <dgm:spPr/>
    </dgm:pt>
    <dgm:pt modelId="{B64E04EB-A948-482B-9E5A-2AF928E10C46}" type="pres">
      <dgm:prSet presAssocID="{0E791AF8-F2F1-4D9B-B43F-79751995B3B6}" presName="compNode" presStyleCnt="0"/>
      <dgm:spPr/>
    </dgm:pt>
    <dgm:pt modelId="{C96B8EE1-04A5-4DE6-9C77-B6BF8343C842}" type="pres">
      <dgm:prSet presAssocID="{0E791AF8-F2F1-4D9B-B43F-79751995B3B6}" presName="bgRect" presStyleLbl="bgShp" presStyleIdx="0" presStyleCnt="3"/>
      <dgm:spPr/>
    </dgm:pt>
    <dgm:pt modelId="{595DD05B-7E2E-4404-AFB6-AA0B096B3490}" type="pres">
      <dgm:prSet presAssocID="{0E791AF8-F2F1-4D9B-B43F-79751995B3B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ard Room"/>
        </a:ext>
      </dgm:extLst>
    </dgm:pt>
    <dgm:pt modelId="{FCED8292-CD85-4837-A3A5-6F92E4B1DA0F}" type="pres">
      <dgm:prSet presAssocID="{0E791AF8-F2F1-4D9B-B43F-79751995B3B6}" presName="spaceRect" presStyleCnt="0"/>
      <dgm:spPr/>
    </dgm:pt>
    <dgm:pt modelId="{90B7D5A1-D6BC-4DDE-AB27-D2BEDC856445}" type="pres">
      <dgm:prSet presAssocID="{0E791AF8-F2F1-4D9B-B43F-79751995B3B6}" presName="parTx" presStyleLbl="revTx" presStyleIdx="0" presStyleCnt="3">
        <dgm:presLayoutVars>
          <dgm:chMax val="0"/>
          <dgm:chPref val="0"/>
        </dgm:presLayoutVars>
      </dgm:prSet>
      <dgm:spPr/>
    </dgm:pt>
    <dgm:pt modelId="{82A6A3FA-28CD-4FB8-80DE-EFFEBE24C1C7}" type="pres">
      <dgm:prSet presAssocID="{C896A134-8B9A-4BF0-BECC-D40C342204EF}" presName="sibTrans" presStyleCnt="0"/>
      <dgm:spPr/>
    </dgm:pt>
    <dgm:pt modelId="{E3C33970-6E71-4F5A-AA9A-7FD4CE4F0AF0}" type="pres">
      <dgm:prSet presAssocID="{A5515BD9-F70E-4C65-817A-3F9FF87DF985}" presName="compNode" presStyleCnt="0"/>
      <dgm:spPr/>
    </dgm:pt>
    <dgm:pt modelId="{88FFBB6E-D2A3-473C-8E15-66DD63399D23}" type="pres">
      <dgm:prSet presAssocID="{A5515BD9-F70E-4C65-817A-3F9FF87DF985}" presName="bgRect" presStyleLbl="bgShp" presStyleIdx="1" presStyleCnt="3"/>
      <dgm:spPr/>
    </dgm:pt>
    <dgm:pt modelId="{6C8C0FBF-6EAD-4268-94E8-401F4E8D5E62}" type="pres">
      <dgm:prSet presAssocID="{A5515BD9-F70E-4C65-817A-3F9FF87DF98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F57AC187-8B9F-47DB-811F-5B544D43CEF8}" type="pres">
      <dgm:prSet presAssocID="{A5515BD9-F70E-4C65-817A-3F9FF87DF985}" presName="spaceRect" presStyleCnt="0"/>
      <dgm:spPr/>
    </dgm:pt>
    <dgm:pt modelId="{FFB9DD0E-2894-4939-8DC8-A346A16C7B52}" type="pres">
      <dgm:prSet presAssocID="{A5515BD9-F70E-4C65-817A-3F9FF87DF985}" presName="parTx" presStyleLbl="revTx" presStyleIdx="1" presStyleCnt="3">
        <dgm:presLayoutVars>
          <dgm:chMax val="0"/>
          <dgm:chPref val="0"/>
        </dgm:presLayoutVars>
      </dgm:prSet>
      <dgm:spPr/>
    </dgm:pt>
    <dgm:pt modelId="{F6EB9338-60C4-456B-AB68-05E21F7EA46C}" type="pres">
      <dgm:prSet presAssocID="{7E9883CF-9AB7-454A-90A6-700409BDDAE1}" presName="sibTrans" presStyleCnt="0"/>
      <dgm:spPr/>
    </dgm:pt>
    <dgm:pt modelId="{1A5C044D-75BA-44F0-801E-A4C331831028}" type="pres">
      <dgm:prSet presAssocID="{8B6796A4-3D14-4A14-A7C6-231401B0AB60}" presName="compNode" presStyleCnt="0"/>
      <dgm:spPr/>
    </dgm:pt>
    <dgm:pt modelId="{3C462BC2-28DE-4E6F-B82E-A61D5FDFA134}" type="pres">
      <dgm:prSet presAssocID="{8B6796A4-3D14-4A14-A7C6-231401B0AB60}" presName="bgRect" presStyleLbl="bgShp" presStyleIdx="2" presStyleCnt="3"/>
      <dgm:spPr/>
    </dgm:pt>
    <dgm:pt modelId="{839F0BC8-0E31-4AD0-A9F9-9E0DA606DEA7}" type="pres">
      <dgm:prSet presAssocID="{8B6796A4-3D14-4A14-A7C6-231401B0AB6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542E10D6-0AED-4C6E-BB5B-315E8178CFBE}" type="pres">
      <dgm:prSet presAssocID="{8B6796A4-3D14-4A14-A7C6-231401B0AB60}" presName="spaceRect" presStyleCnt="0"/>
      <dgm:spPr/>
    </dgm:pt>
    <dgm:pt modelId="{C08A553E-BFF7-41B2-82D6-01D04B5186FA}" type="pres">
      <dgm:prSet presAssocID="{8B6796A4-3D14-4A14-A7C6-231401B0AB60}" presName="parTx" presStyleLbl="revTx" presStyleIdx="2" presStyleCnt="3">
        <dgm:presLayoutVars>
          <dgm:chMax val="0"/>
          <dgm:chPref val="0"/>
        </dgm:presLayoutVars>
      </dgm:prSet>
      <dgm:spPr/>
    </dgm:pt>
  </dgm:ptLst>
  <dgm:cxnLst>
    <dgm:cxn modelId="{21A36116-439C-48C0-908E-46821AA43808}" type="presOf" srcId="{8B6796A4-3D14-4A14-A7C6-231401B0AB60}" destId="{C08A553E-BFF7-41B2-82D6-01D04B5186FA}" srcOrd="0" destOrd="0" presId="urn:microsoft.com/office/officeart/2018/2/layout/IconVerticalSolidList"/>
    <dgm:cxn modelId="{0043173A-3860-4BB9-AFD7-1F85462A7C50}" type="presOf" srcId="{A5515BD9-F70E-4C65-817A-3F9FF87DF985}" destId="{FFB9DD0E-2894-4939-8DC8-A346A16C7B52}" srcOrd="0" destOrd="0" presId="urn:microsoft.com/office/officeart/2018/2/layout/IconVerticalSolidList"/>
    <dgm:cxn modelId="{DB622540-5299-48F4-8781-8E3709C24126}" type="presOf" srcId="{0E791AF8-F2F1-4D9B-B43F-79751995B3B6}" destId="{90B7D5A1-D6BC-4DDE-AB27-D2BEDC856445}" srcOrd="0" destOrd="0" presId="urn:microsoft.com/office/officeart/2018/2/layout/IconVerticalSolidList"/>
    <dgm:cxn modelId="{0ED15A94-AF28-4567-B782-FB35B6C458F3}" srcId="{4B6F5126-1509-4792-AF38-3CB531FF60ED}" destId="{A5515BD9-F70E-4C65-817A-3F9FF87DF985}" srcOrd="1" destOrd="0" parTransId="{F17E0F80-365E-45C6-83B9-E419A4DEDB6B}" sibTransId="{7E9883CF-9AB7-454A-90A6-700409BDDAE1}"/>
    <dgm:cxn modelId="{FB4017B0-1EED-4598-81C4-BAD8E8D9DA9C}" srcId="{4B6F5126-1509-4792-AF38-3CB531FF60ED}" destId="{8B6796A4-3D14-4A14-A7C6-231401B0AB60}" srcOrd="2" destOrd="0" parTransId="{A1C2A9D9-1E35-4D33-87C9-CD3318632F69}" sibTransId="{EA2747E5-3C5F-49E5-9980-4B2E2DC96B11}"/>
    <dgm:cxn modelId="{740E16BD-04CF-4CA3-82DB-191F3BE4FD83}" srcId="{4B6F5126-1509-4792-AF38-3CB531FF60ED}" destId="{0E791AF8-F2F1-4D9B-B43F-79751995B3B6}" srcOrd="0" destOrd="0" parTransId="{83112CBA-5634-4D6D-93E5-06BB60B3ED2E}" sibTransId="{C896A134-8B9A-4BF0-BECC-D40C342204EF}"/>
    <dgm:cxn modelId="{316BC1CA-F4F1-4C66-A205-BA2224368658}" type="presOf" srcId="{4B6F5126-1509-4792-AF38-3CB531FF60ED}" destId="{91627E5B-9D2E-4518-B6F5-0FCB34EAB096}" srcOrd="0" destOrd="0" presId="urn:microsoft.com/office/officeart/2018/2/layout/IconVerticalSolidList"/>
    <dgm:cxn modelId="{170CF061-6F59-4CD5-84F5-1D30DA439E51}" type="presParOf" srcId="{91627E5B-9D2E-4518-B6F5-0FCB34EAB096}" destId="{B64E04EB-A948-482B-9E5A-2AF928E10C46}" srcOrd="0" destOrd="0" presId="urn:microsoft.com/office/officeart/2018/2/layout/IconVerticalSolidList"/>
    <dgm:cxn modelId="{DC8F4DFD-D016-441A-B16D-19C5FB152564}" type="presParOf" srcId="{B64E04EB-A948-482B-9E5A-2AF928E10C46}" destId="{C96B8EE1-04A5-4DE6-9C77-B6BF8343C842}" srcOrd="0" destOrd="0" presId="urn:microsoft.com/office/officeart/2018/2/layout/IconVerticalSolidList"/>
    <dgm:cxn modelId="{B099F64A-E51A-4DC3-967B-A1C40234753F}" type="presParOf" srcId="{B64E04EB-A948-482B-9E5A-2AF928E10C46}" destId="{595DD05B-7E2E-4404-AFB6-AA0B096B3490}" srcOrd="1" destOrd="0" presId="urn:microsoft.com/office/officeart/2018/2/layout/IconVerticalSolidList"/>
    <dgm:cxn modelId="{5700B5D1-8698-4E70-8F37-F9A6F66786C1}" type="presParOf" srcId="{B64E04EB-A948-482B-9E5A-2AF928E10C46}" destId="{FCED8292-CD85-4837-A3A5-6F92E4B1DA0F}" srcOrd="2" destOrd="0" presId="urn:microsoft.com/office/officeart/2018/2/layout/IconVerticalSolidList"/>
    <dgm:cxn modelId="{50DDBC0E-72B4-43FD-8E10-25B6125518BF}" type="presParOf" srcId="{B64E04EB-A948-482B-9E5A-2AF928E10C46}" destId="{90B7D5A1-D6BC-4DDE-AB27-D2BEDC856445}" srcOrd="3" destOrd="0" presId="urn:microsoft.com/office/officeart/2018/2/layout/IconVerticalSolidList"/>
    <dgm:cxn modelId="{9B37E198-1F33-412B-B627-1D627D657FD3}" type="presParOf" srcId="{91627E5B-9D2E-4518-B6F5-0FCB34EAB096}" destId="{82A6A3FA-28CD-4FB8-80DE-EFFEBE24C1C7}" srcOrd="1" destOrd="0" presId="urn:microsoft.com/office/officeart/2018/2/layout/IconVerticalSolidList"/>
    <dgm:cxn modelId="{3CCD766D-FBED-433B-B84E-93E3C04E906D}" type="presParOf" srcId="{91627E5B-9D2E-4518-B6F5-0FCB34EAB096}" destId="{E3C33970-6E71-4F5A-AA9A-7FD4CE4F0AF0}" srcOrd="2" destOrd="0" presId="urn:microsoft.com/office/officeart/2018/2/layout/IconVerticalSolidList"/>
    <dgm:cxn modelId="{5272A314-B51F-480C-A032-39C13DB01E5C}" type="presParOf" srcId="{E3C33970-6E71-4F5A-AA9A-7FD4CE4F0AF0}" destId="{88FFBB6E-D2A3-473C-8E15-66DD63399D23}" srcOrd="0" destOrd="0" presId="urn:microsoft.com/office/officeart/2018/2/layout/IconVerticalSolidList"/>
    <dgm:cxn modelId="{428AF5AC-3663-4F51-BB8B-EC7CA892AFB4}" type="presParOf" srcId="{E3C33970-6E71-4F5A-AA9A-7FD4CE4F0AF0}" destId="{6C8C0FBF-6EAD-4268-94E8-401F4E8D5E62}" srcOrd="1" destOrd="0" presId="urn:microsoft.com/office/officeart/2018/2/layout/IconVerticalSolidList"/>
    <dgm:cxn modelId="{7D771F25-A9DB-479B-ABFB-9A9EBC9AACB8}" type="presParOf" srcId="{E3C33970-6E71-4F5A-AA9A-7FD4CE4F0AF0}" destId="{F57AC187-8B9F-47DB-811F-5B544D43CEF8}" srcOrd="2" destOrd="0" presId="urn:microsoft.com/office/officeart/2018/2/layout/IconVerticalSolidList"/>
    <dgm:cxn modelId="{EB48988C-F85F-4FA1-97D6-31E8CEEAA981}" type="presParOf" srcId="{E3C33970-6E71-4F5A-AA9A-7FD4CE4F0AF0}" destId="{FFB9DD0E-2894-4939-8DC8-A346A16C7B52}" srcOrd="3" destOrd="0" presId="urn:microsoft.com/office/officeart/2018/2/layout/IconVerticalSolidList"/>
    <dgm:cxn modelId="{D993BB9C-02D5-42CB-B302-CA9D6318F0A5}" type="presParOf" srcId="{91627E5B-9D2E-4518-B6F5-0FCB34EAB096}" destId="{F6EB9338-60C4-456B-AB68-05E21F7EA46C}" srcOrd="3" destOrd="0" presId="urn:microsoft.com/office/officeart/2018/2/layout/IconVerticalSolidList"/>
    <dgm:cxn modelId="{E1738F07-CFBD-4B51-AEC9-477E848AF93D}" type="presParOf" srcId="{91627E5B-9D2E-4518-B6F5-0FCB34EAB096}" destId="{1A5C044D-75BA-44F0-801E-A4C331831028}" srcOrd="4" destOrd="0" presId="urn:microsoft.com/office/officeart/2018/2/layout/IconVerticalSolidList"/>
    <dgm:cxn modelId="{6FF57B51-5221-470E-91E9-0FA052EA5AA2}" type="presParOf" srcId="{1A5C044D-75BA-44F0-801E-A4C331831028}" destId="{3C462BC2-28DE-4E6F-B82E-A61D5FDFA134}" srcOrd="0" destOrd="0" presId="urn:microsoft.com/office/officeart/2018/2/layout/IconVerticalSolidList"/>
    <dgm:cxn modelId="{AB2269CF-5031-44CD-BD84-7C9583F55909}" type="presParOf" srcId="{1A5C044D-75BA-44F0-801E-A4C331831028}" destId="{839F0BC8-0E31-4AD0-A9F9-9E0DA606DEA7}" srcOrd="1" destOrd="0" presId="urn:microsoft.com/office/officeart/2018/2/layout/IconVerticalSolidList"/>
    <dgm:cxn modelId="{801948A7-E50B-4E32-94AA-0C0689DA63B8}" type="presParOf" srcId="{1A5C044D-75BA-44F0-801E-A4C331831028}" destId="{542E10D6-0AED-4C6E-BB5B-315E8178CFBE}" srcOrd="2" destOrd="0" presId="urn:microsoft.com/office/officeart/2018/2/layout/IconVerticalSolidList"/>
    <dgm:cxn modelId="{B7AAEE30-277C-415F-A65F-6E31F9B07741}" type="presParOf" srcId="{1A5C044D-75BA-44F0-801E-A4C331831028}" destId="{C08A553E-BFF7-41B2-82D6-01D04B5186F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80ADB03-B65F-48A7-9475-5254AFE7A91E}" type="doc">
      <dgm:prSet loTypeId="urn:microsoft.com/office/officeart/2016/7/layout/VerticalSolidActionList" loCatId="List" qsTypeId="urn:microsoft.com/office/officeart/2005/8/quickstyle/simple1" qsCatId="simple" csTypeId="urn:microsoft.com/office/officeart/2005/8/colors/colorful2" csCatId="colorful"/>
      <dgm:spPr/>
      <dgm:t>
        <a:bodyPr/>
        <a:lstStyle/>
        <a:p>
          <a:endParaRPr lang="en-US"/>
        </a:p>
      </dgm:t>
    </dgm:pt>
    <dgm:pt modelId="{0941A467-06D9-441B-8E9E-9C9A3ADBE08B}">
      <dgm:prSet custT="1"/>
      <dgm:spPr/>
      <dgm:t>
        <a:bodyPr/>
        <a:lstStyle/>
        <a:p>
          <a:r>
            <a:rPr lang="en-US" sz="2000" b="1" dirty="0"/>
            <a:t>Summarize</a:t>
          </a:r>
        </a:p>
      </dgm:t>
    </dgm:pt>
    <dgm:pt modelId="{23B5AD99-54AE-4087-B55E-E561511FA4E4}" type="parTrans" cxnId="{B31E72C4-24C0-4214-A9DC-71E8B5EECA51}">
      <dgm:prSet/>
      <dgm:spPr/>
      <dgm:t>
        <a:bodyPr/>
        <a:lstStyle/>
        <a:p>
          <a:endParaRPr lang="en-US" sz="2000"/>
        </a:p>
      </dgm:t>
    </dgm:pt>
    <dgm:pt modelId="{9927DFA4-DBB7-432A-B6A3-3E615A71AB6A}" type="sibTrans" cxnId="{B31E72C4-24C0-4214-A9DC-71E8B5EECA51}">
      <dgm:prSet/>
      <dgm:spPr/>
      <dgm:t>
        <a:bodyPr/>
        <a:lstStyle/>
        <a:p>
          <a:endParaRPr lang="en-US" sz="2000"/>
        </a:p>
      </dgm:t>
    </dgm:pt>
    <dgm:pt modelId="{686FD49B-275B-434C-949F-0451DC7F894A}">
      <dgm:prSet custT="1"/>
      <dgm:spPr/>
      <dgm:t>
        <a:bodyPr/>
        <a:lstStyle/>
        <a:p>
          <a:r>
            <a:rPr lang="en-US" sz="2000" dirty="0"/>
            <a:t>Summarize key takeaways and highlights from the session.</a:t>
          </a:r>
        </a:p>
      </dgm:t>
    </dgm:pt>
    <dgm:pt modelId="{E81F8E03-9A20-49DD-B40C-58D106DF5ADE}" type="parTrans" cxnId="{FD7C1B23-84EF-4664-BF69-8EDC3DBDB9E0}">
      <dgm:prSet/>
      <dgm:spPr/>
      <dgm:t>
        <a:bodyPr/>
        <a:lstStyle/>
        <a:p>
          <a:endParaRPr lang="en-US" sz="2000"/>
        </a:p>
      </dgm:t>
    </dgm:pt>
    <dgm:pt modelId="{DA365B7D-DCC8-422F-B1FB-BF8B60460ACA}" type="sibTrans" cxnId="{FD7C1B23-84EF-4664-BF69-8EDC3DBDB9E0}">
      <dgm:prSet/>
      <dgm:spPr/>
      <dgm:t>
        <a:bodyPr/>
        <a:lstStyle/>
        <a:p>
          <a:endParaRPr lang="en-US" sz="2000"/>
        </a:p>
      </dgm:t>
    </dgm:pt>
    <dgm:pt modelId="{F04A2280-BB0A-4D03-9E77-80D9BE20B656}">
      <dgm:prSet custT="1"/>
      <dgm:spPr/>
      <dgm:t>
        <a:bodyPr/>
        <a:lstStyle/>
        <a:p>
          <a:r>
            <a:rPr lang="en-US" sz="2000" b="1"/>
            <a:t>Express</a:t>
          </a:r>
        </a:p>
      </dgm:t>
    </dgm:pt>
    <dgm:pt modelId="{2FCA5DE9-46CA-433D-A806-54FEE22CD144}" type="parTrans" cxnId="{1DEA9266-EC39-4E0A-8E54-0901539F4CC9}">
      <dgm:prSet/>
      <dgm:spPr/>
      <dgm:t>
        <a:bodyPr/>
        <a:lstStyle/>
        <a:p>
          <a:endParaRPr lang="en-US" sz="2000"/>
        </a:p>
      </dgm:t>
    </dgm:pt>
    <dgm:pt modelId="{E2EDCFF5-A5B9-4F47-8D8F-61CAF9D6D7C0}" type="sibTrans" cxnId="{1DEA9266-EC39-4E0A-8E54-0901539F4CC9}">
      <dgm:prSet/>
      <dgm:spPr/>
      <dgm:t>
        <a:bodyPr/>
        <a:lstStyle/>
        <a:p>
          <a:endParaRPr lang="en-US" sz="2000"/>
        </a:p>
      </dgm:t>
    </dgm:pt>
    <dgm:pt modelId="{13E27E6F-036F-4066-B8F0-52DBE9D37BF9}">
      <dgm:prSet custT="1"/>
      <dgm:spPr/>
      <dgm:t>
        <a:bodyPr/>
        <a:lstStyle/>
        <a:p>
          <a:r>
            <a:rPr lang="en-US" sz="2000" dirty="0"/>
            <a:t>Express gratitude to participants for their engagement, insights, and commitment to creating a more equitable workplace.</a:t>
          </a:r>
        </a:p>
      </dgm:t>
    </dgm:pt>
    <dgm:pt modelId="{356BAD47-DBF2-460B-BC14-0507A78B2189}" type="parTrans" cxnId="{C1E9194E-7DF0-4D93-8FB0-70C8477FEEEF}">
      <dgm:prSet/>
      <dgm:spPr/>
      <dgm:t>
        <a:bodyPr/>
        <a:lstStyle/>
        <a:p>
          <a:endParaRPr lang="en-US" sz="2000"/>
        </a:p>
      </dgm:t>
    </dgm:pt>
    <dgm:pt modelId="{ECEFD13C-69C7-49CB-8813-C78F655DDE95}" type="sibTrans" cxnId="{C1E9194E-7DF0-4D93-8FB0-70C8477FEEEF}">
      <dgm:prSet/>
      <dgm:spPr/>
      <dgm:t>
        <a:bodyPr/>
        <a:lstStyle/>
        <a:p>
          <a:endParaRPr lang="en-US" sz="2000"/>
        </a:p>
      </dgm:t>
    </dgm:pt>
    <dgm:pt modelId="{B80F6AE3-7426-4879-B350-ADEDC320720A}">
      <dgm:prSet custT="1"/>
      <dgm:spPr/>
      <dgm:t>
        <a:bodyPr/>
        <a:lstStyle/>
        <a:p>
          <a:r>
            <a:rPr lang="en-US" sz="2000" b="1"/>
            <a:t>Invite</a:t>
          </a:r>
        </a:p>
      </dgm:t>
    </dgm:pt>
    <dgm:pt modelId="{F2839E14-C2E5-4CAA-8150-AF5572F57211}" type="parTrans" cxnId="{7A502633-FA2D-43BF-B324-D7CA5685420A}">
      <dgm:prSet/>
      <dgm:spPr/>
      <dgm:t>
        <a:bodyPr/>
        <a:lstStyle/>
        <a:p>
          <a:endParaRPr lang="en-US" sz="2000"/>
        </a:p>
      </dgm:t>
    </dgm:pt>
    <dgm:pt modelId="{3D105221-0F1C-4EA3-92CA-79C0F87CB84D}" type="sibTrans" cxnId="{7A502633-FA2D-43BF-B324-D7CA5685420A}">
      <dgm:prSet/>
      <dgm:spPr/>
      <dgm:t>
        <a:bodyPr/>
        <a:lstStyle/>
        <a:p>
          <a:endParaRPr lang="en-US" sz="2000"/>
        </a:p>
      </dgm:t>
    </dgm:pt>
    <dgm:pt modelId="{6C677351-F6B7-4B68-AE40-527CF19A81F3}">
      <dgm:prSet custT="1"/>
      <dgm:spPr/>
      <dgm:t>
        <a:bodyPr/>
        <a:lstStyle/>
        <a:p>
          <a:r>
            <a:rPr lang="en-US" sz="2000"/>
            <a:t>Invite continued dialogue, collaboration, and action towards building a culture of equity.</a:t>
          </a:r>
        </a:p>
      </dgm:t>
    </dgm:pt>
    <dgm:pt modelId="{67307AB8-B3E9-4D96-8335-9F3C4EA313C5}" type="parTrans" cxnId="{F5464489-A3A8-41A5-BAB8-93A0D4A4F0BA}">
      <dgm:prSet/>
      <dgm:spPr/>
      <dgm:t>
        <a:bodyPr/>
        <a:lstStyle/>
        <a:p>
          <a:endParaRPr lang="en-US" sz="2000"/>
        </a:p>
      </dgm:t>
    </dgm:pt>
    <dgm:pt modelId="{410BE723-8413-435D-AC0E-C0B4A0F93379}" type="sibTrans" cxnId="{F5464489-A3A8-41A5-BAB8-93A0D4A4F0BA}">
      <dgm:prSet/>
      <dgm:spPr/>
      <dgm:t>
        <a:bodyPr/>
        <a:lstStyle/>
        <a:p>
          <a:endParaRPr lang="en-US" sz="2000"/>
        </a:p>
      </dgm:t>
    </dgm:pt>
    <dgm:pt modelId="{731E54DB-ECC3-4CFA-ADF1-5A5A9FAD2464}" type="pres">
      <dgm:prSet presAssocID="{380ADB03-B65F-48A7-9475-5254AFE7A91E}" presName="Name0" presStyleCnt="0">
        <dgm:presLayoutVars>
          <dgm:dir/>
          <dgm:animLvl val="lvl"/>
          <dgm:resizeHandles val="exact"/>
        </dgm:presLayoutVars>
      </dgm:prSet>
      <dgm:spPr/>
    </dgm:pt>
    <dgm:pt modelId="{FDCAF33E-F9E5-48F2-8313-FB395D9332FD}" type="pres">
      <dgm:prSet presAssocID="{0941A467-06D9-441B-8E9E-9C9A3ADBE08B}" presName="linNode" presStyleCnt="0"/>
      <dgm:spPr/>
    </dgm:pt>
    <dgm:pt modelId="{981DA58A-FC43-4FDE-B639-1FC1162836F6}" type="pres">
      <dgm:prSet presAssocID="{0941A467-06D9-441B-8E9E-9C9A3ADBE08B}" presName="parentText" presStyleLbl="alignNode1" presStyleIdx="0" presStyleCnt="3">
        <dgm:presLayoutVars>
          <dgm:chMax val="1"/>
          <dgm:bulletEnabled/>
        </dgm:presLayoutVars>
      </dgm:prSet>
      <dgm:spPr/>
    </dgm:pt>
    <dgm:pt modelId="{CDE42120-A5D2-4C62-B232-4F6EA7BC86FF}" type="pres">
      <dgm:prSet presAssocID="{0941A467-06D9-441B-8E9E-9C9A3ADBE08B}" presName="descendantText" presStyleLbl="alignAccFollowNode1" presStyleIdx="0" presStyleCnt="3">
        <dgm:presLayoutVars>
          <dgm:bulletEnabled/>
        </dgm:presLayoutVars>
      </dgm:prSet>
      <dgm:spPr/>
    </dgm:pt>
    <dgm:pt modelId="{FD18FC78-BF2C-48C8-AC76-53EFAF2409BA}" type="pres">
      <dgm:prSet presAssocID="{9927DFA4-DBB7-432A-B6A3-3E615A71AB6A}" presName="sp" presStyleCnt="0"/>
      <dgm:spPr/>
    </dgm:pt>
    <dgm:pt modelId="{77C22EEF-7780-4F98-8B47-5E9BECC4A006}" type="pres">
      <dgm:prSet presAssocID="{F04A2280-BB0A-4D03-9E77-80D9BE20B656}" presName="linNode" presStyleCnt="0"/>
      <dgm:spPr/>
    </dgm:pt>
    <dgm:pt modelId="{64C5858A-22E1-408F-8E6F-5658EAABA624}" type="pres">
      <dgm:prSet presAssocID="{F04A2280-BB0A-4D03-9E77-80D9BE20B656}" presName="parentText" presStyleLbl="alignNode1" presStyleIdx="1" presStyleCnt="3">
        <dgm:presLayoutVars>
          <dgm:chMax val="1"/>
          <dgm:bulletEnabled/>
        </dgm:presLayoutVars>
      </dgm:prSet>
      <dgm:spPr/>
    </dgm:pt>
    <dgm:pt modelId="{E56CCA8B-4206-4DBC-B6E3-E72297A64A68}" type="pres">
      <dgm:prSet presAssocID="{F04A2280-BB0A-4D03-9E77-80D9BE20B656}" presName="descendantText" presStyleLbl="alignAccFollowNode1" presStyleIdx="1" presStyleCnt="3">
        <dgm:presLayoutVars>
          <dgm:bulletEnabled/>
        </dgm:presLayoutVars>
      </dgm:prSet>
      <dgm:spPr/>
    </dgm:pt>
    <dgm:pt modelId="{EB836277-5129-4ED6-88DC-4CE52CE1C602}" type="pres">
      <dgm:prSet presAssocID="{E2EDCFF5-A5B9-4F47-8D8F-61CAF9D6D7C0}" presName="sp" presStyleCnt="0"/>
      <dgm:spPr/>
    </dgm:pt>
    <dgm:pt modelId="{67216E9B-80C8-4940-A61D-D4D0EB0D6D9E}" type="pres">
      <dgm:prSet presAssocID="{B80F6AE3-7426-4879-B350-ADEDC320720A}" presName="linNode" presStyleCnt="0"/>
      <dgm:spPr/>
    </dgm:pt>
    <dgm:pt modelId="{FE19664B-F383-48BE-9D06-E8F9DA3E24E6}" type="pres">
      <dgm:prSet presAssocID="{B80F6AE3-7426-4879-B350-ADEDC320720A}" presName="parentText" presStyleLbl="alignNode1" presStyleIdx="2" presStyleCnt="3">
        <dgm:presLayoutVars>
          <dgm:chMax val="1"/>
          <dgm:bulletEnabled/>
        </dgm:presLayoutVars>
      </dgm:prSet>
      <dgm:spPr/>
    </dgm:pt>
    <dgm:pt modelId="{5F19EFCF-F5D6-4A39-8ACE-9EAC0A179DED}" type="pres">
      <dgm:prSet presAssocID="{B80F6AE3-7426-4879-B350-ADEDC320720A}" presName="descendantText" presStyleLbl="alignAccFollowNode1" presStyleIdx="2" presStyleCnt="3">
        <dgm:presLayoutVars>
          <dgm:bulletEnabled/>
        </dgm:presLayoutVars>
      </dgm:prSet>
      <dgm:spPr/>
    </dgm:pt>
  </dgm:ptLst>
  <dgm:cxnLst>
    <dgm:cxn modelId="{FD7C1B23-84EF-4664-BF69-8EDC3DBDB9E0}" srcId="{0941A467-06D9-441B-8E9E-9C9A3ADBE08B}" destId="{686FD49B-275B-434C-949F-0451DC7F894A}" srcOrd="0" destOrd="0" parTransId="{E81F8E03-9A20-49DD-B40C-58D106DF5ADE}" sibTransId="{DA365B7D-DCC8-422F-B1FB-BF8B60460ACA}"/>
    <dgm:cxn modelId="{7A502633-FA2D-43BF-B324-D7CA5685420A}" srcId="{380ADB03-B65F-48A7-9475-5254AFE7A91E}" destId="{B80F6AE3-7426-4879-B350-ADEDC320720A}" srcOrd="2" destOrd="0" parTransId="{F2839E14-C2E5-4CAA-8150-AF5572F57211}" sibTransId="{3D105221-0F1C-4EA3-92CA-79C0F87CB84D}"/>
    <dgm:cxn modelId="{792E2C3C-C566-45B4-8684-A1AA5E068E04}" type="presOf" srcId="{686FD49B-275B-434C-949F-0451DC7F894A}" destId="{CDE42120-A5D2-4C62-B232-4F6EA7BC86FF}" srcOrd="0" destOrd="0" presId="urn:microsoft.com/office/officeart/2016/7/layout/VerticalSolidActionList"/>
    <dgm:cxn modelId="{C1E9194E-7DF0-4D93-8FB0-70C8477FEEEF}" srcId="{F04A2280-BB0A-4D03-9E77-80D9BE20B656}" destId="{13E27E6F-036F-4066-B8F0-52DBE9D37BF9}" srcOrd="0" destOrd="0" parTransId="{356BAD47-DBF2-460B-BC14-0507A78B2189}" sibTransId="{ECEFD13C-69C7-49CB-8813-C78F655DDE95}"/>
    <dgm:cxn modelId="{3493C858-5BD5-4CB2-88C7-2349036AC676}" type="presOf" srcId="{13E27E6F-036F-4066-B8F0-52DBE9D37BF9}" destId="{E56CCA8B-4206-4DBC-B6E3-E72297A64A68}" srcOrd="0" destOrd="0" presId="urn:microsoft.com/office/officeart/2016/7/layout/VerticalSolidActionList"/>
    <dgm:cxn modelId="{1DEA9266-EC39-4E0A-8E54-0901539F4CC9}" srcId="{380ADB03-B65F-48A7-9475-5254AFE7A91E}" destId="{F04A2280-BB0A-4D03-9E77-80D9BE20B656}" srcOrd="1" destOrd="0" parTransId="{2FCA5DE9-46CA-433D-A806-54FEE22CD144}" sibTransId="{E2EDCFF5-A5B9-4F47-8D8F-61CAF9D6D7C0}"/>
    <dgm:cxn modelId="{722CDB72-3213-46CF-9FA6-FED47E9F3D68}" type="presOf" srcId="{B80F6AE3-7426-4879-B350-ADEDC320720A}" destId="{FE19664B-F383-48BE-9D06-E8F9DA3E24E6}" srcOrd="0" destOrd="0" presId="urn:microsoft.com/office/officeart/2016/7/layout/VerticalSolidActionList"/>
    <dgm:cxn modelId="{F5464489-A3A8-41A5-BAB8-93A0D4A4F0BA}" srcId="{B80F6AE3-7426-4879-B350-ADEDC320720A}" destId="{6C677351-F6B7-4B68-AE40-527CF19A81F3}" srcOrd="0" destOrd="0" parTransId="{67307AB8-B3E9-4D96-8335-9F3C4EA313C5}" sibTransId="{410BE723-8413-435D-AC0E-C0B4A0F93379}"/>
    <dgm:cxn modelId="{0D20C89C-09AD-4F45-83A9-F56B60AB4942}" type="presOf" srcId="{0941A467-06D9-441B-8E9E-9C9A3ADBE08B}" destId="{981DA58A-FC43-4FDE-B639-1FC1162836F6}" srcOrd="0" destOrd="0" presId="urn:microsoft.com/office/officeart/2016/7/layout/VerticalSolidActionList"/>
    <dgm:cxn modelId="{12C097B8-C519-4B4C-8B2D-44E4C7E4D027}" type="presOf" srcId="{6C677351-F6B7-4B68-AE40-527CF19A81F3}" destId="{5F19EFCF-F5D6-4A39-8ACE-9EAC0A179DED}" srcOrd="0" destOrd="0" presId="urn:microsoft.com/office/officeart/2016/7/layout/VerticalSolidActionList"/>
    <dgm:cxn modelId="{B31E72C4-24C0-4214-A9DC-71E8B5EECA51}" srcId="{380ADB03-B65F-48A7-9475-5254AFE7A91E}" destId="{0941A467-06D9-441B-8E9E-9C9A3ADBE08B}" srcOrd="0" destOrd="0" parTransId="{23B5AD99-54AE-4087-B55E-E561511FA4E4}" sibTransId="{9927DFA4-DBB7-432A-B6A3-3E615A71AB6A}"/>
    <dgm:cxn modelId="{AF730BDA-35D2-4772-B386-1060198BC889}" type="presOf" srcId="{380ADB03-B65F-48A7-9475-5254AFE7A91E}" destId="{731E54DB-ECC3-4CFA-ADF1-5A5A9FAD2464}" srcOrd="0" destOrd="0" presId="urn:microsoft.com/office/officeart/2016/7/layout/VerticalSolidActionList"/>
    <dgm:cxn modelId="{6B8305E3-7FE1-4332-B3F3-336229154C09}" type="presOf" srcId="{F04A2280-BB0A-4D03-9E77-80D9BE20B656}" destId="{64C5858A-22E1-408F-8E6F-5658EAABA624}" srcOrd="0" destOrd="0" presId="urn:microsoft.com/office/officeart/2016/7/layout/VerticalSolidActionList"/>
    <dgm:cxn modelId="{BD947FD6-243D-40D7-9A6A-B2D754C552BA}" type="presParOf" srcId="{731E54DB-ECC3-4CFA-ADF1-5A5A9FAD2464}" destId="{FDCAF33E-F9E5-48F2-8313-FB395D9332FD}" srcOrd="0" destOrd="0" presId="urn:microsoft.com/office/officeart/2016/7/layout/VerticalSolidActionList"/>
    <dgm:cxn modelId="{9673F299-C5B1-4062-AF93-CB138902FDD4}" type="presParOf" srcId="{FDCAF33E-F9E5-48F2-8313-FB395D9332FD}" destId="{981DA58A-FC43-4FDE-B639-1FC1162836F6}" srcOrd="0" destOrd="0" presId="urn:microsoft.com/office/officeart/2016/7/layout/VerticalSolidActionList"/>
    <dgm:cxn modelId="{ABF4E264-1B78-44A5-A97C-C9FC1B2602D1}" type="presParOf" srcId="{FDCAF33E-F9E5-48F2-8313-FB395D9332FD}" destId="{CDE42120-A5D2-4C62-B232-4F6EA7BC86FF}" srcOrd="1" destOrd="0" presId="urn:microsoft.com/office/officeart/2016/7/layout/VerticalSolidActionList"/>
    <dgm:cxn modelId="{CAC18D98-A297-45B8-8249-8112FE516309}" type="presParOf" srcId="{731E54DB-ECC3-4CFA-ADF1-5A5A9FAD2464}" destId="{FD18FC78-BF2C-48C8-AC76-53EFAF2409BA}" srcOrd="1" destOrd="0" presId="urn:microsoft.com/office/officeart/2016/7/layout/VerticalSolidActionList"/>
    <dgm:cxn modelId="{51E5DF18-422B-434C-BABC-72971793284E}" type="presParOf" srcId="{731E54DB-ECC3-4CFA-ADF1-5A5A9FAD2464}" destId="{77C22EEF-7780-4F98-8B47-5E9BECC4A006}" srcOrd="2" destOrd="0" presId="urn:microsoft.com/office/officeart/2016/7/layout/VerticalSolidActionList"/>
    <dgm:cxn modelId="{49BBB151-8001-4412-BEE4-5427DAF89222}" type="presParOf" srcId="{77C22EEF-7780-4F98-8B47-5E9BECC4A006}" destId="{64C5858A-22E1-408F-8E6F-5658EAABA624}" srcOrd="0" destOrd="0" presId="urn:microsoft.com/office/officeart/2016/7/layout/VerticalSolidActionList"/>
    <dgm:cxn modelId="{B50C5FEC-49A4-4BF9-A74E-891AFDA9BB54}" type="presParOf" srcId="{77C22EEF-7780-4F98-8B47-5E9BECC4A006}" destId="{E56CCA8B-4206-4DBC-B6E3-E72297A64A68}" srcOrd="1" destOrd="0" presId="urn:microsoft.com/office/officeart/2016/7/layout/VerticalSolidActionList"/>
    <dgm:cxn modelId="{9257F60C-7ECA-4E0A-A435-C763CB07B23F}" type="presParOf" srcId="{731E54DB-ECC3-4CFA-ADF1-5A5A9FAD2464}" destId="{EB836277-5129-4ED6-88DC-4CE52CE1C602}" srcOrd="3" destOrd="0" presId="urn:microsoft.com/office/officeart/2016/7/layout/VerticalSolidActionList"/>
    <dgm:cxn modelId="{BFBAD611-C09F-4072-9AE7-465938CB69AB}" type="presParOf" srcId="{731E54DB-ECC3-4CFA-ADF1-5A5A9FAD2464}" destId="{67216E9B-80C8-4940-A61D-D4D0EB0D6D9E}" srcOrd="4" destOrd="0" presId="urn:microsoft.com/office/officeart/2016/7/layout/VerticalSolidActionList"/>
    <dgm:cxn modelId="{0A7D0427-CB2E-417F-AEBD-405372A7E9E5}" type="presParOf" srcId="{67216E9B-80C8-4940-A61D-D4D0EB0D6D9E}" destId="{FE19664B-F383-48BE-9D06-E8F9DA3E24E6}" srcOrd="0" destOrd="0" presId="urn:microsoft.com/office/officeart/2016/7/layout/VerticalSolidActionList"/>
    <dgm:cxn modelId="{14C3341D-4B55-41BF-B967-A31C666D5679}" type="presParOf" srcId="{67216E9B-80C8-4940-A61D-D4D0EB0D6D9E}" destId="{5F19EFCF-F5D6-4A39-8ACE-9EAC0A179DED}"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1AF314C-227D-2E43-A731-E200F91BB110}" type="doc">
      <dgm:prSet loTypeId="urn:microsoft.com/office/officeart/2008/layout/VerticalCurvedList" loCatId="" qsTypeId="urn:microsoft.com/office/officeart/2005/8/quickstyle/simple3" qsCatId="simple" csTypeId="urn:microsoft.com/office/officeart/2005/8/colors/colorful5" csCatId="colorful" phldr="1"/>
      <dgm:spPr/>
      <dgm:t>
        <a:bodyPr/>
        <a:lstStyle/>
        <a:p>
          <a:endParaRPr lang="en-US"/>
        </a:p>
      </dgm:t>
    </dgm:pt>
    <dgm:pt modelId="{2ADEA296-4DC6-3E4E-B920-2731935A8B9A}">
      <dgm:prSet phldrT="[Text]"/>
      <dgm:spPr/>
      <dgm:t>
        <a:bodyPr/>
        <a:lstStyle/>
        <a:p>
          <a:r>
            <a:rPr lang="en-US" b="1" dirty="0"/>
            <a:t>Recognize</a:t>
          </a:r>
          <a:r>
            <a:rPr lang="en-US" b="1" baseline="0" dirty="0"/>
            <a:t> &amp; Respond </a:t>
          </a:r>
          <a:r>
            <a:rPr lang="en-US" baseline="0" dirty="0"/>
            <a:t>to the need for </a:t>
          </a:r>
          <a:r>
            <a:rPr lang="en-US" b="1" baseline="0" dirty="0"/>
            <a:t>safety, trustworthiness &amp; transparency</a:t>
          </a:r>
          <a:endParaRPr lang="en-US" b="1" dirty="0"/>
        </a:p>
      </dgm:t>
    </dgm:pt>
    <dgm:pt modelId="{CD75AE08-D84B-5C42-921E-7A240C06BF7A}" type="parTrans" cxnId="{97816439-32C2-704B-93D9-D86B79BD29B1}">
      <dgm:prSet/>
      <dgm:spPr/>
      <dgm:t>
        <a:bodyPr/>
        <a:lstStyle/>
        <a:p>
          <a:endParaRPr lang="en-US"/>
        </a:p>
      </dgm:t>
    </dgm:pt>
    <dgm:pt modelId="{1E0DB8C3-865E-2D43-B848-82EA6A3C2608}" type="sibTrans" cxnId="{97816439-32C2-704B-93D9-D86B79BD29B1}">
      <dgm:prSet/>
      <dgm:spPr/>
      <dgm:t>
        <a:bodyPr/>
        <a:lstStyle/>
        <a:p>
          <a:endParaRPr lang="en-US"/>
        </a:p>
      </dgm:t>
    </dgm:pt>
    <dgm:pt modelId="{70F60033-D4C8-574A-A5BD-985368544965}">
      <dgm:prSet phldrT="[Text]"/>
      <dgm:spPr/>
      <dgm:t>
        <a:bodyPr/>
        <a:lstStyle/>
        <a:p>
          <a:r>
            <a:rPr lang="en-US" b="1" baseline="0" dirty="0"/>
            <a:t>Respond</a:t>
          </a:r>
          <a:r>
            <a:rPr lang="en-US" baseline="0" dirty="0"/>
            <a:t> to the need for meaningful </a:t>
          </a:r>
          <a:r>
            <a:rPr lang="en-US" b="1" baseline="0" dirty="0"/>
            <a:t>peer support</a:t>
          </a:r>
          <a:endParaRPr lang="en-US" b="1" dirty="0"/>
        </a:p>
      </dgm:t>
    </dgm:pt>
    <dgm:pt modelId="{D98994D6-EEB2-AC41-A7CC-AF5C306E5240}" type="parTrans" cxnId="{9015860B-B31B-ED49-A919-771E4A81D24D}">
      <dgm:prSet/>
      <dgm:spPr/>
      <dgm:t>
        <a:bodyPr/>
        <a:lstStyle/>
        <a:p>
          <a:endParaRPr lang="en-US"/>
        </a:p>
      </dgm:t>
    </dgm:pt>
    <dgm:pt modelId="{2C8156FF-C13C-644B-9FDC-736604F1A772}" type="sibTrans" cxnId="{9015860B-B31B-ED49-A919-771E4A81D24D}">
      <dgm:prSet/>
      <dgm:spPr/>
      <dgm:t>
        <a:bodyPr/>
        <a:lstStyle/>
        <a:p>
          <a:endParaRPr lang="en-US"/>
        </a:p>
      </dgm:t>
    </dgm:pt>
    <dgm:pt modelId="{B3A60E69-055C-5C43-91BC-E37312414708}">
      <dgm:prSet/>
      <dgm:spPr/>
      <dgm:t>
        <a:bodyPr/>
        <a:lstStyle/>
        <a:p>
          <a:r>
            <a:rPr lang="en-US" b="1" dirty="0"/>
            <a:t>Recognize</a:t>
          </a:r>
          <a:r>
            <a:rPr lang="en-US" b="1" baseline="0" dirty="0"/>
            <a:t> &amp; Respond </a:t>
          </a:r>
          <a:r>
            <a:rPr lang="en-US" baseline="0" dirty="0"/>
            <a:t>to the need for </a:t>
          </a:r>
          <a:r>
            <a:rPr lang="en-US" b="1" baseline="0" dirty="0"/>
            <a:t>collaboration</a:t>
          </a:r>
          <a:r>
            <a:rPr lang="en-US" baseline="0" dirty="0"/>
            <a:t> that results in change &amp; </a:t>
          </a:r>
          <a:r>
            <a:rPr lang="en-US" b="1" baseline="0" dirty="0"/>
            <a:t>mutuality</a:t>
          </a:r>
          <a:r>
            <a:rPr lang="en-US" baseline="0" dirty="0"/>
            <a:t> while nurturing </a:t>
          </a:r>
          <a:r>
            <a:rPr lang="en-US" b="1" baseline="0" dirty="0"/>
            <a:t>empowerment &amp; choice</a:t>
          </a:r>
          <a:endParaRPr lang="en-US" b="1" dirty="0"/>
        </a:p>
      </dgm:t>
    </dgm:pt>
    <dgm:pt modelId="{A140680F-BD7F-C743-B45E-4931919CFC40}" type="parTrans" cxnId="{FF6145BD-D2A0-F444-9584-8350439ADC38}">
      <dgm:prSet/>
      <dgm:spPr/>
      <dgm:t>
        <a:bodyPr/>
        <a:lstStyle/>
        <a:p>
          <a:endParaRPr lang="en-US"/>
        </a:p>
      </dgm:t>
    </dgm:pt>
    <dgm:pt modelId="{4F781999-C75B-C144-969B-D564397D4A6B}" type="sibTrans" cxnId="{FF6145BD-D2A0-F444-9584-8350439ADC38}">
      <dgm:prSet/>
      <dgm:spPr/>
      <dgm:t>
        <a:bodyPr/>
        <a:lstStyle/>
        <a:p>
          <a:endParaRPr lang="en-US"/>
        </a:p>
      </dgm:t>
    </dgm:pt>
    <dgm:pt modelId="{6DEA0E04-5B01-4B4B-947E-470035EF9A43}">
      <dgm:prSet/>
      <dgm:spPr/>
      <dgm:t>
        <a:bodyPr/>
        <a:lstStyle/>
        <a:p>
          <a:r>
            <a:rPr lang="en-US" b="1" dirty="0"/>
            <a:t>Avoid re-traumatizing cultural, historical &amp; gender issues</a:t>
          </a:r>
          <a:r>
            <a:rPr lang="en-US" dirty="0"/>
            <a:t>. </a:t>
          </a:r>
        </a:p>
      </dgm:t>
    </dgm:pt>
    <dgm:pt modelId="{352AA442-42B8-CD48-B431-792CE2FB9C0C}" type="parTrans" cxnId="{74C65A3F-5EE3-3543-8295-84CCC4222A8E}">
      <dgm:prSet/>
      <dgm:spPr/>
      <dgm:t>
        <a:bodyPr/>
        <a:lstStyle/>
        <a:p>
          <a:endParaRPr lang="en-US"/>
        </a:p>
      </dgm:t>
    </dgm:pt>
    <dgm:pt modelId="{B85FE5C6-711F-5C40-AFA5-E802944372F4}" type="sibTrans" cxnId="{74C65A3F-5EE3-3543-8295-84CCC4222A8E}">
      <dgm:prSet/>
      <dgm:spPr/>
      <dgm:t>
        <a:bodyPr/>
        <a:lstStyle/>
        <a:p>
          <a:endParaRPr lang="en-US"/>
        </a:p>
      </dgm:t>
    </dgm:pt>
    <dgm:pt modelId="{632B474D-9287-444B-BFE3-4B4CCED4929D}" type="pres">
      <dgm:prSet presAssocID="{11AF314C-227D-2E43-A731-E200F91BB110}" presName="Name0" presStyleCnt="0">
        <dgm:presLayoutVars>
          <dgm:chMax val="7"/>
          <dgm:chPref val="7"/>
          <dgm:dir/>
        </dgm:presLayoutVars>
      </dgm:prSet>
      <dgm:spPr/>
    </dgm:pt>
    <dgm:pt modelId="{5A28AE88-9AC8-0140-9671-1A91091B72EB}" type="pres">
      <dgm:prSet presAssocID="{11AF314C-227D-2E43-A731-E200F91BB110}" presName="Name1" presStyleCnt="0"/>
      <dgm:spPr/>
    </dgm:pt>
    <dgm:pt modelId="{AE7183E4-A9E1-D241-AA29-CB13F5BDBF24}" type="pres">
      <dgm:prSet presAssocID="{11AF314C-227D-2E43-A731-E200F91BB110}" presName="cycle" presStyleCnt="0"/>
      <dgm:spPr/>
    </dgm:pt>
    <dgm:pt modelId="{8DF5DDB0-27D5-0A43-A047-D80ABC281BAF}" type="pres">
      <dgm:prSet presAssocID="{11AF314C-227D-2E43-A731-E200F91BB110}" presName="srcNode" presStyleLbl="node1" presStyleIdx="0" presStyleCnt="4"/>
      <dgm:spPr/>
    </dgm:pt>
    <dgm:pt modelId="{93F886E2-DC4A-7548-A5FA-44FDF0827DFD}" type="pres">
      <dgm:prSet presAssocID="{11AF314C-227D-2E43-A731-E200F91BB110}" presName="conn" presStyleLbl="parChTrans1D2" presStyleIdx="0" presStyleCnt="1"/>
      <dgm:spPr/>
    </dgm:pt>
    <dgm:pt modelId="{4D955DB9-850F-1B44-B0F4-D59D3F755A97}" type="pres">
      <dgm:prSet presAssocID="{11AF314C-227D-2E43-A731-E200F91BB110}" presName="extraNode" presStyleLbl="node1" presStyleIdx="0" presStyleCnt="4"/>
      <dgm:spPr/>
    </dgm:pt>
    <dgm:pt modelId="{2D8C8D95-1DFF-C842-B532-97394D92761F}" type="pres">
      <dgm:prSet presAssocID="{11AF314C-227D-2E43-A731-E200F91BB110}" presName="dstNode" presStyleLbl="node1" presStyleIdx="0" presStyleCnt="4"/>
      <dgm:spPr/>
    </dgm:pt>
    <dgm:pt modelId="{19DB9AAD-59AC-0647-A2DF-1A49922664DF}" type="pres">
      <dgm:prSet presAssocID="{2ADEA296-4DC6-3E4E-B920-2731935A8B9A}" presName="text_1" presStyleLbl="node1" presStyleIdx="0" presStyleCnt="4">
        <dgm:presLayoutVars>
          <dgm:bulletEnabled val="1"/>
        </dgm:presLayoutVars>
      </dgm:prSet>
      <dgm:spPr/>
    </dgm:pt>
    <dgm:pt modelId="{9AF140D2-6E0B-174A-96A3-E50ED9812F1C}" type="pres">
      <dgm:prSet presAssocID="{2ADEA296-4DC6-3E4E-B920-2731935A8B9A}" presName="accent_1" presStyleCnt="0"/>
      <dgm:spPr/>
    </dgm:pt>
    <dgm:pt modelId="{E5960D55-8A53-1840-9462-BFCF3F5FA43B}" type="pres">
      <dgm:prSet presAssocID="{2ADEA296-4DC6-3E4E-B920-2731935A8B9A}" presName="accentRepeatNode" presStyleLbl="solidFgAcc1" presStyleIdx="0" presStyleCnt="4"/>
      <dgm:spPr/>
    </dgm:pt>
    <dgm:pt modelId="{03FFBC80-B3E9-C547-A8E4-F56ACDC6291E}" type="pres">
      <dgm:prSet presAssocID="{70F60033-D4C8-574A-A5BD-985368544965}" presName="text_2" presStyleLbl="node1" presStyleIdx="1" presStyleCnt="4">
        <dgm:presLayoutVars>
          <dgm:bulletEnabled val="1"/>
        </dgm:presLayoutVars>
      </dgm:prSet>
      <dgm:spPr/>
    </dgm:pt>
    <dgm:pt modelId="{0733148C-F846-5D42-83C8-A031C00956A2}" type="pres">
      <dgm:prSet presAssocID="{70F60033-D4C8-574A-A5BD-985368544965}" presName="accent_2" presStyleCnt="0"/>
      <dgm:spPr/>
    </dgm:pt>
    <dgm:pt modelId="{934A2FDF-0B8A-6044-808D-7C20AAA8F010}" type="pres">
      <dgm:prSet presAssocID="{70F60033-D4C8-574A-A5BD-985368544965}" presName="accentRepeatNode" presStyleLbl="solidFgAcc1" presStyleIdx="1" presStyleCnt="4"/>
      <dgm:spPr/>
    </dgm:pt>
    <dgm:pt modelId="{A5F9E1CA-48A1-3B4B-9A49-1F9739151EA9}" type="pres">
      <dgm:prSet presAssocID="{B3A60E69-055C-5C43-91BC-E37312414708}" presName="text_3" presStyleLbl="node1" presStyleIdx="2" presStyleCnt="4">
        <dgm:presLayoutVars>
          <dgm:bulletEnabled val="1"/>
        </dgm:presLayoutVars>
      </dgm:prSet>
      <dgm:spPr/>
    </dgm:pt>
    <dgm:pt modelId="{DC3CD199-83BD-5544-B04B-39AC9977BB84}" type="pres">
      <dgm:prSet presAssocID="{B3A60E69-055C-5C43-91BC-E37312414708}" presName="accent_3" presStyleCnt="0"/>
      <dgm:spPr/>
    </dgm:pt>
    <dgm:pt modelId="{43AA82A0-CD67-304A-9E7F-54387A152C8B}" type="pres">
      <dgm:prSet presAssocID="{B3A60E69-055C-5C43-91BC-E37312414708}" presName="accentRepeatNode" presStyleLbl="solidFgAcc1" presStyleIdx="2" presStyleCnt="4"/>
      <dgm:spPr/>
    </dgm:pt>
    <dgm:pt modelId="{6FAC17CD-3C26-FA40-8EE7-CDDF5AA5F394}" type="pres">
      <dgm:prSet presAssocID="{6DEA0E04-5B01-4B4B-947E-470035EF9A43}" presName="text_4" presStyleLbl="node1" presStyleIdx="3" presStyleCnt="4">
        <dgm:presLayoutVars>
          <dgm:bulletEnabled val="1"/>
        </dgm:presLayoutVars>
      </dgm:prSet>
      <dgm:spPr/>
    </dgm:pt>
    <dgm:pt modelId="{982311E7-3532-754D-9686-C35F781F8976}" type="pres">
      <dgm:prSet presAssocID="{6DEA0E04-5B01-4B4B-947E-470035EF9A43}" presName="accent_4" presStyleCnt="0"/>
      <dgm:spPr/>
    </dgm:pt>
    <dgm:pt modelId="{9F2419BC-C77B-4246-A0A6-486019F63057}" type="pres">
      <dgm:prSet presAssocID="{6DEA0E04-5B01-4B4B-947E-470035EF9A43}" presName="accentRepeatNode" presStyleLbl="solidFgAcc1" presStyleIdx="3" presStyleCnt="4"/>
      <dgm:spPr/>
    </dgm:pt>
  </dgm:ptLst>
  <dgm:cxnLst>
    <dgm:cxn modelId="{9015860B-B31B-ED49-A919-771E4A81D24D}" srcId="{11AF314C-227D-2E43-A731-E200F91BB110}" destId="{70F60033-D4C8-574A-A5BD-985368544965}" srcOrd="1" destOrd="0" parTransId="{D98994D6-EEB2-AC41-A7CC-AF5C306E5240}" sibTransId="{2C8156FF-C13C-644B-9FDC-736604F1A772}"/>
    <dgm:cxn modelId="{96FB3715-3220-AB44-B83B-BEC2A4F42A2C}" type="presOf" srcId="{2ADEA296-4DC6-3E4E-B920-2731935A8B9A}" destId="{19DB9AAD-59AC-0647-A2DF-1A49922664DF}" srcOrd="0" destOrd="0" presId="urn:microsoft.com/office/officeart/2008/layout/VerticalCurvedList"/>
    <dgm:cxn modelId="{41F23517-BFD6-9C45-A972-881415CE5AD8}" type="presOf" srcId="{11AF314C-227D-2E43-A731-E200F91BB110}" destId="{632B474D-9287-444B-BFE3-4B4CCED4929D}" srcOrd="0" destOrd="0" presId="urn:microsoft.com/office/officeart/2008/layout/VerticalCurvedList"/>
    <dgm:cxn modelId="{97816439-32C2-704B-93D9-D86B79BD29B1}" srcId="{11AF314C-227D-2E43-A731-E200F91BB110}" destId="{2ADEA296-4DC6-3E4E-B920-2731935A8B9A}" srcOrd="0" destOrd="0" parTransId="{CD75AE08-D84B-5C42-921E-7A240C06BF7A}" sibTransId="{1E0DB8C3-865E-2D43-B848-82EA6A3C2608}"/>
    <dgm:cxn modelId="{74C65A3F-5EE3-3543-8295-84CCC4222A8E}" srcId="{11AF314C-227D-2E43-A731-E200F91BB110}" destId="{6DEA0E04-5B01-4B4B-947E-470035EF9A43}" srcOrd="3" destOrd="0" parTransId="{352AA442-42B8-CD48-B431-792CE2FB9C0C}" sibTransId="{B85FE5C6-711F-5C40-AFA5-E802944372F4}"/>
    <dgm:cxn modelId="{B30EC042-80E5-A341-BEFC-266663004C83}" type="presOf" srcId="{1E0DB8C3-865E-2D43-B848-82EA6A3C2608}" destId="{93F886E2-DC4A-7548-A5FA-44FDF0827DFD}" srcOrd="0" destOrd="0" presId="urn:microsoft.com/office/officeart/2008/layout/VerticalCurvedList"/>
    <dgm:cxn modelId="{C9DE6C5A-0100-9C48-8EA0-975CE95B4A2C}" type="presOf" srcId="{6DEA0E04-5B01-4B4B-947E-470035EF9A43}" destId="{6FAC17CD-3C26-FA40-8EE7-CDDF5AA5F394}" srcOrd="0" destOrd="0" presId="urn:microsoft.com/office/officeart/2008/layout/VerticalCurvedList"/>
    <dgm:cxn modelId="{9CC4D882-CEFB-DA4C-B5AA-D9E86CE62B47}" type="presOf" srcId="{70F60033-D4C8-574A-A5BD-985368544965}" destId="{03FFBC80-B3E9-C547-A8E4-F56ACDC6291E}" srcOrd="0" destOrd="0" presId="urn:microsoft.com/office/officeart/2008/layout/VerticalCurvedList"/>
    <dgm:cxn modelId="{FF6145BD-D2A0-F444-9584-8350439ADC38}" srcId="{11AF314C-227D-2E43-A731-E200F91BB110}" destId="{B3A60E69-055C-5C43-91BC-E37312414708}" srcOrd="2" destOrd="0" parTransId="{A140680F-BD7F-C743-B45E-4931919CFC40}" sibTransId="{4F781999-C75B-C144-969B-D564397D4A6B}"/>
    <dgm:cxn modelId="{3D768BF1-1292-7049-A388-EF65534F9071}" type="presOf" srcId="{B3A60E69-055C-5C43-91BC-E37312414708}" destId="{A5F9E1CA-48A1-3B4B-9A49-1F9739151EA9}" srcOrd="0" destOrd="0" presId="urn:microsoft.com/office/officeart/2008/layout/VerticalCurvedList"/>
    <dgm:cxn modelId="{2D5EDD0B-7149-2947-B458-F34F546E5EE1}" type="presParOf" srcId="{632B474D-9287-444B-BFE3-4B4CCED4929D}" destId="{5A28AE88-9AC8-0140-9671-1A91091B72EB}" srcOrd="0" destOrd="0" presId="urn:microsoft.com/office/officeart/2008/layout/VerticalCurvedList"/>
    <dgm:cxn modelId="{2DA6F763-617C-C249-90EB-F3F934B52FAD}" type="presParOf" srcId="{5A28AE88-9AC8-0140-9671-1A91091B72EB}" destId="{AE7183E4-A9E1-D241-AA29-CB13F5BDBF24}" srcOrd="0" destOrd="0" presId="urn:microsoft.com/office/officeart/2008/layout/VerticalCurvedList"/>
    <dgm:cxn modelId="{31246255-DB41-7C43-B8C7-BC4812C7BBA9}" type="presParOf" srcId="{AE7183E4-A9E1-D241-AA29-CB13F5BDBF24}" destId="{8DF5DDB0-27D5-0A43-A047-D80ABC281BAF}" srcOrd="0" destOrd="0" presId="urn:microsoft.com/office/officeart/2008/layout/VerticalCurvedList"/>
    <dgm:cxn modelId="{0267C39E-0A16-B94F-8E48-7427BB52D1B1}" type="presParOf" srcId="{AE7183E4-A9E1-D241-AA29-CB13F5BDBF24}" destId="{93F886E2-DC4A-7548-A5FA-44FDF0827DFD}" srcOrd="1" destOrd="0" presId="urn:microsoft.com/office/officeart/2008/layout/VerticalCurvedList"/>
    <dgm:cxn modelId="{D0654FA5-0F05-3444-BCD6-970FC8030083}" type="presParOf" srcId="{AE7183E4-A9E1-D241-AA29-CB13F5BDBF24}" destId="{4D955DB9-850F-1B44-B0F4-D59D3F755A97}" srcOrd="2" destOrd="0" presId="urn:microsoft.com/office/officeart/2008/layout/VerticalCurvedList"/>
    <dgm:cxn modelId="{07C27AD2-4B02-C340-BE64-6FD87F509B4E}" type="presParOf" srcId="{AE7183E4-A9E1-D241-AA29-CB13F5BDBF24}" destId="{2D8C8D95-1DFF-C842-B532-97394D92761F}" srcOrd="3" destOrd="0" presId="urn:microsoft.com/office/officeart/2008/layout/VerticalCurvedList"/>
    <dgm:cxn modelId="{7A7EA9BF-E320-3346-BEC3-A061EDB5574C}" type="presParOf" srcId="{5A28AE88-9AC8-0140-9671-1A91091B72EB}" destId="{19DB9AAD-59AC-0647-A2DF-1A49922664DF}" srcOrd="1" destOrd="0" presId="urn:microsoft.com/office/officeart/2008/layout/VerticalCurvedList"/>
    <dgm:cxn modelId="{7F43F34A-B1B3-744E-A265-33BE39063B4D}" type="presParOf" srcId="{5A28AE88-9AC8-0140-9671-1A91091B72EB}" destId="{9AF140D2-6E0B-174A-96A3-E50ED9812F1C}" srcOrd="2" destOrd="0" presId="urn:microsoft.com/office/officeart/2008/layout/VerticalCurvedList"/>
    <dgm:cxn modelId="{EFB72A2F-67E9-DD4F-B192-0C22B25C0297}" type="presParOf" srcId="{9AF140D2-6E0B-174A-96A3-E50ED9812F1C}" destId="{E5960D55-8A53-1840-9462-BFCF3F5FA43B}" srcOrd="0" destOrd="0" presId="urn:microsoft.com/office/officeart/2008/layout/VerticalCurvedList"/>
    <dgm:cxn modelId="{95C1B0B1-5FD2-A849-A02C-DEB0DC741B81}" type="presParOf" srcId="{5A28AE88-9AC8-0140-9671-1A91091B72EB}" destId="{03FFBC80-B3E9-C547-A8E4-F56ACDC6291E}" srcOrd="3" destOrd="0" presId="urn:microsoft.com/office/officeart/2008/layout/VerticalCurvedList"/>
    <dgm:cxn modelId="{D13B14CD-444D-A74A-BE8F-5CED379DC12B}" type="presParOf" srcId="{5A28AE88-9AC8-0140-9671-1A91091B72EB}" destId="{0733148C-F846-5D42-83C8-A031C00956A2}" srcOrd="4" destOrd="0" presId="urn:microsoft.com/office/officeart/2008/layout/VerticalCurvedList"/>
    <dgm:cxn modelId="{CA70EF58-DB60-4740-AFE1-363023C0A364}" type="presParOf" srcId="{0733148C-F846-5D42-83C8-A031C00956A2}" destId="{934A2FDF-0B8A-6044-808D-7C20AAA8F010}" srcOrd="0" destOrd="0" presId="urn:microsoft.com/office/officeart/2008/layout/VerticalCurvedList"/>
    <dgm:cxn modelId="{E1DB6D94-2E79-5549-8CAB-C7273B6CFB79}" type="presParOf" srcId="{5A28AE88-9AC8-0140-9671-1A91091B72EB}" destId="{A5F9E1CA-48A1-3B4B-9A49-1F9739151EA9}" srcOrd="5" destOrd="0" presId="urn:microsoft.com/office/officeart/2008/layout/VerticalCurvedList"/>
    <dgm:cxn modelId="{04AB69F8-546F-8349-A43F-0F0AEDF5A22B}" type="presParOf" srcId="{5A28AE88-9AC8-0140-9671-1A91091B72EB}" destId="{DC3CD199-83BD-5544-B04B-39AC9977BB84}" srcOrd="6" destOrd="0" presId="urn:microsoft.com/office/officeart/2008/layout/VerticalCurvedList"/>
    <dgm:cxn modelId="{91C6951A-3C70-AA4E-BB8C-27EBE37B2C08}" type="presParOf" srcId="{DC3CD199-83BD-5544-B04B-39AC9977BB84}" destId="{43AA82A0-CD67-304A-9E7F-54387A152C8B}" srcOrd="0" destOrd="0" presId="urn:microsoft.com/office/officeart/2008/layout/VerticalCurvedList"/>
    <dgm:cxn modelId="{E6134706-7C42-2047-8B43-2A85516B3B6A}" type="presParOf" srcId="{5A28AE88-9AC8-0140-9671-1A91091B72EB}" destId="{6FAC17CD-3C26-FA40-8EE7-CDDF5AA5F394}" srcOrd="7" destOrd="0" presId="urn:microsoft.com/office/officeart/2008/layout/VerticalCurvedList"/>
    <dgm:cxn modelId="{52BF0599-14E9-DD46-9DFA-5D7F920CE501}" type="presParOf" srcId="{5A28AE88-9AC8-0140-9671-1A91091B72EB}" destId="{982311E7-3532-754D-9686-C35F781F8976}" srcOrd="8" destOrd="0" presId="urn:microsoft.com/office/officeart/2008/layout/VerticalCurvedList"/>
    <dgm:cxn modelId="{81B084E4-8ED7-514A-A3CA-811058D29150}" type="presParOf" srcId="{982311E7-3532-754D-9686-C35F781F8976}" destId="{9F2419BC-C77B-4246-A0A6-486019F6305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99BEEB4-C936-42BE-9B59-07F9A1C85928}"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23B8E916-4507-4815-B367-44F22081E06B}">
      <dgm:prSet/>
      <dgm:spPr/>
      <dgm:t>
        <a:bodyPr/>
        <a:lstStyle/>
        <a:p>
          <a:r>
            <a:rPr lang="en-US" dirty="0"/>
            <a:t>When providing care, how are we  incorporating the fact that trauma influences how both staff &amp; patient’s show up, engage &amp; respond</a:t>
          </a:r>
        </a:p>
      </dgm:t>
    </dgm:pt>
    <dgm:pt modelId="{9018211B-1F01-497B-86AE-5DA64CE4704C}" type="parTrans" cxnId="{0BA370CD-513C-48BF-AB22-4597A73701CA}">
      <dgm:prSet/>
      <dgm:spPr/>
      <dgm:t>
        <a:bodyPr/>
        <a:lstStyle/>
        <a:p>
          <a:endParaRPr lang="en-US"/>
        </a:p>
      </dgm:t>
    </dgm:pt>
    <dgm:pt modelId="{195A2E4D-653E-43DC-A69A-9B05C01ABD88}" type="sibTrans" cxnId="{0BA370CD-513C-48BF-AB22-4597A73701CA}">
      <dgm:prSet/>
      <dgm:spPr/>
      <dgm:t>
        <a:bodyPr/>
        <a:lstStyle/>
        <a:p>
          <a:endParaRPr lang="en-US"/>
        </a:p>
      </dgm:t>
    </dgm:pt>
    <dgm:pt modelId="{12DA4709-B411-4D15-94E6-6F4E783A521E}">
      <dgm:prSet/>
      <dgm:spPr/>
      <dgm:t>
        <a:bodyPr/>
        <a:lstStyle/>
        <a:p>
          <a:r>
            <a:rPr lang="en-US" dirty="0"/>
            <a:t>How are we adapting the care provide to incorporate the patient needs based on their lived experiences &amp; social drivers of health.</a:t>
          </a:r>
        </a:p>
      </dgm:t>
    </dgm:pt>
    <dgm:pt modelId="{B11E15BF-01FE-4DE3-B7FD-24122FAED9EB}" type="parTrans" cxnId="{E438C82A-69F8-4E50-835D-4AB65968290F}">
      <dgm:prSet/>
      <dgm:spPr/>
      <dgm:t>
        <a:bodyPr/>
        <a:lstStyle/>
        <a:p>
          <a:endParaRPr lang="en-US"/>
        </a:p>
      </dgm:t>
    </dgm:pt>
    <dgm:pt modelId="{FCE6D0E4-A12C-44CD-AB83-51FB6774555F}" type="sibTrans" cxnId="{E438C82A-69F8-4E50-835D-4AB65968290F}">
      <dgm:prSet/>
      <dgm:spPr/>
      <dgm:t>
        <a:bodyPr/>
        <a:lstStyle/>
        <a:p>
          <a:endParaRPr lang="en-US"/>
        </a:p>
      </dgm:t>
    </dgm:pt>
    <dgm:pt modelId="{4099EFF8-823F-4E65-B859-1327947FB021}">
      <dgm:prSet/>
      <dgm:spPr/>
      <dgm:t>
        <a:bodyPr/>
        <a:lstStyle/>
        <a:p>
          <a:pPr rtl="0"/>
          <a:r>
            <a:rPr lang="en-US" dirty="0"/>
            <a:t>How are we demonstrating to staff &amp; patients are sites are mentally, emotionally &amp; physically safe space.</a:t>
          </a:r>
          <a:r>
            <a:rPr lang="en-US" dirty="0">
              <a:latin typeface="Calibri Light" panose="020F0302020204030204"/>
            </a:rPr>
            <a:t> </a:t>
          </a:r>
          <a:endParaRPr lang="en-US" dirty="0"/>
        </a:p>
      </dgm:t>
    </dgm:pt>
    <dgm:pt modelId="{A1633D14-524C-4FB1-AC9C-45A442C30661}" type="parTrans" cxnId="{7520DEA8-2E75-4DD9-81C3-CB71C4584806}">
      <dgm:prSet/>
      <dgm:spPr/>
      <dgm:t>
        <a:bodyPr/>
        <a:lstStyle/>
        <a:p>
          <a:endParaRPr lang="en-US"/>
        </a:p>
      </dgm:t>
    </dgm:pt>
    <dgm:pt modelId="{D3A95902-33B2-44A8-84D3-10B23A39976D}" type="sibTrans" cxnId="{7520DEA8-2E75-4DD9-81C3-CB71C4584806}">
      <dgm:prSet/>
      <dgm:spPr/>
      <dgm:t>
        <a:bodyPr/>
        <a:lstStyle/>
        <a:p>
          <a:endParaRPr lang="en-US"/>
        </a:p>
      </dgm:t>
    </dgm:pt>
    <dgm:pt modelId="{E40EE162-A382-EC4C-95CB-4F0A8EDF75E0}">
      <dgm:prSet/>
      <dgm:spPr/>
      <dgm:t>
        <a:bodyPr/>
        <a:lstStyle/>
        <a:p>
          <a:r>
            <a:rPr lang="en-US" dirty="0"/>
            <a:t>Let go of either/or mindset &amp; Engage in narrative disruption practices (cultural humility, healing centered engagement, cultural safety)</a:t>
          </a:r>
        </a:p>
      </dgm:t>
    </dgm:pt>
    <dgm:pt modelId="{361D29DD-11F0-3D49-AA17-EAD94D3A4BAC}" type="parTrans" cxnId="{3AB48661-B7AE-4545-BB61-AF1D4289A165}">
      <dgm:prSet/>
      <dgm:spPr/>
      <dgm:t>
        <a:bodyPr/>
        <a:lstStyle/>
        <a:p>
          <a:endParaRPr lang="en-US"/>
        </a:p>
      </dgm:t>
    </dgm:pt>
    <dgm:pt modelId="{0A871AE4-3563-0845-8A12-03D1389843A8}" type="sibTrans" cxnId="{3AB48661-B7AE-4545-BB61-AF1D4289A165}">
      <dgm:prSet/>
      <dgm:spPr/>
      <dgm:t>
        <a:bodyPr/>
        <a:lstStyle/>
        <a:p>
          <a:endParaRPr lang="en-US"/>
        </a:p>
      </dgm:t>
    </dgm:pt>
    <dgm:pt modelId="{5B586E8E-C47C-4244-8F6C-C9CF7C93C10F}" type="pres">
      <dgm:prSet presAssocID="{599BEEB4-C936-42BE-9B59-07F9A1C85928}" presName="vert0" presStyleCnt="0">
        <dgm:presLayoutVars>
          <dgm:dir/>
          <dgm:animOne val="branch"/>
          <dgm:animLvl val="lvl"/>
        </dgm:presLayoutVars>
      </dgm:prSet>
      <dgm:spPr/>
    </dgm:pt>
    <dgm:pt modelId="{25DC44F0-6F24-8643-ADA0-B6E57EECD3DD}" type="pres">
      <dgm:prSet presAssocID="{23B8E916-4507-4815-B367-44F22081E06B}" presName="thickLine" presStyleLbl="alignNode1" presStyleIdx="0" presStyleCnt="4"/>
      <dgm:spPr/>
    </dgm:pt>
    <dgm:pt modelId="{64148C35-BBEF-394F-A41D-7A543ECF9484}" type="pres">
      <dgm:prSet presAssocID="{23B8E916-4507-4815-B367-44F22081E06B}" presName="horz1" presStyleCnt="0"/>
      <dgm:spPr/>
    </dgm:pt>
    <dgm:pt modelId="{BD71E848-7BC4-E444-A337-B40C818DF101}" type="pres">
      <dgm:prSet presAssocID="{23B8E916-4507-4815-B367-44F22081E06B}" presName="tx1" presStyleLbl="revTx" presStyleIdx="0" presStyleCnt="4"/>
      <dgm:spPr/>
    </dgm:pt>
    <dgm:pt modelId="{970995D5-2962-3541-B1A8-48421135ACA4}" type="pres">
      <dgm:prSet presAssocID="{23B8E916-4507-4815-B367-44F22081E06B}" presName="vert1" presStyleCnt="0"/>
      <dgm:spPr/>
    </dgm:pt>
    <dgm:pt modelId="{C4266B14-5299-8C4B-A75B-DF6525B2D98C}" type="pres">
      <dgm:prSet presAssocID="{12DA4709-B411-4D15-94E6-6F4E783A521E}" presName="thickLine" presStyleLbl="alignNode1" presStyleIdx="1" presStyleCnt="4"/>
      <dgm:spPr/>
    </dgm:pt>
    <dgm:pt modelId="{B36F805D-718F-054E-99D6-152C415B49EE}" type="pres">
      <dgm:prSet presAssocID="{12DA4709-B411-4D15-94E6-6F4E783A521E}" presName="horz1" presStyleCnt="0"/>
      <dgm:spPr/>
    </dgm:pt>
    <dgm:pt modelId="{F01E6056-EC05-0B4D-A69A-C69CB219F295}" type="pres">
      <dgm:prSet presAssocID="{12DA4709-B411-4D15-94E6-6F4E783A521E}" presName="tx1" presStyleLbl="revTx" presStyleIdx="1" presStyleCnt="4"/>
      <dgm:spPr/>
    </dgm:pt>
    <dgm:pt modelId="{BB431CFF-3693-534B-8CC0-7F3774CD7E70}" type="pres">
      <dgm:prSet presAssocID="{12DA4709-B411-4D15-94E6-6F4E783A521E}" presName="vert1" presStyleCnt="0"/>
      <dgm:spPr/>
    </dgm:pt>
    <dgm:pt modelId="{617C62A6-3E78-604B-AEB1-3D9F9E0EA66A}" type="pres">
      <dgm:prSet presAssocID="{E40EE162-A382-EC4C-95CB-4F0A8EDF75E0}" presName="thickLine" presStyleLbl="alignNode1" presStyleIdx="2" presStyleCnt="4"/>
      <dgm:spPr/>
    </dgm:pt>
    <dgm:pt modelId="{C337422C-40F1-6542-BE82-B41415F9BA4B}" type="pres">
      <dgm:prSet presAssocID="{E40EE162-A382-EC4C-95CB-4F0A8EDF75E0}" presName="horz1" presStyleCnt="0"/>
      <dgm:spPr/>
    </dgm:pt>
    <dgm:pt modelId="{9DEF6B53-2775-4947-99DA-CBB996935974}" type="pres">
      <dgm:prSet presAssocID="{E40EE162-A382-EC4C-95CB-4F0A8EDF75E0}" presName="tx1" presStyleLbl="revTx" presStyleIdx="2" presStyleCnt="4"/>
      <dgm:spPr/>
    </dgm:pt>
    <dgm:pt modelId="{0B85C65B-B2BE-2B44-86A0-C160419FA512}" type="pres">
      <dgm:prSet presAssocID="{E40EE162-A382-EC4C-95CB-4F0A8EDF75E0}" presName="vert1" presStyleCnt="0"/>
      <dgm:spPr/>
    </dgm:pt>
    <dgm:pt modelId="{9BD9D814-F8AB-6F41-B342-34C2B4F3CEF2}" type="pres">
      <dgm:prSet presAssocID="{4099EFF8-823F-4E65-B859-1327947FB021}" presName="thickLine" presStyleLbl="alignNode1" presStyleIdx="3" presStyleCnt="4"/>
      <dgm:spPr/>
    </dgm:pt>
    <dgm:pt modelId="{0B508A85-CCA3-674B-B28F-9196701C0E39}" type="pres">
      <dgm:prSet presAssocID="{4099EFF8-823F-4E65-B859-1327947FB021}" presName="horz1" presStyleCnt="0"/>
      <dgm:spPr/>
    </dgm:pt>
    <dgm:pt modelId="{A48DFB47-144C-0740-A928-9D1D53E0FBB1}" type="pres">
      <dgm:prSet presAssocID="{4099EFF8-823F-4E65-B859-1327947FB021}" presName="tx1" presStyleLbl="revTx" presStyleIdx="3" presStyleCnt="4"/>
      <dgm:spPr/>
    </dgm:pt>
    <dgm:pt modelId="{0727982F-DA7F-5345-8C30-FD160ACED868}" type="pres">
      <dgm:prSet presAssocID="{4099EFF8-823F-4E65-B859-1327947FB021}" presName="vert1" presStyleCnt="0"/>
      <dgm:spPr/>
    </dgm:pt>
  </dgm:ptLst>
  <dgm:cxnLst>
    <dgm:cxn modelId="{175FD50D-F025-C94A-95FD-C6A4D97E2D08}" type="presOf" srcId="{12DA4709-B411-4D15-94E6-6F4E783A521E}" destId="{F01E6056-EC05-0B4D-A69A-C69CB219F295}" srcOrd="0" destOrd="0" presId="urn:microsoft.com/office/officeart/2008/layout/LinedList"/>
    <dgm:cxn modelId="{E438C82A-69F8-4E50-835D-4AB65968290F}" srcId="{599BEEB4-C936-42BE-9B59-07F9A1C85928}" destId="{12DA4709-B411-4D15-94E6-6F4E783A521E}" srcOrd="1" destOrd="0" parTransId="{B11E15BF-01FE-4DE3-B7FD-24122FAED9EB}" sibTransId="{FCE6D0E4-A12C-44CD-AB83-51FB6774555F}"/>
    <dgm:cxn modelId="{5E67823C-BA53-CC46-BF95-5F069AB2E5E4}" type="presOf" srcId="{23B8E916-4507-4815-B367-44F22081E06B}" destId="{BD71E848-7BC4-E444-A337-B40C818DF101}" srcOrd="0" destOrd="0" presId="urn:microsoft.com/office/officeart/2008/layout/LinedList"/>
    <dgm:cxn modelId="{B9A0944A-2AF7-F148-BF06-8537D0AB3AD0}" type="presOf" srcId="{E40EE162-A382-EC4C-95CB-4F0A8EDF75E0}" destId="{9DEF6B53-2775-4947-99DA-CBB996935974}" srcOrd="0" destOrd="0" presId="urn:microsoft.com/office/officeart/2008/layout/LinedList"/>
    <dgm:cxn modelId="{3AB48661-B7AE-4545-BB61-AF1D4289A165}" srcId="{599BEEB4-C936-42BE-9B59-07F9A1C85928}" destId="{E40EE162-A382-EC4C-95CB-4F0A8EDF75E0}" srcOrd="2" destOrd="0" parTransId="{361D29DD-11F0-3D49-AA17-EAD94D3A4BAC}" sibTransId="{0A871AE4-3563-0845-8A12-03D1389843A8}"/>
    <dgm:cxn modelId="{8A51D786-8845-7B46-B267-6AE16CB4E418}" type="presOf" srcId="{4099EFF8-823F-4E65-B859-1327947FB021}" destId="{A48DFB47-144C-0740-A928-9D1D53E0FBB1}" srcOrd="0" destOrd="0" presId="urn:microsoft.com/office/officeart/2008/layout/LinedList"/>
    <dgm:cxn modelId="{24D6958A-4C93-FF4C-BABC-01ABE10C471D}" type="presOf" srcId="{599BEEB4-C936-42BE-9B59-07F9A1C85928}" destId="{5B586E8E-C47C-4244-8F6C-C9CF7C93C10F}" srcOrd="0" destOrd="0" presId="urn:microsoft.com/office/officeart/2008/layout/LinedList"/>
    <dgm:cxn modelId="{7520DEA8-2E75-4DD9-81C3-CB71C4584806}" srcId="{599BEEB4-C936-42BE-9B59-07F9A1C85928}" destId="{4099EFF8-823F-4E65-B859-1327947FB021}" srcOrd="3" destOrd="0" parTransId="{A1633D14-524C-4FB1-AC9C-45A442C30661}" sibTransId="{D3A95902-33B2-44A8-84D3-10B23A39976D}"/>
    <dgm:cxn modelId="{0BA370CD-513C-48BF-AB22-4597A73701CA}" srcId="{599BEEB4-C936-42BE-9B59-07F9A1C85928}" destId="{23B8E916-4507-4815-B367-44F22081E06B}" srcOrd="0" destOrd="0" parTransId="{9018211B-1F01-497B-86AE-5DA64CE4704C}" sibTransId="{195A2E4D-653E-43DC-A69A-9B05C01ABD88}"/>
    <dgm:cxn modelId="{4957001A-7F88-1542-94F0-C420E822672B}" type="presParOf" srcId="{5B586E8E-C47C-4244-8F6C-C9CF7C93C10F}" destId="{25DC44F0-6F24-8643-ADA0-B6E57EECD3DD}" srcOrd="0" destOrd="0" presId="urn:microsoft.com/office/officeart/2008/layout/LinedList"/>
    <dgm:cxn modelId="{317C4908-2CBC-1241-8828-46ACDDB4AF7E}" type="presParOf" srcId="{5B586E8E-C47C-4244-8F6C-C9CF7C93C10F}" destId="{64148C35-BBEF-394F-A41D-7A543ECF9484}" srcOrd="1" destOrd="0" presId="urn:microsoft.com/office/officeart/2008/layout/LinedList"/>
    <dgm:cxn modelId="{67B8EFC9-5A4A-E046-94F9-1D26795E3ED7}" type="presParOf" srcId="{64148C35-BBEF-394F-A41D-7A543ECF9484}" destId="{BD71E848-7BC4-E444-A337-B40C818DF101}" srcOrd="0" destOrd="0" presId="urn:microsoft.com/office/officeart/2008/layout/LinedList"/>
    <dgm:cxn modelId="{0DA40CCC-01D4-8545-B963-897871E80B88}" type="presParOf" srcId="{64148C35-BBEF-394F-A41D-7A543ECF9484}" destId="{970995D5-2962-3541-B1A8-48421135ACA4}" srcOrd="1" destOrd="0" presId="urn:microsoft.com/office/officeart/2008/layout/LinedList"/>
    <dgm:cxn modelId="{82455C04-A991-2C43-BF9C-0609B6B7F03E}" type="presParOf" srcId="{5B586E8E-C47C-4244-8F6C-C9CF7C93C10F}" destId="{C4266B14-5299-8C4B-A75B-DF6525B2D98C}" srcOrd="2" destOrd="0" presId="urn:microsoft.com/office/officeart/2008/layout/LinedList"/>
    <dgm:cxn modelId="{62C11786-48CA-3A4D-B13B-79B566DD9C8A}" type="presParOf" srcId="{5B586E8E-C47C-4244-8F6C-C9CF7C93C10F}" destId="{B36F805D-718F-054E-99D6-152C415B49EE}" srcOrd="3" destOrd="0" presId="urn:microsoft.com/office/officeart/2008/layout/LinedList"/>
    <dgm:cxn modelId="{A80E278D-78E2-B84E-BB37-A35FC2EAD447}" type="presParOf" srcId="{B36F805D-718F-054E-99D6-152C415B49EE}" destId="{F01E6056-EC05-0B4D-A69A-C69CB219F295}" srcOrd="0" destOrd="0" presId="urn:microsoft.com/office/officeart/2008/layout/LinedList"/>
    <dgm:cxn modelId="{72C3CA14-DDFF-F94B-9B53-E419E5CD36DE}" type="presParOf" srcId="{B36F805D-718F-054E-99D6-152C415B49EE}" destId="{BB431CFF-3693-534B-8CC0-7F3774CD7E70}" srcOrd="1" destOrd="0" presId="urn:microsoft.com/office/officeart/2008/layout/LinedList"/>
    <dgm:cxn modelId="{36A83346-6CDE-7B45-B4AD-57E3095187E5}" type="presParOf" srcId="{5B586E8E-C47C-4244-8F6C-C9CF7C93C10F}" destId="{617C62A6-3E78-604B-AEB1-3D9F9E0EA66A}" srcOrd="4" destOrd="0" presId="urn:microsoft.com/office/officeart/2008/layout/LinedList"/>
    <dgm:cxn modelId="{B605ED9D-07DC-7043-9E52-50E56B1EB350}" type="presParOf" srcId="{5B586E8E-C47C-4244-8F6C-C9CF7C93C10F}" destId="{C337422C-40F1-6542-BE82-B41415F9BA4B}" srcOrd="5" destOrd="0" presId="urn:microsoft.com/office/officeart/2008/layout/LinedList"/>
    <dgm:cxn modelId="{B9BA5872-00C8-5B43-867B-DD6BD86A65F5}" type="presParOf" srcId="{C337422C-40F1-6542-BE82-B41415F9BA4B}" destId="{9DEF6B53-2775-4947-99DA-CBB996935974}" srcOrd="0" destOrd="0" presId="urn:microsoft.com/office/officeart/2008/layout/LinedList"/>
    <dgm:cxn modelId="{CAD80FFB-C57A-D442-A90A-91123E27BF0C}" type="presParOf" srcId="{C337422C-40F1-6542-BE82-B41415F9BA4B}" destId="{0B85C65B-B2BE-2B44-86A0-C160419FA512}" srcOrd="1" destOrd="0" presId="urn:microsoft.com/office/officeart/2008/layout/LinedList"/>
    <dgm:cxn modelId="{866BDFA9-9CF1-6145-B2F2-58958A13EB07}" type="presParOf" srcId="{5B586E8E-C47C-4244-8F6C-C9CF7C93C10F}" destId="{9BD9D814-F8AB-6F41-B342-34C2B4F3CEF2}" srcOrd="6" destOrd="0" presId="urn:microsoft.com/office/officeart/2008/layout/LinedList"/>
    <dgm:cxn modelId="{11660D5B-DB3A-2043-8E43-230C97661A41}" type="presParOf" srcId="{5B586E8E-C47C-4244-8F6C-C9CF7C93C10F}" destId="{0B508A85-CCA3-674B-B28F-9196701C0E39}" srcOrd="7" destOrd="0" presId="urn:microsoft.com/office/officeart/2008/layout/LinedList"/>
    <dgm:cxn modelId="{47889FC0-EBF6-7B48-AB67-6A5BB48D0394}" type="presParOf" srcId="{0B508A85-CCA3-674B-B28F-9196701C0E39}" destId="{A48DFB47-144C-0740-A928-9D1D53E0FBB1}" srcOrd="0" destOrd="0" presId="urn:microsoft.com/office/officeart/2008/layout/LinedList"/>
    <dgm:cxn modelId="{B398A90C-D3C9-224A-BB6C-4157EB9E6563}" type="presParOf" srcId="{0B508A85-CCA3-674B-B28F-9196701C0E39}" destId="{0727982F-DA7F-5345-8C30-FD160ACED86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1AF314C-227D-2E43-A731-E200F91BB110}" type="doc">
      <dgm:prSet loTypeId="urn:microsoft.com/office/officeart/2008/layout/VerticalCurvedList" loCatId="" qsTypeId="urn:microsoft.com/office/officeart/2005/8/quickstyle/simple3" qsCatId="simple" csTypeId="urn:microsoft.com/office/officeart/2005/8/colors/colorful5" csCatId="colorful" phldr="1"/>
      <dgm:spPr/>
      <dgm:t>
        <a:bodyPr/>
        <a:lstStyle/>
        <a:p>
          <a:endParaRPr lang="en-US"/>
        </a:p>
      </dgm:t>
    </dgm:pt>
    <dgm:pt modelId="{2ADEA296-4DC6-3E4E-B920-2731935A8B9A}">
      <dgm:prSet phldrT="[Text]"/>
      <dgm:spPr/>
      <dgm:t>
        <a:bodyPr/>
        <a:lstStyle/>
        <a:p>
          <a:r>
            <a:rPr lang="en-US" dirty="0"/>
            <a:t>Commit to self-reflection &amp; cultivating awareness through lifelong learning</a:t>
          </a:r>
        </a:p>
      </dgm:t>
    </dgm:pt>
    <dgm:pt modelId="{CD75AE08-D84B-5C42-921E-7A240C06BF7A}" type="parTrans" cxnId="{97816439-32C2-704B-93D9-D86B79BD29B1}">
      <dgm:prSet/>
      <dgm:spPr/>
      <dgm:t>
        <a:bodyPr/>
        <a:lstStyle/>
        <a:p>
          <a:endParaRPr lang="en-US"/>
        </a:p>
      </dgm:t>
    </dgm:pt>
    <dgm:pt modelId="{1E0DB8C3-865E-2D43-B848-82EA6A3C2608}" type="sibTrans" cxnId="{97816439-32C2-704B-93D9-D86B79BD29B1}">
      <dgm:prSet/>
      <dgm:spPr/>
      <dgm:t>
        <a:bodyPr/>
        <a:lstStyle/>
        <a:p>
          <a:endParaRPr lang="en-US"/>
        </a:p>
      </dgm:t>
    </dgm:pt>
    <dgm:pt modelId="{70F60033-D4C8-574A-A5BD-985368544965}">
      <dgm:prSet phldrT="[Text]"/>
      <dgm:spPr/>
      <dgm:t>
        <a:bodyPr/>
        <a:lstStyle/>
        <a:p>
          <a:r>
            <a:rPr lang="en-US" dirty="0"/>
            <a:t>Create a structure &amp; process that requires institutional accountability occurs</a:t>
          </a:r>
        </a:p>
      </dgm:t>
    </dgm:pt>
    <dgm:pt modelId="{D98994D6-EEB2-AC41-A7CC-AF5C306E5240}" type="parTrans" cxnId="{9015860B-B31B-ED49-A919-771E4A81D24D}">
      <dgm:prSet/>
      <dgm:spPr/>
      <dgm:t>
        <a:bodyPr/>
        <a:lstStyle/>
        <a:p>
          <a:endParaRPr lang="en-US"/>
        </a:p>
      </dgm:t>
    </dgm:pt>
    <dgm:pt modelId="{2C8156FF-C13C-644B-9FDC-736604F1A772}" type="sibTrans" cxnId="{9015860B-B31B-ED49-A919-771E4A81D24D}">
      <dgm:prSet/>
      <dgm:spPr/>
      <dgm:t>
        <a:bodyPr/>
        <a:lstStyle/>
        <a:p>
          <a:endParaRPr lang="en-US"/>
        </a:p>
      </dgm:t>
    </dgm:pt>
    <dgm:pt modelId="{EF61EFDF-AD40-704D-934E-CE72BCD8053D}">
      <dgm:prSet phldrT="[Text]"/>
      <dgm:spPr/>
      <dgm:t>
        <a:bodyPr/>
        <a:lstStyle/>
        <a:p>
          <a:pPr>
            <a:buFont typeface="Arial" panose="020B0604020202020204" pitchFamily="34" charset="0"/>
            <a:buChar char="•"/>
          </a:pPr>
          <a:r>
            <a:rPr lang="en-US" b="0" i="0" u="none" dirty="0"/>
            <a:t>Acknowledging Power Imbalances and Balancing those  power imbalances.</a:t>
          </a:r>
          <a:endParaRPr lang="en-US" dirty="0"/>
        </a:p>
      </dgm:t>
    </dgm:pt>
    <dgm:pt modelId="{7CB5423F-0C36-F740-938B-6265A66A5B08}" type="parTrans" cxnId="{DA221BF3-CA70-C14B-A699-AAC53D7189CA}">
      <dgm:prSet/>
      <dgm:spPr/>
      <dgm:t>
        <a:bodyPr/>
        <a:lstStyle/>
        <a:p>
          <a:endParaRPr lang="en-US"/>
        </a:p>
      </dgm:t>
    </dgm:pt>
    <dgm:pt modelId="{76653254-0760-9243-916D-2F7D642DAC8E}" type="sibTrans" cxnId="{DA221BF3-CA70-C14B-A699-AAC53D7189CA}">
      <dgm:prSet/>
      <dgm:spPr/>
      <dgm:t>
        <a:bodyPr/>
        <a:lstStyle/>
        <a:p>
          <a:endParaRPr lang="en-US"/>
        </a:p>
      </dgm:t>
    </dgm:pt>
    <dgm:pt modelId="{FA0C1C89-C247-5645-8AD8-0391AF387B89}">
      <dgm:prSet phldrT="[Text]"/>
      <dgm:spPr/>
      <dgm:t>
        <a:bodyPr/>
        <a:lstStyle/>
        <a:p>
          <a:r>
            <a:rPr lang="en-US" dirty="0"/>
            <a:t>Practice of empathy &amp; compassion to open your perspective to include being “other oriented”</a:t>
          </a:r>
        </a:p>
      </dgm:t>
    </dgm:pt>
    <dgm:pt modelId="{12E11EAD-6E83-DE4E-9B7F-E81519E44322}" type="parTrans" cxnId="{FE7B885B-9A12-3B4D-B29D-50AB923A5506}">
      <dgm:prSet/>
      <dgm:spPr/>
      <dgm:t>
        <a:bodyPr/>
        <a:lstStyle/>
        <a:p>
          <a:endParaRPr lang="en-US"/>
        </a:p>
      </dgm:t>
    </dgm:pt>
    <dgm:pt modelId="{EA389F10-269A-F845-AE71-1E1AA1E98050}" type="sibTrans" cxnId="{FE7B885B-9A12-3B4D-B29D-50AB923A5506}">
      <dgm:prSet/>
      <dgm:spPr/>
      <dgm:t>
        <a:bodyPr/>
        <a:lstStyle/>
        <a:p>
          <a:endParaRPr lang="en-US"/>
        </a:p>
      </dgm:t>
    </dgm:pt>
    <dgm:pt modelId="{632B474D-9287-444B-BFE3-4B4CCED4929D}" type="pres">
      <dgm:prSet presAssocID="{11AF314C-227D-2E43-A731-E200F91BB110}" presName="Name0" presStyleCnt="0">
        <dgm:presLayoutVars>
          <dgm:chMax val="7"/>
          <dgm:chPref val="7"/>
          <dgm:dir/>
        </dgm:presLayoutVars>
      </dgm:prSet>
      <dgm:spPr/>
    </dgm:pt>
    <dgm:pt modelId="{5A28AE88-9AC8-0140-9671-1A91091B72EB}" type="pres">
      <dgm:prSet presAssocID="{11AF314C-227D-2E43-A731-E200F91BB110}" presName="Name1" presStyleCnt="0"/>
      <dgm:spPr/>
    </dgm:pt>
    <dgm:pt modelId="{AE7183E4-A9E1-D241-AA29-CB13F5BDBF24}" type="pres">
      <dgm:prSet presAssocID="{11AF314C-227D-2E43-A731-E200F91BB110}" presName="cycle" presStyleCnt="0"/>
      <dgm:spPr/>
    </dgm:pt>
    <dgm:pt modelId="{8DF5DDB0-27D5-0A43-A047-D80ABC281BAF}" type="pres">
      <dgm:prSet presAssocID="{11AF314C-227D-2E43-A731-E200F91BB110}" presName="srcNode" presStyleLbl="node1" presStyleIdx="0" presStyleCnt="4"/>
      <dgm:spPr/>
    </dgm:pt>
    <dgm:pt modelId="{93F886E2-DC4A-7548-A5FA-44FDF0827DFD}" type="pres">
      <dgm:prSet presAssocID="{11AF314C-227D-2E43-A731-E200F91BB110}" presName="conn" presStyleLbl="parChTrans1D2" presStyleIdx="0" presStyleCnt="1"/>
      <dgm:spPr/>
    </dgm:pt>
    <dgm:pt modelId="{4D955DB9-850F-1B44-B0F4-D59D3F755A97}" type="pres">
      <dgm:prSet presAssocID="{11AF314C-227D-2E43-A731-E200F91BB110}" presName="extraNode" presStyleLbl="node1" presStyleIdx="0" presStyleCnt="4"/>
      <dgm:spPr/>
    </dgm:pt>
    <dgm:pt modelId="{2D8C8D95-1DFF-C842-B532-97394D92761F}" type="pres">
      <dgm:prSet presAssocID="{11AF314C-227D-2E43-A731-E200F91BB110}" presName="dstNode" presStyleLbl="node1" presStyleIdx="0" presStyleCnt="4"/>
      <dgm:spPr/>
    </dgm:pt>
    <dgm:pt modelId="{19DB9AAD-59AC-0647-A2DF-1A49922664DF}" type="pres">
      <dgm:prSet presAssocID="{2ADEA296-4DC6-3E4E-B920-2731935A8B9A}" presName="text_1" presStyleLbl="node1" presStyleIdx="0" presStyleCnt="4">
        <dgm:presLayoutVars>
          <dgm:bulletEnabled val="1"/>
        </dgm:presLayoutVars>
      </dgm:prSet>
      <dgm:spPr/>
    </dgm:pt>
    <dgm:pt modelId="{9AF140D2-6E0B-174A-96A3-E50ED9812F1C}" type="pres">
      <dgm:prSet presAssocID="{2ADEA296-4DC6-3E4E-B920-2731935A8B9A}" presName="accent_1" presStyleCnt="0"/>
      <dgm:spPr/>
    </dgm:pt>
    <dgm:pt modelId="{E5960D55-8A53-1840-9462-BFCF3F5FA43B}" type="pres">
      <dgm:prSet presAssocID="{2ADEA296-4DC6-3E4E-B920-2731935A8B9A}" presName="accentRepeatNode" presStyleLbl="solidFgAcc1" presStyleIdx="0" presStyleCnt="4"/>
      <dgm:spPr/>
    </dgm:pt>
    <dgm:pt modelId="{251AED1C-5F94-244C-8725-8900E951AE5F}" type="pres">
      <dgm:prSet presAssocID="{FA0C1C89-C247-5645-8AD8-0391AF387B89}" presName="text_2" presStyleLbl="node1" presStyleIdx="1" presStyleCnt="4">
        <dgm:presLayoutVars>
          <dgm:bulletEnabled val="1"/>
        </dgm:presLayoutVars>
      </dgm:prSet>
      <dgm:spPr/>
    </dgm:pt>
    <dgm:pt modelId="{79478321-4693-4643-93B4-3C9B8D6D0D74}" type="pres">
      <dgm:prSet presAssocID="{FA0C1C89-C247-5645-8AD8-0391AF387B89}" presName="accent_2" presStyleCnt="0"/>
      <dgm:spPr/>
    </dgm:pt>
    <dgm:pt modelId="{B8C4602F-096C-854E-BD91-0E5AB1AF1AF5}" type="pres">
      <dgm:prSet presAssocID="{FA0C1C89-C247-5645-8AD8-0391AF387B89}" presName="accentRepeatNode" presStyleLbl="solidFgAcc1" presStyleIdx="1" presStyleCnt="4"/>
      <dgm:spPr/>
    </dgm:pt>
    <dgm:pt modelId="{F7B397FC-991F-9745-9491-A8049B306124}" type="pres">
      <dgm:prSet presAssocID="{EF61EFDF-AD40-704D-934E-CE72BCD8053D}" presName="text_3" presStyleLbl="node1" presStyleIdx="2" presStyleCnt="4">
        <dgm:presLayoutVars>
          <dgm:bulletEnabled val="1"/>
        </dgm:presLayoutVars>
      </dgm:prSet>
      <dgm:spPr/>
    </dgm:pt>
    <dgm:pt modelId="{6ED2B8A5-2DF6-6842-ACAE-DF7FA526854B}" type="pres">
      <dgm:prSet presAssocID="{EF61EFDF-AD40-704D-934E-CE72BCD8053D}" presName="accent_3" presStyleCnt="0"/>
      <dgm:spPr/>
    </dgm:pt>
    <dgm:pt modelId="{FD889D7B-B0EB-0140-8A27-B3402F09B06D}" type="pres">
      <dgm:prSet presAssocID="{EF61EFDF-AD40-704D-934E-CE72BCD8053D}" presName="accentRepeatNode" presStyleLbl="solidFgAcc1" presStyleIdx="2" presStyleCnt="4"/>
      <dgm:spPr/>
    </dgm:pt>
    <dgm:pt modelId="{08687384-6EEB-2149-ADAA-0C3C315D9C5B}" type="pres">
      <dgm:prSet presAssocID="{70F60033-D4C8-574A-A5BD-985368544965}" presName="text_4" presStyleLbl="node1" presStyleIdx="3" presStyleCnt="4">
        <dgm:presLayoutVars>
          <dgm:bulletEnabled val="1"/>
        </dgm:presLayoutVars>
      </dgm:prSet>
      <dgm:spPr/>
    </dgm:pt>
    <dgm:pt modelId="{CDE3DC43-EE9B-5E4A-A206-B5E5B0D41DAD}" type="pres">
      <dgm:prSet presAssocID="{70F60033-D4C8-574A-A5BD-985368544965}" presName="accent_4" presStyleCnt="0"/>
      <dgm:spPr/>
    </dgm:pt>
    <dgm:pt modelId="{934A2FDF-0B8A-6044-808D-7C20AAA8F010}" type="pres">
      <dgm:prSet presAssocID="{70F60033-D4C8-574A-A5BD-985368544965}" presName="accentRepeatNode" presStyleLbl="solidFgAcc1" presStyleIdx="3" presStyleCnt="4"/>
      <dgm:spPr/>
    </dgm:pt>
  </dgm:ptLst>
  <dgm:cxnLst>
    <dgm:cxn modelId="{9015860B-B31B-ED49-A919-771E4A81D24D}" srcId="{11AF314C-227D-2E43-A731-E200F91BB110}" destId="{70F60033-D4C8-574A-A5BD-985368544965}" srcOrd="3" destOrd="0" parTransId="{D98994D6-EEB2-AC41-A7CC-AF5C306E5240}" sibTransId="{2C8156FF-C13C-644B-9FDC-736604F1A772}"/>
    <dgm:cxn modelId="{96FB3715-3220-AB44-B83B-BEC2A4F42A2C}" type="presOf" srcId="{2ADEA296-4DC6-3E4E-B920-2731935A8B9A}" destId="{19DB9AAD-59AC-0647-A2DF-1A49922664DF}" srcOrd="0" destOrd="0" presId="urn:microsoft.com/office/officeart/2008/layout/VerticalCurvedList"/>
    <dgm:cxn modelId="{41F23517-BFD6-9C45-A972-881415CE5AD8}" type="presOf" srcId="{11AF314C-227D-2E43-A731-E200F91BB110}" destId="{632B474D-9287-444B-BFE3-4B4CCED4929D}" srcOrd="0" destOrd="0" presId="urn:microsoft.com/office/officeart/2008/layout/VerticalCurvedList"/>
    <dgm:cxn modelId="{97816439-32C2-704B-93D9-D86B79BD29B1}" srcId="{11AF314C-227D-2E43-A731-E200F91BB110}" destId="{2ADEA296-4DC6-3E4E-B920-2731935A8B9A}" srcOrd="0" destOrd="0" parTransId="{CD75AE08-D84B-5C42-921E-7A240C06BF7A}" sibTransId="{1E0DB8C3-865E-2D43-B848-82EA6A3C2608}"/>
    <dgm:cxn modelId="{B30EC042-80E5-A341-BEFC-266663004C83}" type="presOf" srcId="{1E0DB8C3-865E-2D43-B848-82EA6A3C2608}" destId="{93F886E2-DC4A-7548-A5FA-44FDF0827DFD}" srcOrd="0" destOrd="0" presId="urn:microsoft.com/office/officeart/2008/layout/VerticalCurvedList"/>
    <dgm:cxn modelId="{FE7B885B-9A12-3B4D-B29D-50AB923A5506}" srcId="{11AF314C-227D-2E43-A731-E200F91BB110}" destId="{FA0C1C89-C247-5645-8AD8-0391AF387B89}" srcOrd="1" destOrd="0" parTransId="{12E11EAD-6E83-DE4E-9B7F-E81519E44322}" sibTransId="{EA389F10-269A-F845-AE71-1E1AA1E98050}"/>
    <dgm:cxn modelId="{14A46B63-C583-9645-8C94-279425E1D28D}" type="presOf" srcId="{FA0C1C89-C247-5645-8AD8-0391AF387B89}" destId="{251AED1C-5F94-244C-8725-8900E951AE5F}" srcOrd="0" destOrd="0" presId="urn:microsoft.com/office/officeart/2008/layout/VerticalCurvedList"/>
    <dgm:cxn modelId="{91AC9168-CCE9-6F44-B72D-F9D7E15B5E41}" type="presOf" srcId="{EF61EFDF-AD40-704D-934E-CE72BCD8053D}" destId="{F7B397FC-991F-9745-9491-A8049B306124}" srcOrd="0" destOrd="0" presId="urn:microsoft.com/office/officeart/2008/layout/VerticalCurvedList"/>
    <dgm:cxn modelId="{B54395CD-7F64-464B-8443-0B8ACFC68F29}" type="presOf" srcId="{70F60033-D4C8-574A-A5BD-985368544965}" destId="{08687384-6EEB-2149-ADAA-0C3C315D9C5B}" srcOrd="0" destOrd="0" presId="urn:microsoft.com/office/officeart/2008/layout/VerticalCurvedList"/>
    <dgm:cxn modelId="{DA221BF3-CA70-C14B-A699-AAC53D7189CA}" srcId="{11AF314C-227D-2E43-A731-E200F91BB110}" destId="{EF61EFDF-AD40-704D-934E-CE72BCD8053D}" srcOrd="2" destOrd="0" parTransId="{7CB5423F-0C36-F740-938B-6265A66A5B08}" sibTransId="{76653254-0760-9243-916D-2F7D642DAC8E}"/>
    <dgm:cxn modelId="{2D5EDD0B-7149-2947-B458-F34F546E5EE1}" type="presParOf" srcId="{632B474D-9287-444B-BFE3-4B4CCED4929D}" destId="{5A28AE88-9AC8-0140-9671-1A91091B72EB}" srcOrd="0" destOrd="0" presId="urn:microsoft.com/office/officeart/2008/layout/VerticalCurvedList"/>
    <dgm:cxn modelId="{2DA6F763-617C-C249-90EB-F3F934B52FAD}" type="presParOf" srcId="{5A28AE88-9AC8-0140-9671-1A91091B72EB}" destId="{AE7183E4-A9E1-D241-AA29-CB13F5BDBF24}" srcOrd="0" destOrd="0" presId="urn:microsoft.com/office/officeart/2008/layout/VerticalCurvedList"/>
    <dgm:cxn modelId="{31246255-DB41-7C43-B8C7-BC4812C7BBA9}" type="presParOf" srcId="{AE7183E4-A9E1-D241-AA29-CB13F5BDBF24}" destId="{8DF5DDB0-27D5-0A43-A047-D80ABC281BAF}" srcOrd="0" destOrd="0" presId="urn:microsoft.com/office/officeart/2008/layout/VerticalCurvedList"/>
    <dgm:cxn modelId="{0267C39E-0A16-B94F-8E48-7427BB52D1B1}" type="presParOf" srcId="{AE7183E4-A9E1-D241-AA29-CB13F5BDBF24}" destId="{93F886E2-DC4A-7548-A5FA-44FDF0827DFD}" srcOrd="1" destOrd="0" presId="urn:microsoft.com/office/officeart/2008/layout/VerticalCurvedList"/>
    <dgm:cxn modelId="{D0654FA5-0F05-3444-BCD6-970FC8030083}" type="presParOf" srcId="{AE7183E4-A9E1-D241-AA29-CB13F5BDBF24}" destId="{4D955DB9-850F-1B44-B0F4-D59D3F755A97}" srcOrd="2" destOrd="0" presId="urn:microsoft.com/office/officeart/2008/layout/VerticalCurvedList"/>
    <dgm:cxn modelId="{07C27AD2-4B02-C340-BE64-6FD87F509B4E}" type="presParOf" srcId="{AE7183E4-A9E1-D241-AA29-CB13F5BDBF24}" destId="{2D8C8D95-1DFF-C842-B532-97394D92761F}" srcOrd="3" destOrd="0" presId="urn:microsoft.com/office/officeart/2008/layout/VerticalCurvedList"/>
    <dgm:cxn modelId="{7A7EA9BF-E320-3346-BEC3-A061EDB5574C}" type="presParOf" srcId="{5A28AE88-9AC8-0140-9671-1A91091B72EB}" destId="{19DB9AAD-59AC-0647-A2DF-1A49922664DF}" srcOrd="1" destOrd="0" presId="urn:microsoft.com/office/officeart/2008/layout/VerticalCurvedList"/>
    <dgm:cxn modelId="{7F43F34A-B1B3-744E-A265-33BE39063B4D}" type="presParOf" srcId="{5A28AE88-9AC8-0140-9671-1A91091B72EB}" destId="{9AF140D2-6E0B-174A-96A3-E50ED9812F1C}" srcOrd="2" destOrd="0" presId="urn:microsoft.com/office/officeart/2008/layout/VerticalCurvedList"/>
    <dgm:cxn modelId="{EFB72A2F-67E9-DD4F-B192-0C22B25C0297}" type="presParOf" srcId="{9AF140D2-6E0B-174A-96A3-E50ED9812F1C}" destId="{E5960D55-8A53-1840-9462-BFCF3F5FA43B}" srcOrd="0" destOrd="0" presId="urn:microsoft.com/office/officeart/2008/layout/VerticalCurvedList"/>
    <dgm:cxn modelId="{4C4E0792-281D-A749-AD7A-94D9767AF9A0}" type="presParOf" srcId="{5A28AE88-9AC8-0140-9671-1A91091B72EB}" destId="{251AED1C-5F94-244C-8725-8900E951AE5F}" srcOrd="3" destOrd="0" presId="urn:microsoft.com/office/officeart/2008/layout/VerticalCurvedList"/>
    <dgm:cxn modelId="{60FCE502-AD65-7F4A-A4FC-93D8DD72191F}" type="presParOf" srcId="{5A28AE88-9AC8-0140-9671-1A91091B72EB}" destId="{79478321-4693-4643-93B4-3C9B8D6D0D74}" srcOrd="4" destOrd="0" presId="urn:microsoft.com/office/officeart/2008/layout/VerticalCurvedList"/>
    <dgm:cxn modelId="{ADE94429-7B4C-3943-B79C-424F0C8FFAA9}" type="presParOf" srcId="{79478321-4693-4643-93B4-3C9B8D6D0D74}" destId="{B8C4602F-096C-854E-BD91-0E5AB1AF1AF5}" srcOrd="0" destOrd="0" presId="urn:microsoft.com/office/officeart/2008/layout/VerticalCurvedList"/>
    <dgm:cxn modelId="{82AF4306-63B6-3B46-A3CC-4DCB85B0C4C4}" type="presParOf" srcId="{5A28AE88-9AC8-0140-9671-1A91091B72EB}" destId="{F7B397FC-991F-9745-9491-A8049B306124}" srcOrd="5" destOrd="0" presId="urn:microsoft.com/office/officeart/2008/layout/VerticalCurvedList"/>
    <dgm:cxn modelId="{8CE2B27F-180C-4A4A-8DA7-5D2EE2A22CF3}" type="presParOf" srcId="{5A28AE88-9AC8-0140-9671-1A91091B72EB}" destId="{6ED2B8A5-2DF6-6842-ACAE-DF7FA526854B}" srcOrd="6" destOrd="0" presId="urn:microsoft.com/office/officeart/2008/layout/VerticalCurvedList"/>
    <dgm:cxn modelId="{FFBD0286-029B-4B43-BB84-7B4F55C0C848}" type="presParOf" srcId="{6ED2B8A5-2DF6-6842-ACAE-DF7FA526854B}" destId="{FD889D7B-B0EB-0140-8A27-B3402F09B06D}" srcOrd="0" destOrd="0" presId="urn:microsoft.com/office/officeart/2008/layout/VerticalCurvedList"/>
    <dgm:cxn modelId="{28E06289-5638-0E4F-B9FB-DECC4E96E4F1}" type="presParOf" srcId="{5A28AE88-9AC8-0140-9671-1A91091B72EB}" destId="{08687384-6EEB-2149-ADAA-0C3C315D9C5B}" srcOrd="7" destOrd="0" presId="urn:microsoft.com/office/officeart/2008/layout/VerticalCurvedList"/>
    <dgm:cxn modelId="{0F380B89-F05B-D04D-A3F4-6B98D2AD37F9}" type="presParOf" srcId="{5A28AE88-9AC8-0140-9671-1A91091B72EB}" destId="{CDE3DC43-EE9B-5E4A-A206-B5E5B0D41DAD}" srcOrd="8" destOrd="0" presId="urn:microsoft.com/office/officeart/2008/layout/VerticalCurvedList"/>
    <dgm:cxn modelId="{F0BA0C90-291B-F349-B3DB-E8E8075F6AFF}" type="presParOf" srcId="{CDE3DC43-EE9B-5E4A-A206-B5E5B0D41DAD}" destId="{934A2FDF-0B8A-6044-808D-7C20AAA8F01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9B0D89-D12C-470D-9B37-711F5A30A91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E82413A-98C3-4054-88E3-54667B3F2270}">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Commitment to Changing the Culture of the organization</a:t>
          </a:r>
        </a:p>
      </dgm:t>
    </dgm:pt>
    <dgm:pt modelId="{3A970F93-B750-4E8D-A455-4DFD86A474BF}" type="parTrans" cxnId="{EBD50F84-E297-4E5B-B92B-2390D8C5F9AF}">
      <dgm:prSet/>
      <dgm:spPr/>
      <dgm:t>
        <a:bodyPr/>
        <a:lstStyle/>
        <a:p>
          <a:endParaRPr lang="en-US"/>
        </a:p>
      </dgm:t>
    </dgm:pt>
    <dgm:pt modelId="{CDC6F32A-12F8-4B72-9B96-7DCCC37BC8A7}" type="sibTrans" cxnId="{EBD50F84-E297-4E5B-B92B-2390D8C5F9AF}">
      <dgm:prSet/>
      <dgm:spPr/>
      <dgm:t>
        <a:bodyPr/>
        <a:lstStyle/>
        <a:p>
          <a:endParaRPr lang="en-US"/>
        </a:p>
      </dgm:t>
    </dgm:pt>
    <dgm:pt modelId="{585A03A6-7D9D-416D-BD9B-D265577B8393}">
      <dgm:prSet custT="1"/>
      <dgm:spPr/>
      <dgm:t>
        <a:bodyPr/>
        <a:lstStyle/>
        <a:p>
          <a:r>
            <a:rPr lang="en-US" sz="2000" dirty="0">
              <a:latin typeface="Calibri" panose="020F0502020204030204" pitchFamily="34" charset="0"/>
              <a:ea typeface="Calibri" panose="020F0502020204030204" pitchFamily="34" charset="0"/>
              <a:cs typeface="Calibri" panose="020F0502020204030204" pitchFamily="34" charset="0"/>
            </a:rPr>
            <a:t>Leadership buy in</a:t>
          </a:r>
        </a:p>
      </dgm:t>
    </dgm:pt>
    <dgm:pt modelId="{FAA31F48-0E46-4345-961B-AB1193C1AB63}" type="parTrans" cxnId="{A2A079C3-3886-4BC1-A226-587AE1A48418}">
      <dgm:prSet/>
      <dgm:spPr/>
      <dgm:t>
        <a:bodyPr/>
        <a:lstStyle/>
        <a:p>
          <a:endParaRPr lang="en-US"/>
        </a:p>
      </dgm:t>
    </dgm:pt>
    <dgm:pt modelId="{4BB27714-F422-477F-99D8-A7D4AFC6DACB}" type="sibTrans" cxnId="{A2A079C3-3886-4BC1-A226-587AE1A48418}">
      <dgm:prSet/>
      <dgm:spPr/>
      <dgm:t>
        <a:bodyPr/>
        <a:lstStyle/>
        <a:p>
          <a:endParaRPr lang="en-US"/>
        </a:p>
      </dgm:t>
    </dgm:pt>
    <dgm:pt modelId="{E0344668-AB85-4F75-8CB6-C0C93BFFF677}">
      <dgm:prSet custT="1"/>
      <dgm:spPr/>
      <dgm:t>
        <a:bodyPr/>
        <a:lstStyle/>
        <a:p>
          <a:r>
            <a:rPr lang="en-US" sz="2000" dirty="0">
              <a:latin typeface="Calibri" panose="020F0502020204030204" pitchFamily="34" charset="0"/>
              <a:ea typeface="Calibri" panose="020F0502020204030204" pitchFamily="34" charset="0"/>
              <a:cs typeface="Calibri" panose="020F0502020204030204" pitchFamily="34" charset="0"/>
            </a:rPr>
            <a:t>Include commitment by every employee/board to work  Equity Diversity and Inclusion/DEI project</a:t>
          </a:r>
        </a:p>
      </dgm:t>
    </dgm:pt>
    <dgm:pt modelId="{741E90F9-9F57-4244-9F13-E5E3DA597D35}" type="parTrans" cxnId="{4D71CD53-8C28-49AC-985A-A7D5B1839C8D}">
      <dgm:prSet/>
      <dgm:spPr/>
      <dgm:t>
        <a:bodyPr/>
        <a:lstStyle/>
        <a:p>
          <a:endParaRPr lang="en-US"/>
        </a:p>
      </dgm:t>
    </dgm:pt>
    <dgm:pt modelId="{895AC6CE-61EC-4F84-8240-7E1AED00216E}" type="sibTrans" cxnId="{4D71CD53-8C28-49AC-985A-A7D5B1839C8D}">
      <dgm:prSet/>
      <dgm:spPr/>
      <dgm:t>
        <a:bodyPr/>
        <a:lstStyle/>
        <a:p>
          <a:endParaRPr lang="en-US"/>
        </a:p>
      </dgm:t>
    </dgm:pt>
    <dgm:pt modelId="{C04DDFBE-F2FC-41FF-A9A8-BB2798135805}">
      <dgm:prSet custT="1"/>
      <dgm:spPr/>
      <dgm:t>
        <a:bodyPr/>
        <a:lstStyle/>
        <a:p>
          <a:r>
            <a:rPr lang="en-US" sz="2000" dirty="0">
              <a:latin typeface="Calibri" panose="020F0502020204030204" pitchFamily="34" charset="0"/>
              <a:ea typeface="Calibri" panose="020F0502020204030204" pitchFamily="34" charset="0"/>
              <a:cs typeface="Calibri" panose="020F0502020204030204" pitchFamily="34" charset="0"/>
            </a:rPr>
            <a:t>Using Racial Equity Tool Kit to develop policies</a:t>
          </a:r>
        </a:p>
      </dgm:t>
    </dgm:pt>
    <dgm:pt modelId="{B91D9BB4-7F37-43B8-9F3C-4E9CA98149FA}" type="parTrans" cxnId="{616D320F-7001-4012-B0D5-36BE74F6D9BA}">
      <dgm:prSet/>
      <dgm:spPr/>
      <dgm:t>
        <a:bodyPr/>
        <a:lstStyle/>
        <a:p>
          <a:endParaRPr lang="en-US"/>
        </a:p>
      </dgm:t>
    </dgm:pt>
    <dgm:pt modelId="{C3F6F818-CFA3-48B8-81CD-94029D6EFA62}" type="sibTrans" cxnId="{616D320F-7001-4012-B0D5-36BE74F6D9BA}">
      <dgm:prSet/>
      <dgm:spPr/>
      <dgm:t>
        <a:bodyPr/>
        <a:lstStyle/>
        <a:p>
          <a:endParaRPr lang="en-US"/>
        </a:p>
      </dgm:t>
    </dgm:pt>
    <dgm:pt modelId="{14114068-D655-40E8-B7CA-EDD32DD9A523}">
      <dgm:prSet custT="1"/>
      <dgm:spPr/>
      <dgm:t>
        <a:bodyPr/>
        <a:lstStyle/>
        <a:p>
          <a:r>
            <a:rPr lang="en-US" sz="2000" dirty="0">
              <a:latin typeface="Calibri" panose="020F0502020204030204" pitchFamily="34" charset="0"/>
              <a:ea typeface="Calibri" panose="020F0502020204030204" pitchFamily="34" charset="0"/>
              <a:cs typeface="Calibri" panose="020F0502020204030204" pitchFamily="34" charset="0"/>
            </a:rPr>
            <a:t>Make it normal to talk about Anti Racism/Anti Oppression work</a:t>
          </a:r>
        </a:p>
      </dgm:t>
    </dgm:pt>
    <dgm:pt modelId="{A6FD1CBE-F67D-4C5F-B3E8-6013EF70C5F8}" type="parTrans" cxnId="{27BCE181-AC23-413E-96E0-A46A5A29987C}">
      <dgm:prSet/>
      <dgm:spPr/>
      <dgm:t>
        <a:bodyPr/>
        <a:lstStyle/>
        <a:p>
          <a:endParaRPr lang="en-US"/>
        </a:p>
      </dgm:t>
    </dgm:pt>
    <dgm:pt modelId="{7CFC1492-6320-41B4-9AC6-910780CDD6BA}" type="sibTrans" cxnId="{27BCE181-AC23-413E-96E0-A46A5A29987C}">
      <dgm:prSet/>
      <dgm:spPr/>
      <dgm:t>
        <a:bodyPr/>
        <a:lstStyle/>
        <a:p>
          <a:endParaRPr lang="en-US"/>
        </a:p>
      </dgm:t>
    </dgm:pt>
    <dgm:pt modelId="{9738430B-C025-4197-8BE9-244675775FCF}">
      <dgm:prSet custT="1"/>
      <dgm:spPr/>
      <dgm:t>
        <a:bodyPr/>
        <a:lstStyle/>
        <a:p>
          <a:r>
            <a:rPr lang="en-US" sz="2000" dirty="0">
              <a:latin typeface="Calibri" panose="020F0502020204030204" pitchFamily="34" charset="0"/>
              <a:ea typeface="Calibri" panose="020F0502020204030204" pitchFamily="34" charset="0"/>
              <a:cs typeface="Calibri" panose="020F0502020204030204" pitchFamily="34" charset="0"/>
            </a:rPr>
            <a:t>Creating Caucuses to work on Internalized Superiority/Inferiority Oppression</a:t>
          </a:r>
        </a:p>
      </dgm:t>
    </dgm:pt>
    <dgm:pt modelId="{108E55F3-8053-44FF-B3E1-82C3FA3CF960}" type="parTrans" cxnId="{79B868CE-FA6A-4AF2-86A8-08A386835AEE}">
      <dgm:prSet/>
      <dgm:spPr/>
      <dgm:t>
        <a:bodyPr/>
        <a:lstStyle/>
        <a:p>
          <a:endParaRPr lang="en-US"/>
        </a:p>
      </dgm:t>
    </dgm:pt>
    <dgm:pt modelId="{6943F8D6-E62F-4CB6-A1AC-1542A8781EE7}" type="sibTrans" cxnId="{79B868CE-FA6A-4AF2-86A8-08A386835AEE}">
      <dgm:prSet/>
      <dgm:spPr/>
      <dgm:t>
        <a:bodyPr/>
        <a:lstStyle/>
        <a:p>
          <a:endParaRPr lang="en-US"/>
        </a:p>
      </dgm:t>
    </dgm:pt>
    <dgm:pt modelId="{A753D7CC-93F0-4585-ADFE-8D6A5BB6EADD}">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Train the staff on anti racism</a:t>
          </a:r>
        </a:p>
      </dgm:t>
    </dgm:pt>
    <dgm:pt modelId="{4BBF0601-EA72-49BF-8FA9-6E524DD4BEDC}" type="parTrans" cxnId="{86AF8411-60CB-434F-9488-CBD8EEF601AB}">
      <dgm:prSet/>
      <dgm:spPr/>
      <dgm:t>
        <a:bodyPr/>
        <a:lstStyle/>
        <a:p>
          <a:endParaRPr lang="en-US"/>
        </a:p>
      </dgm:t>
    </dgm:pt>
    <dgm:pt modelId="{829020CB-8977-4834-8581-35F2473F15D9}" type="sibTrans" cxnId="{86AF8411-60CB-434F-9488-CBD8EEF601AB}">
      <dgm:prSet/>
      <dgm:spPr/>
      <dgm:t>
        <a:bodyPr/>
        <a:lstStyle/>
        <a:p>
          <a:endParaRPr lang="en-US"/>
        </a:p>
      </dgm:t>
    </dgm:pt>
    <dgm:pt modelId="{C6D7366C-7010-4869-A1A0-E3B5776EA825}">
      <dgm:prSet custT="1"/>
      <dgm:spPr/>
      <dgm:t>
        <a:bodyPr/>
        <a:lstStyle/>
        <a:p>
          <a:r>
            <a:rPr lang="en-US" sz="2000" dirty="0">
              <a:latin typeface="Calibri" panose="020F0502020204030204" pitchFamily="34" charset="0"/>
              <a:ea typeface="Calibri" panose="020F0502020204030204" pitchFamily="34" charset="0"/>
              <a:cs typeface="Calibri" panose="020F0502020204030204" pitchFamily="34" charset="0"/>
            </a:rPr>
            <a:t>UIR Training</a:t>
          </a:r>
        </a:p>
      </dgm:t>
    </dgm:pt>
    <dgm:pt modelId="{6FDD31F6-E9D2-4E57-9F88-3DEBF5AF7254}" type="parTrans" cxnId="{FFE48C96-8EF4-49FA-A97C-AC91C8F02281}">
      <dgm:prSet/>
      <dgm:spPr/>
      <dgm:t>
        <a:bodyPr/>
        <a:lstStyle/>
        <a:p>
          <a:endParaRPr lang="en-US"/>
        </a:p>
      </dgm:t>
    </dgm:pt>
    <dgm:pt modelId="{B7D35B20-9C3D-4939-B83C-4A66A6755888}" type="sibTrans" cxnId="{FFE48C96-8EF4-49FA-A97C-AC91C8F02281}">
      <dgm:prSet/>
      <dgm:spPr/>
      <dgm:t>
        <a:bodyPr/>
        <a:lstStyle/>
        <a:p>
          <a:endParaRPr lang="en-US"/>
        </a:p>
      </dgm:t>
    </dgm:pt>
    <dgm:pt modelId="{53B6BBAF-7C38-467C-BA93-C4E2E41C4787}">
      <dgm:prSet custT="1"/>
      <dgm:spPr/>
      <dgm:t>
        <a:bodyPr/>
        <a:lstStyle/>
        <a:p>
          <a:r>
            <a:rPr lang="en-US" sz="2000" dirty="0">
              <a:latin typeface="Calibri" panose="020F0502020204030204" pitchFamily="34" charset="0"/>
              <a:ea typeface="Calibri" panose="020F0502020204030204" pitchFamily="34" charset="0"/>
              <a:cs typeface="Calibri" panose="020F0502020204030204" pitchFamily="34" charset="0"/>
            </a:rPr>
            <a:t>Trauma Informed Care Training</a:t>
          </a:r>
        </a:p>
      </dgm:t>
    </dgm:pt>
    <dgm:pt modelId="{3605FDA4-6CC4-4A2E-A0E3-59AA7B5A728F}" type="parTrans" cxnId="{D9E920B6-1432-4FC3-A1A0-7FFAB7579EA1}">
      <dgm:prSet/>
      <dgm:spPr/>
      <dgm:t>
        <a:bodyPr/>
        <a:lstStyle/>
        <a:p>
          <a:endParaRPr lang="en-US"/>
        </a:p>
      </dgm:t>
    </dgm:pt>
    <dgm:pt modelId="{DEFDABFA-026C-4827-8D21-08DC55D73462}" type="sibTrans" cxnId="{D9E920B6-1432-4FC3-A1A0-7FFAB7579EA1}">
      <dgm:prSet/>
      <dgm:spPr/>
      <dgm:t>
        <a:bodyPr/>
        <a:lstStyle/>
        <a:p>
          <a:endParaRPr lang="en-US"/>
        </a:p>
      </dgm:t>
    </dgm:pt>
    <dgm:pt modelId="{39389C54-EBBE-4950-9206-F8ED27CC8EA8}">
      <dgm:prSet custT="1"/>
      <dgm:spPr/>
      <dgm:t>
        <a:bodyPr/>
        <a:lstStyle/>
        <a:p>
          <a:r>
            <a:rPr lang="en-US" sz="2000" dirty="0">
              <a:latin typeface="Calibri" panose="020F0502020204030204" pitchFamily="34" charset="0"/>
              <a:ea typeface="Calibri" panose="020F0502020204030204" pitchFamily="34" charset="0"/>
              <a:cs typeface="Calibri" panose="020F0502020204030204" pitchFamily="34" charset="0"/>
            </a:rPr>
            <a:t>Neurodivergent Training</a:t>
          </a:r>
        </a:p>
      </dgm:t>
    </dgm:pt>
    <dgm:pt modelId="{422259D2-94D6-4654-AAA9-B0830B21A098}" type="parTrans" cxnId="{C61AEC7F-4639-4FAD-BA06-A358E147E4C5}">
      <dgm:prSet/>
      <dgm:spPr/>
      <dgm:t>
        <a:bodyPr/>
        <a:lstStyle/>
        <a:p>
          <a:endParaRPr lang="en-US"/>
        </a:p>
      </dgm:t>
    </dgm:pt>
    <dgm:pt modelId="{63612F85-9881-4E79-89AC-1CB75F9359FB}" type="sibTrans" cxnId="{C61AEC7F-4639-4FAD-BA06-A358E147E4C5}">
      <dgm:prSet/>
      <dgm:spPr/>
      <dgm:t>
        <a:bodyPr/>
        <a:lstStyle/>
        <a:p>
          <a:endParaRPr lang="en-US"/>
        </a:p>
      </dgm:t>
    </dgm:pt>
    <dgm:pt modelId="{ABF1178C-6270-4B6B-929C-8A354986A5D9}">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Connect/Partner  with other like- minded agencies to do the work</a:t>
          </a:r>
        </a:p>
      </dgm:t>
    </dgm:pt>
    <dgm:pt modelId="{D38DDB47-1109-4BE5-BEC4-9149574C5434}" type="parTrans" cxnId="{B1E16C9E-C1B5-4A92-B1CB-C73719AEC97C}">
      <dgm:prSet/>
      <dgm:spPr/>
      <dgm:t>
        <a:bodyPr/>
        <a:lstStyle/>
        <a:p>
          <a:endParaRPr lang="en-US"/>
        </a:p>
      </dgm:t>
    </dgm:pt>
    <dgm:pt modelId="{8F5A9CEA-EFA4-46F2-9E6D-1B76A5C99482}" type="sibTrans" cxnId="{B1E16C9E-C1B5-4A92-B1CB-C73719AEC97C}">
      <dgm:prSet/>
      <dgm:spPr/>
      <dgm:t>
        <a:bodyPr/>
        <a:lstStyle/>
        <a:p>
          <a:endParaRPr lang="en-US"/>
        </a:p>
      </dgm:t>
    </dgm:pt>
    <dgm:pt modelId="{6BB60B93-96CB-487D-A365-E26B1B41AC87}">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Partner with organizations / National Leaders on Anti Racism/Oppression</a:t>
          </a:r>
        </a:p>
      </dgm:t>
    </dgm:pt>
    <dgm:pt modelId="{89B69D1B-E502-437D-B2D3-C2699E76ABE8}" type="parTrans" cxnId="{4D19B6A2-15E1-4FB2-9B4E-284FBA127EBE}">
      <dgm:prSet/>
      <dgm:spPr/>
      <dgm:t>
        <a:bodyPr/>
        <a:lstStyle/>
        <a:p>
          <a:endParaRPr lang="en-US"/>
        </a:p>
      </dgm:t>
    </dgm:pt>
    <dgm:pt modelId="{133BD560-2901-48D6-8B02-35D0696AC4FE}" type="sibTrans" cxnId="{4D19B6A2-15E1-4FB2-9B4E-284FBA127EBE}">
      <dgm:prSet/>
      <dgm:spPr/>
      <dgm:t>
        <a:bodyPr/>
        <a:lstStyle/>
        <a:p>
          <a:endParaRPr lang="en-US"/>
        </a:p>
      </dgm:t>
    </dgm:pt>
    <dgm:pt modelId="{0868C3D2-4444-4CE1-9F00-3133E39F8B82}" type="pres">
      <dgm:prSet presAssocID="{629B0D89-D12C-470D-9B37-711F5A30A910}" presName="linear" presStyleCnt="0">
        <dgm:presLayoutVars>
          <dgm:animLvl val="lvl"/>
          <dgm:resizeHandles val="exact"/>
        </dgm:presLayoutVars>
      </dgm:prSet>
      <dgm:spPr/>
    </dgm:pt>
    <dgm:pt modelId="{4CC2402C-E85D-44A5-B8F8-8AB1400DAA35}" type="pres">
      <dgm:prSet presAssocID="{0E82413A-98C3-4054-88E3-54667B3F2270}" presName="parentText" presStyleLbl="node1" presStyleIdx="0" presStyleCnt="4">
        <dgm:presLayoutVars>
          <dgm:chMax val="0"/>
          <dgm:bulletEnabled val="1"/>
        </dgm:presLayoutVars>
      </dgm:prSet>
      <dgm:spPr/>
    </dgm:pt>
    <dgm:pt modelId="{5ED83668-BC5A-4F12-AC82-7A93AA6C6D61}" type="pres">
      <dgm:prSet presAssocID="{0E82413A-98C3-4054-88E3-54667B3F2270}" presName="childText" presStyleLbl="revTx" presStyleIdx="0" presStyleCnt="2">
        <dgm:presLayoutVars>
          <dgm:bulletEnabled val="1"/>
        </dgm:presLayoutVars>
      </dgm:prSet>
      <dgm:spPr/>
    </dgm:pt>
    <dgm:pt modelId="{19CBB5C2-B55D-4E99-AAE9-49822F562C46}" type="pres">
      <dgm:prSet presAssocID="{A753D7CC-93F0-4585-ADFE-8D6A5BB6EADD}" presName="parentText" presStyleLbl="node1" presStyleIdx="1" presStyleCnt="4">
        <dgm:presLayoutVars>
          <dgm:chMax val="0"/>
          <dgm:bulletEnabled val="1"/>
        </dgm:presLayoutVars>
      </dgm:prSet>
      <dgm:spPr/>
    </dgm:pt>
    <dgm:pt modelId="{7828F347-1280-4767-B802-9E675E2C62FB}" type="pres">
      <dgm:prSet presAssocID="{A753D7CC-93F0-4585-ADFE-8D6A5BB6EADD}" presName="childText" presStyleLbl="revTx" presStyleIdx="1" presStyleCnt="2">
        <dgm:presLayoutVars>
          <dgm:bulletEnabled val="1"/>
        </dgm:presLayoutVars>
      </dgm:prSet>
      <dgm:spPr/>
    </dgm:pt>
    <dgm:pt modelId="{25A546BB-0422-4ABC-85A1-D4993AE757FF}" type="pres">
      <dgm:prSet presAssocID="{ABF1178C-6270-4B6B-929C-8A354986A5D9}" presName="parentText" presStyleLbl="node1" presStyleIdx="2" presStyleCnt="4">
        <dgm:presLayoutVars>
          <dgm:chMax val="0"/>
          <dgm:bulletEnabled val="1"/>
        </dgm:presLayoutVars>
      </dgm:prSet>
      <dgm:spPr/>
    </dgm:pt>
    <dgm:pt modelId="{67D2D216-93C5-49C1-8478-07A6480615EE}" type="pres">
      <dgm:prSet presAssocID="{8F5A9CEA-EFA4-46F2-9E6D-1B76A5C99482}" presName="spacer" presStyleCnt="0"/>
      <dgm:spPr/>
    </dgm:pt>
    <dgm:pt modelId="{3DE5520A-A82C-4D1F-A94E-F660181878D7}" type="pres">
      <dgm:prSet presAssocID="{6BB60B93-96CB-487D-A365-E26B1B41AC87}" presName="parentText" presStyleLbl="node1" presStyleIdx="3" presStyleCnt="4">
        <dgm:presLayoutVars>
          <dgm:chMax val="0"/>
          <dgm:bulletEnabled val="1"/>
        </dgm:presLayoutVars>
      </dgm:prSet>
      <dgm:spPr/>
    </dgm:pt>
  </dgm:ptLst>
  <dgm:cxnLst>
    <dgm:cxn modelId="{4A1D770B-6860-4A67-94CE-3BFF87B16652}" type="presOf" srcId="{E0344668-AB85-4F75-8CB6-C0C93BFFF677}" destId="{5ED83668-BC5A-4F12-AC82-7A93AA6C6D61}" srcOrd="0" destOrd="1" presId="urn:microsoft.com/office/officeart/2005/8/layout/vList2"/>
    <dgm:cxn modelId="{616D320F-7001-4012-B0D5-36BE74F6D9BA}" srcId="{0E82413A-98C3-4054-88E3-54667B3F2270}" destId="{C04DDFBE-F2FC-41FF-A9A8-BB2798135805}" srcOrd="2" destOrd="0" parTransId="{B91D9BB4-7F37-43B8-9F3C-4E9CA98149FA}" sibTransId="{C3F6F818-CFA3-48B8-81CD-94029D6EFA62}"/>
    <dgm:cxn modelId="{86AF8411-60CB-434F-9488-CBD8EEF601AB}" srcId="{629B0D89-D12C-470D-9B37-711F5A30A910}" destId="{A753D7CC-93F0-4585-ADFE-8D6A5BB6EADD}" srcOrd="1" destOrd="0" parTransId="{4BBF0601-EA72-49BF-8FA9-6E524DD4BEDC}" sibTransId="{829020CB-8977-4834-8581-35F2473F15D9}"/>
    <dgm:cxn modelId="{50F3612D-2691-4AA9-B6AE-7B6BEA43108D}" type="presOf" srcId="{39389C54-EBBE-4950-9206-F8ED27CC8EA8}" destId="{7828F347-1280-4767-B802-9E675E2C62FB}" srcOrd="0" destOrd="2" presId="urn:microsoft.com/office/officeart/2005/8/layout/vList2"/>
    <dgm:cxn modelId="{57C73431-FB91-4C0C-AC45-5A472734BDE4}" type="presOf" srcId="{14114068-D655-40E8-B7CA-EDD32DD9A523}" destId="{5ED83668-BC5A-4F12-AC82-7A93AA6C6D61}" srcOrd="0" destOrd="3" presId="urn:microsoft.com/office/officeart/2005/8/layout/vList2"/>
    <dgm:cxn modelId="{6EC1BE48-4150-48AE-88C2-369CC082D292}" type="presOf" srcId="{9738430B-C025-4197-8BE9-244675775FCF}" destId="{5ED83668-BC5A-4F12-AC82-7A93AA6C6D61}" srcOrd="0" destOrd="4" presId="urn:microsoft.com/office/officeart/2005/8/layout/vList2"/>
    <dgm:cxn modelId="{4D71CD53-8C28-49AC-985A-A7D5B1839C8D}" srcId="{0E82413A-98C3-4054-88E3-54667B3F2270}" destId="{E0344668-AB85-4F75-8CB6-C0C93BFFF677}" srcOrd="1" destOrd="0" parTransId="{741E90F9-9F57-4244-9F13-E5E3DA597D35}" sibTransId="{895AC6CE-61EC-4F84-8240-7E1AED00216E}"/>
    <dgm:cxn modelId="{44B9766F-80B1-4A95-8170-51C5B8BF5BA0}" type="presOf" srcId="{6BB60B93-96CB-487D-A365-E26B1B41AC87}" destId="{3DE5520A-A82C-4D1F-A94E-F660181878D7}" srcOrd="0" destOrd="0" presId="urn:microsoft.com/office/officeart/2005/8/layout/vList2"/>
    <dgm:cxn modelId="{C61AEC7F-4639-4FAD-BA06-A358E147E4C5}" srcId="{A753D7CC-93F0-4585-ADFE-8D6A5BB6EADD}" destId="{39389C54-EBBE-4950-9206-F8ED27CC8EA8}" srcOrd="2" destOrd="0" parTransId="{422259D2-94D6-4654-AAA9-B0830B21A098}" sibTransId="{63612F85-9881-4E79-89AC-1CB75F9359FB}"/>
    <dgm:cxn modelId="{27BCE181-AC23-413E-96E0-A46A5A29987C}" srcId="{0E82413A-98C3-4054-88E3-54667B3F2270}" destId="{14114068-D655-40E8-B7CA-EDD32DD9A523}" srcOrd="3" destOrd="0" parTransId="{A6FD1CBE-F67D-4C5F-B3E8-6013EF70C5F8}" sibTransId="{7CFC1492-6320-41B4-9AC6-910780CDD6BA}"/>
    <dgm:cxn modelId="{8C09D282-11D5-4FEC-8D41-8EA367147F5A}" type="presOf" srcId="{53B6BBAF-7C38-467C-BA93-C4E2E41C4787}" destId="{7828F347-1280-4767-B802-9E675E2C62FB}" srcOrd="0" destOrd="1" presId="urn:microsoft.com/office/officeart/2005/8/layout/vList2"/>
    <dgm:cxn modelId="{EBD50F84-E297-4E5B-B92B-2390D8C5F9AF}" srcId="{629B0D89-D12C-470D-9B37-711F5A30A910}" destId="{0E82413A-98C3-4054-88E3-54667B3F2270}" srcOrd="0" destOrd="0" parTransId="{3A970F93-B750-4E8D-A455-4DFD86A474BF}" sibTransId="{CDC6F32A-12F8-4B72-9B96-7DCCC37BC8A7}"/>
    <dgm:cxn modelId="{7205DA85-C9C2-46DA-A47B-454B0BEC5F94}" type="presOf" srcId="{0E82413A-98C3-4054-88E3-54667B3F2270}" destId="{4CC2402C-E85D-44A5-B8F8-8AB1400DAA35}" srcOrd="0" destOrd="0" presId="urn:microsoft.com/office/officeart/2005/8/layout/vList2"/>
    <dgm:cxn modelId="{FFE48C96-8EF4-49FA-A97C-AC91C8F02281}" srcId="{A753D7CC-93F0-4585-ADFE-8D6A5BB6EADD}" destId="{C6D7366C-7010-4869-A1A0-E3B5776EA825}" srcOrd="0" destOrd="0" parTransId="{6FDD31F6-E9D2-4E57-9F88-3DEBF5AF7254}" sibTransId="{B7D35B20-9C3D-4939-B83C-4A66A6755888}"/>
    <dgm:cxn modelId="{4823FF97-93B6-4A90-B0FE-F69B862270B8}" type="presOf" srcId="{629B0D89-D12C-470D-9B37-711F5A30A910}" destId="{0868C3D2-4444-4CE1-9F00-3133E39F8B82}" srcOrd="0" destOrd="0" presId="urn:microsoft.com/office/officeart/2005/8/layout/vList2"/>
    <dgm:cxn modelId="{B1E16C9E-C1B5-4A92-B1CB-C73719AEC97C}" srcId="{629B0D89-D12C-470D-9B37-711F5A30A910}" destId="{ABF1178C-6270-4B6B-929C-8A354986A5D9}" srcOrd="2" destOrd="0" parTransId="{D38DDB47-1109-4BE5-BEC4-9149574C5434}" sibTransId="{8F5A9CEA-EFA4-46F2-9E6D-1B76A5C99482}"/>
    <dgm:cxn modelId="{4D19B6A2-15E1-4FB2-9B4E-284FBA127EBE}" srcId="{629B0D89-D12C-470D-9B37-711F5A30A910}" destId="{6BB60B93-96CB-487D-A365-E26B1B41AC87}" srcOrd="3" destOrd="0" parTransId="{89B69D1B-E502-437D-B2D3-C2699E76ABE8}" sibTransId="{133BD560-2901-48D6-8B02-35D0696AC4FE}"/>
    <dgm:cxn modelId="{E9A730AC-EFD8-452B-9CB1-63CD2159414D}" type="presOf" srcId="{C04DDFBE-F2FC-41FF-A9A8-BB2798135805}" destId="{5ED83668-BC5A-4F12-AC82-7A93AA6C6D61}" srcOrd="0" destOrd="2" presId="urn:microsoft.com/office/officeart/2005/8/layout/vList2"/>
    <dgm:cxn modelId="{D9E920B6-1432-4FC3-A1A0-7FFAB7579EA1}" srcId="{A753D7CC-93F0-4585-ADFE-8D6A5BB6EADD}" destId="{53B6BBAF-7C38-467C-BA93-C4E2E41C4787}" srcOrd="1" destOrd="0" parTransId="{3605FDA4-6CC4-4A2E-A0E3-59AA7B5A728F}" sibTransId="{DEFDABFA-026C-4827-8D21-08DC55D73462}"/>
    <dgm:cxn modelId="{55D124BB-DBF0-47F0-AA1D-7E62F3997292}" type="presOf" srcId="{C6D7366C-7010-4869-A1A0-E3B5776EA825}" destId="{7828F347-1280-4767-B802-9E675E2C62FB}" srcOrd="0" destOrd="0" presId="urn:microsoft.com/office/officeart/2005/8/layout/vList2"/>
    <dgm:cxn modelId="{F69E99BF-BE23-471A-9593-F11CD25DF4C0}" type="presOf" srcId="{585A03A6-7D9D-416D-BD9B-D265577B8393}" destId="{5ED83668-BC5A-4F12-AC82-7A93AA6C6D61}" srcOrd="0" destOrd="0" presId="urn:microsoft.com/office/officeart/2005/8/layout/vList2"/>
    <dgm:cxn modelId="{A2A079C3-3886-4BC1-A226-587AE1A48418}" srcId="{0E82413A-98C3-4054-88E3-54667B3F2270}" destId="{585A03A6-7D9D-416D-BD9B-D265577B8393}" srcOrd="0" destOrd="0" parTransId="{FAA31F48-0E46-4345-961B-AB1193C1AB63}" sibTransId="{4BB27714-F422-477F-99D8-A7D4AFC6DACB}"/>
    <dgm:cxn modelId="{79B868CE-FA6A-4AF2-86A8-08A386835AEE}" srcId="{0E82413A-98C3-4054-88E3-54667B3F2270}" destId="{9738430B-C025-4197-8BE9-244675775FCF}" srcOrd="4" destOrd="0" parTransId="{108E55F3-8053-44FF-B3E1-82C3FA3CF960}" sibTransId="{6943F8D6-E62F-4CB6-A1AC-1542A8781EE7}"/>
    <dgm:cxn modelId="{B6CECDDD-2A0E-4474-A5E0-3956E2C19BCE}" type="presOf" srcId="{A753D7CC-93F0-4585-ADFE-8D6A5BB6EADD}" destId="{19CBB5C2-B55D-4E99-AAE9-49822F562C46}" srcOrd="0" destOrd="0" presId="urn:microsoft.com/office/officeart/2005/8/layout/vList2"/>
    <dgm:cxn modelId="{5AED93E7-CBB6-4A65-9DF4-6E595258F835}" type="presOf" srcId="{ABF1178C-6270-4B6B-929C-8A354986A5D9}" destId="{25A546BB-0422-4ABC-85A1-D4993AE757FF}" srcOrd="0" destOrd="0" presId="urn:microsoft.com/office/officeart/2005/8/layout/vList2"/>
    <dgm:cxn modelId="{295738D6-2D10-4665-9AFA-63090A720DE4}" type="presParOf" srcId="{0868C3D2-4444-4CE1-9F00-3133E39F8B82}" destId="{4CC2402C-E85D-44A5-B8F8-8AB1400DAA35}" srcOrd="0" destOrd="0" presId="urn:microsoft.com/office/officeart/2005/8/layout/vList2"/>
    <dgm:cxn modelId="{79E0209A-64DA-4EA6-8939-7716CCEE895A}" type="presParOf" srcId="{0868C3D2-4444-4CE1-9F00-3133E39F8B82}" destId="{5ED83668-BC5A-4F12-AC82-7A93AA6C6D61}" srcOrd="1" destOrd="0" presId="urn:microsoft.com/office/officeart/2005/8/layout/vList2"/>
    <dgm:cxn modelId="{7624EB9C-CB46-4EAC-BB74-21181FC454F5}" type="presParOf" srcId="{0868C3D2-4444-4CE1-9F00-3133E39F8B82}" destId="{19CBB5C2-B55D-4E99-AAE9-49822F562C46}" srcOrd="2" destOrd="0" presId="urn:microsoft.com/office/officeart/2005/8/layout/vList2"/>
    <dgm:cxn modelId="{698AB12C-121B-4DC8-A0D5-392AD2072842}" type="presParOf" srcId="{0868C3D2-4444-4CE1-9F00-3133E39F8B82}" destId="{7828F347-1280-4767-B802-9E675E2C62FB}" srcOrd="3" destOrd="0" presId="urn:microsoft.com/office/officeart/2005/8/layout/vList2"/>
    <dgm:cxn modelId="{333E9078-7C24-45A6-9258-2BB129A87729}" type="presParOf" srcId="{0868C3D2-4444-4CE1-9F00-3133E39F8B82}" destId="{25A546BB-0422-4ABC-85A1-D4993AE757FF}" srcOrd="4" destOrd="0" presId="urn:microsoft.com/office/officeart/2005/8/layout/vList2"/>
    <dgm:cxn modelId="{CCAFBC55-2D21-4285-8186-D8326EE3C142}" type="presParOf" srcId="{0868C3D2-4444-4CE1-9F00-3133E39F8B82}" destId="{67D2D216-93C5-49C1-8478-07A6480615EE}" srcOrd="5" destOrd="0" presId="urn:microsoft.com/office/officeart/2005/8/layout/vList2"/>
    <dgm:cxn modelId="{C015EDC5-FF87-4A57-8A13-AE37F25E5C61}" type="presParOf" srcId="{0868C3D2-4444-4CE1-9F00-3133E39F8B82}" destId="{3DE5520A-A82C-4D1F-A94E-F660181878D7}"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1AF314C-227D-2E43-A731-E200F91BB110}" type="doc">
      <dgm:prSet loTypeId="urn:microsoft.com/office/officeart/2008/layout/VerticalCurvedList" loCatId="" qsTypeId="urn:microsoft.com/office/officeart/2005/8/quickstyle/simple3" qsCatId="simple" csTypeId="urn:microsoft.com/office/officeart/2005/8/colors/colorful1" csCatId="colorful" phldr="1"/>
      <dgm:spPr/>
      <dgm:t>
        <a:bodyPr/>
        <a:lstStyle/>
        <a:p>
          <a:endParaRPr lang="en-US"/>
        </a:p>
      </dgm:t>
    </dgm:pt>
    <dgm:pt modelId="{2ADEA296-4DC6-3E4E-B920-2731935A8B9A}">
      <dgm:prSet phldrT="[Text]"/>
      <dgm:spPr/>
      <dgm:t>
        <a:bodyPr/>
        <a:lstStyle/>
        <a:p>
          <a:r>
            <a:rPr lang="en-US" dirty="0"/>
            <a:t>A strengths–based process that transforms individual practices, advances healthy interpersonal connections and improves institutional culture in order to create healthy outcomes for patients and the staff who serve them.</a:t>
          </a:r>
        </a:p>
      </dgm:t>
    </dgm:pt>
    <dgm:pt modelId="{CD75AE08-D84B-5C42-921E-7A240C06BF7A}" type="parTrans" cxnId="{97816439-32C2-704B-93D9-D86B79BD29B1}">
      <dgm:prSet/>
      <dgm:spPr/>
      <dgm:t>
        <a:bodyPr/>
        <a:lstStyle/>
        <a:p>
          <a:endParaRPr lang="en-US"/>
        </a:p>
      </dgm:t>
    </dgm:pt>
    <dgm:pt modelId="{1E0DB8C3-865E-2D43-B848-82EA6A3C2608}" type="sibTrans" cxnId="{97816439-32C2-704B-93D9-D86B79BD29B1}">
      <dgm:prSet/>
      <dgm:spPr/>
      <dgm:t>
        <a:bodyPr/>
        <a:lstStyle/>
        <a:p>
          <a:endParaRPr lang="en-US"/>
        </a:p>
      </dgm:t>
    </dgm:pt>
    <dgm:pt modelId="{70F60033-D4C8-574A-A5BD-985368544965}">
      <dgm:prSet phldrT="[Text]"/>
      <dgm:spPr/>
      <dgm:t>
        <a:bodyPr/>
        <a:lstStyle/>
        <a:p>
          <a:r>
            <a:rPr lang="en-US" dirty="0"/>
            <a:t>Provides insight to the intricate factors that informs/impacts the choices people make throughout life &amp; how they engage with themselves &amp; others – in clinic, hospital, school, workplace, etc.</a:t>
          </a:r>
        </a:p>
      </dgm:t>
    </dgm:pt>
    <dgm:pt modelId="{D98994D6-EEB2-AC41-A7CC-AF5C306E5240}" type="parTrans" cxnId="{9015860B-B31B-ED49-A919-771E4A81D24D}">
      <dgm:prSet/>
      <dgm:spPr/>
      <dgm:t>
        <a:bodyPr/>
        <a:lstStyle/>
        <a:p>
          <a:endParaRPr lang="en-US"/>
        </a:p>
      </dgm:t>
    </dgm:pt>
    <dgm:pt modelId="{2C8156FF-C13C-644B-9FDC-736604F1A772}" type="sibTrans" cxnId="{9015860B-B31B-ED49-A919-771E4A81D24D}">
      <dgm:prSet/>
      <dgm:spPr/>
      <dgm:t>
        <a:bodyPr/>
        <a:lstStyle/>
        <a:p>
          <a:endParaRPr lang="en-US"/>
        </a:p>
      </dgm:t>
    </dgm:pt>
    <dgm:pt modelId="{AF0FCF06-10B3-B242-8168-C983FF655AF3}">
      <dgm:prSet phldrT="[Text]" custT="1"/>
      <dgm:spPr/>
      <dgm:t>
        <a:bodyPr/>
        <a:lstStyle/>
        <a:p>
          <a:r>
            <a:rPr lang="en-US" sz="1600" dirty="0"/>
            <a:t>Supports us to expand from the traditional view of addressing trauma &amp; well-being as something that happens solely at the individual level &amp; interrupting a person’s ability to function well for a period of time to understanding the individual, collective &amp; cumulative impact of harm that our patients are actually navigating.</a:t>
          </a:r>
        </a:p>
      </dgm:t>
    </dgm:pt>
    <dgm:pt modelId="{5B172252-8883-924E-95E8-6CA53457B999}" type="parTrans" cxnId="{3AB0E568-2C7D-814D-9F01-D25B0F6AB410}">
      <dgm:prSet/>
      <dgm:spPr/>
      <dgm:t>
        <a:bodyPr/>
        <a:lstStyle/>
        <a:p>
          <a:endParaRPr lang="en-US"/>
        </a:p>
      </dgm:t>
    </dgm:pt>
    <dgm:pt modelId="{7DC01F45-D582-194A-9859-E862721AD7F0}" type="sibTrans" cxnId="{3AB0E568-2C7D-814D-9F01-D25B0F6AB410}">
      <dgm:prSet/>
      <dgm:spPr/>
      <dgm:t>
        <a:bodyPr/>
        <a:lstStyle/>
        <a:p>
          <a:endParaRPr lang="en-US"/>
        </a:p>
      </dgm:t>
    </dgm:pt>
    <dgm:pt modelId="{B3A60E69-055C-5C43-91BC-E37312414708}">
      <dgm:prSet custT="1"/>
      <dgm:spPr/>
      <dgm:t>
        <a:bodyPr/>
        <a:lstStyle/>
        <a:p>
          <a:r>
            <a:rPr lang="en-US" sz="1600" dirty="0"/>
            <a:t>Helps us see how inequity is intentionally structured &amp; reproduced in our society, particularly across race, social class, gender &amp; sexual orientation as a result of the mental map models of our founding systems. And provides process that aligns institutions with a perspective, approach and strategy that addresses harm &amp; restores wellbeing.</a:t>
          </a:r>
        </a:p>
      </dgm:t>
    </dgm:pt>
    <dgm:pt modelId="{A140680F-BD7F-C743-B45E-4931919CFC40}" type="parTrans" cxnId="{FF6145BD-D2A0-F444-9584-8350439ADC38}">
      <dgm:prSet/>
      <dgm:spPr/>
      <dgm:t>
        <a:bodyPr/>
        <a:lstStyle/>
        <a:p>
          <a:endParaRPr lang="en-US"/>
        </a:p>
      </dgm:t>
    </dgm:pt>
    <dgm:pt modelId="{4F781999-C75B-C144-969B-D564397D4A6B}" type="sibTrans" cxnId="{FF6145BD-D2A0-F444-9584-8350439ADC38}">
      <dgm:prSet/>
      <dgm:spPr/>
      <dgm:t>
        <a:bodyPr/>
        <a:lstStyle/>
        <a:p>
          <a:endParaRPr lang="en-US"/>
        </a:p>
      </dgm:t>
    </dgm:pt>
    <dgm:pt modelId="{632B474D-9287-444B-BFE3-4B4CCED4929D}" type="pres">
      <dgm:prSet presAssocID="{11AF314C-227D-2E43-A731-E200F91BB110}" presName="Name0" presStyleCnt="0">
        <dgm:presLayoutVars>
          <dgm:chMax val="7"/>
          <dgm:chPref val="7"/>
          <dgm:dir/>
        </dgm:presLayoutVars>
      </dgm:prSet>
      <dgm:spPr/>
    </dgm:pt>
    <dgm:pt modelId="{5A28AE88-9AC8-0140-9671-1A91091B72EB}" type="pres">
      <dgm:prSet presAssocID="{11AF314C-227D-2E43-A731-E200F91BB110}" presName="Name1" presStyleCnt="0"/>
      <dgm:spPr/>
    </dgm:pt>
    <dgm:pt modelId="{AE7183E4-A9E1-D241-AA29-CB13F5BDBF24}" type="pres">
      <dgm:prSet presAssocID="{11AF314C-227D-2E43-A731-E200F91BB110}" presName="cycle" presStyleCnt="0"/>
      <dgm:spPr/>
    </dgm:pt>
    <dgm:pt modelId="{8DF5DDB0-27D5-0A43-A047-D80ABC281BAF}" type="pres">
      <dgm:prSet presAssocID="{11AF314C-227D-2E43-A731-E200F91BB110}" presName="srcNode" presStyleLbl="node1" presStyleIdx="0" presStyleCnt="4"/>
      <dgm:spPr/>
    </dgm:pt>
    <dgm:pt modelId="{93F886E2-DC4A-7548-A5FA-44FDF0827DFD}" type="pres">
      <dgm:prSet presAssocID="{11AF314C-227D-2E43-A731-E200F91BB110}" presName="conn" presStyleLbl="parChTrans1D2" presStyleIdx="0" presStyleCnt="1"/>
      <dgm:spPr/>
    </dgm:pt>
    <dgm:pt modelId="{4D955DB9-850F-1B44-B0F4-D59D3F755A97}" type="pres">
      <dgm:prSet presAssocID="{11AF314C-227D-2E43-A731-E200F91BB110}" presName="extraNode" presStyleLbl="node1" presStyleIdx="0" presStyleCnt="4"/>
      <dgm:spPr/>
    </dgm:pt>
    <dgm:pt modelId="{2D8C8D95-1DFF-C842-B532-97394D92761F}" type="pres">
      <dgm:prSet presAssocID="{11AF314C-227D-2E43-A731-E200F91BB110}" presName="dstNode" presStyleLbl="node1" presStyleIdx="0" presStyleCnt="4"/>
      <dgm:spPr/>
    </dgm:pt>
    <dgm:pt modelId="{19DB9AAD-59AC-0647-A2DF-1A49922664DF}" type="pres">
      <dgm:prSet presAssocID="{2ADEA296-4DC6-3E4E-B920-2731935A8B9A}" presName="text_1" presStyleLbl="node1" presStyleIdx="0" presStyleCnt="4">
        <dgm:presLayoutVars>
          <dgm:bulletEnabled val="1"/>
        </dgm:presLayoutVars>
      </dgm:prSet>
      <dgm:spPr/>
    </dgm:pt>
    <dgm:pt modelId="{9AF140D2-6E0B-174A-96A3-E50ED9812F1C}" type="pres">
      <dgm:prSet presAssocID="{2ADEA296-4DC6-3E4E-B920-2731935A8B9A}" presName="accent_1" presStyleCnt="0"/>
      <dgm:spPr/>
    </dgm:pt>
    <dgm:pt modelId="{E5960D55-8A53-1840-9462-BFCF3F5FA43B}" type="pres">
      <dgm:prSet presAssocID="{2ADEA296-4DC6-3E4E-B920-2731935A8B9A}" presName="accentRepeatNode" presStyleLbl="solidFgAcc1" presStyleIdx="0" presStyleCnt="4"/>
      <dgm:spPr/>
    </dgm:pt>
    <dgm:pt modelId="{03FFBC80-B3E9-C547-A8E4-F56ACDC6291E}" type="pres">
      <dgm:prSet presAssocID="{70F60033-D4C8-574A-A5BD-985368544965}" presName="text_2" presStyleLbl="node1" presStyleIdx="1" presStyleCnt="4">
        <dgm:presLayoutVars>
          <dgm:bulletEnabled val="1"/>
        </dgm:presLayoutVars>
      </dgm:prSet>
      <dgm:spPr/>
    </dgm:pt>
    <dgm:pt modelId="{0733148C-F846-5D42-83C8-A031C00956A2}" type="pres">
      <dgm:prSet presAssocID="{70F60033-D4C8-574A-A5BD-985368544965}" presName="accent_2" presStyleCnt="0"/>
      <dgm:spPr/>
    </dgm:pt>
    <dgm:pt modelId="{934A2FDF-0B8A-6044-808D-7C20AAA8F010}" type="pres">
      <dgm:prSet presAssocID="{70F60033-D4C8-574A-A5BD-985368544965}" presName="accentRepeatNode" presStyleLbl="solidFgAcc1" presStyleIdx="1" presStyleCnt="4"/>
      <dgm:spPr/>
    </dgm:pt>
    <dgm:pt modelId="{A5F9E1CA-48A1-3B4B-9A49-1F9739151EA9}" type="pres">
      <dgm:prSet presAssocID="{B3A60E69-055C-5C43-91BC-E37312414708}" presName="text_3" presStyleLbl="node1" presStyleIdx="2" presStyleCnt="4">
        <dgm:presLayoutVars>
          <dgm:bulletEnabled val="1"/>
        </dgm:presLayoutVars>
      </dgm:prSet>
      <dgm:spPr/>
    </dgm:pt>
    <dgm:pt modelId="{DC3CD199-83BD-5544-B04B-39AC9977BB84}" type="pres">
      <dgm:prSet presAssocID="{B3A60E69-055C-5C43-91BC-E37312414708}" presName="accent_3" presStyleCnt="0"/>
      <dgm:spPr/>
    </dgm:pt>
    <dgm:pt modelId="{43AA82A0-CD67-304A-9E7F-54387A152C8B}" type="pres">
      <dgm:prSet presAssocID="{B3A60E69-055C-5C43-91BC-E37312414708}" presName="accentRepeatNode" presStyleLbl="solidFgAcc1" presStyleIdx="2" presStyleCnt="4"/>
      <dgm:spPr/>
    </dgm:pt>
    <dgm:pt modelId="{88518312-A42F-CF4F-A919-001C9F5E51AE}" type="pres">
      <dgm:prSet presAssocID="{AF0FCF06-10B3-B242-8168-C983FF655AF3}" presName="text_4" presStyleLbl="node1" presStyleIdx="3" presStyleCnt="4">
        <dgm:presLayoutVars>
          <dgm:bulletEnabled val="1"/>
        </dgm:presLayoutVars>
      </dgm:prSet>
      <dgm:spPr/>
    </dgm:pt>
    <dgm:pt modelId="{7C64812E-F75C-0540-AA14-9DFE90464588}" type="pres">
      <dgm:prSet presAssocID="{AF0FCF06-10B3-B242-8168-C983FF655AF3}" presName="accent_4" presStyleCnt="0"/>
      <dgm:spPr/>
    </dgm:pt>
    <dgm:pt modelId="{EEEAC5B9-D03C-8948-95DA-24A756A98F93}" type="pres">
      <dgm:prSet presAssocID="{AF0FCF06-10B3-B242-8168-C983FF655AF3}" presName="accentRepeatNode" presStyleLbl="solidFgAcc1" presStyleIdx="3" presStyleCnt="4"/>
      <dgm:spPr/>
    </dgm:pt>
  </dgm:ptLst>
  <dgm:cxnLst>
    <dgm:cxn modelId="{9015860B-B31B-ED49-A919-771E4A81D24D}" srcId="{11AF314C-227D-2E43-A731-E200F91BB110}" destId="{70F60033-D4C8-574A-A5BD-985368544965}" srcOrd="1" destOrd="0" parTransId="{D98994D6-EEB2-AC41-A7CC-AF5C306E5240}" sibTransId="{2C8156FF-C13C-644B-9FDC-736604F1A772}"/>
    <dgm:cxn modelId="{96FB3715-3220-AB44-B83B-BEC2A4F42A2C}" type="presOf" srcId="{2ADEA296-4DC6-3E4E-B920-2731935A8B9A}" destId="{19DB9AAD-59AC-0647-A2DF-1A49922664DF}" srcOrd="0" destOrd="0" presId="urn:microsoft.com/office/officeart/2008/layout/VerticalCurvedList"/>
    <dgm:cxn modelId="{41F23517-BFD6-9C45-A972-881415CE5AD8}" type="presOf" srcId="{11AF314C-227D-2E43-A731-E200F91BB110}" destId="{632B474D-9287-444B-BFE3-4B4CCED4929D}" srcOrd="0" destOrd="0" presId="urn:microsoft.com/office/officeart/2008/layout/VerticalCurvedList"/>
    <dgm:cxn modelId="{97816439-32C2-704B-93D9-D86B79BD29B1}" srcId="{11AF314C-227D-2E43-A731-E200F91BB110}" destId="{2ADEA296-4DC6-3E4E-B920-2731935A8B9A}" srcOrd="0" destOrd="0" parTransId="{CD75AE08-D84B-5C42-921E-7A240C06BF7A}" sibTransId="{1E0DB8C3-865E-2D43-B848-82EA6A3C2608}"/>
    <dgm:cxn modelId="{B30EC042-80E5-A341-BEFC-266663004C83}" type="presOf" srcId="{1E0DB8C3-865E-2D43-B848-82EA6A3C2608}" destId="{93F886E2-DC4A-7548-A5FA-44FDF0827DFD}" srcOrd="0" destOrd="0" presId="urn:microsoft.com/office/officeart/2008/layout/VerticalCurvedList"/>
    <dgm:cxn modelId="{3AB0E568-2C7D-814D-9F01-D25B0F6AB410}" srcId="{11AF314C-227D-2E43-A731-E200F91BB110}" destId="{AF0FCF06-10B3-B242-8168-C983FF655AF3}" srcOrd="3" destOrd="0" parTransId="{5B172252-8883-924E-95E8-6CA53457B999}" sibTransId="{7DC01F45-D582-194A-9859-E862721AD7F0}"/>
    <dgm:cxn modelId="{B79AB57B-7A0A-1D43-B595-1E556D5D0D7E}" type="presOf" srcId="{AF0FCF06-10B3-B242-8168-C983FF655AF3}" destId="{88518312-A42F-CF4F-A919-001C9F5E51AE}" srcOrd="0" destOrd="0" presId="urn:microsoft.com/office/officeart/2008/layout/VerticalCurvedList"/>
    <dgm:cxn modelId="{9CC4D882-CEFB-DA4C-B5AA-D9E86CE62B47}" type="presOf" srcId="{70F60033-D4C8-574A-A5BD-985368544965}" destId="{03FFBC80-B3E9-C547-A8E4-F56ACDC6291E}" srcOrd="0" destOrd="0" presId="urn:microsoft.com/office/officeart/2008/layout/VerticalCurvedList"/>
    <dgm:cxn modelId="{FF6145BD-D2A0-F444-9584-8350439ADC38}" srcId="{11AF314C-227D-2E43-A731-E200F91BB110}" destId="{B3A60E69-055C-5C43-91BC-E37312414708}" srcOrd="2" destOrd="0" parTransId="{A140680F-BD7F-C743-B45E-4931919CFC40}" sibTransId="{4F781999-C75B-C144-969B-D564397D4A6B}"/>
    <dgm:cxn modelId="{3D768BF1-1292-7049-A388-EF65534F9071}" type="presOf" srcId="{B3A60E69-055C-5C43-91BC-E37312414708}" destId="{A5F9E1CA-48A1-3B4B-9A49-1F9739151EA9}" srcOrd="0" destOrd="0" presId="urn:microsoft.com/office/officeart/2008/layout/VerticalCurvedList"/>
    <dgm:cxn modelId="{2D5EDD0B-7149-2947-B458-F34F546E5EE1}" type="presParOf" srcId="{632B474D-9287-444B-BFE3-4B4CCED4929D}" destId="{5A28AE88-9AC8-0140-9671-1A91091B72EB}" srcOrd="0" destOrd="0" presId="urn:microsoft.com/office/officeart/2008/layout/VerticalCurvedList"/>
    <dgm:cxn modelId="{2DA6F763-617C-C249-90EB-F3F934B52FAD}" type="presParOf" srcId="{5A28AE88-9AC8-0140-9671-1A91091B72EB}" destId="{AE7183E4-A9E1-D241-AA29-CB13F5BDBF24}" srcOrd="0" destOrd="0" presId="urn:microsoft.com/office/officeart/2008/layout/VerticalCurvedList"/>
    <dgm:cxn modelId="{31246255-DB41-7C43-B8C7-BC4812C7BBA9}" type="presParOf" srcId="{AE7183E4-A9E1-D241-AA29-CB13F5BDBF24}" destId="{8DF5DDB0-27D5-0A43-A047-D80ABC281BAF}" srcOrd="0" destOrd="0" presId="urn:microsoft.com/office/officeart/2008/layout/VerticalCurvedList"/>
    <dgm:cxn modelId="{0267C39E-0A16-B94F-8E48-7427BB52D1B1}" type="presParOf" srcId="{AE7183E4-A9E1-D241-AA29-CB13F5BDBF24}" destId="{93F886E2-DC4A-7548-A5FA-44FDF0827DFD}" srcOrd="1" destOrd="0" presId="urn:microsoft.com/office/officeart/2008/layout/VerticalCurvedList"/>
    <dgm:cxn modelId="{D0654FA5-0F05-3444-BCD6-970FC8030083}" type="presParOf" srcId="{AE7183E4-A9E1-D241-AA29-CB13F5BDBF24}" destId="{4D955DB9-850F-1B44-B0F4-D59D3F755A97}" srcOrd="2" destOrd="0" presId="urn:microsoft.com/office/officeart/2008/layout/VerticalCurvedList"/>
    <dgm:cxn modelId="{07C27AD2-4B02-C340-BE64-6FD87F509B4E}" type="presParOf" srcId="{AE7183E4-A9E1-D241-AA29-CB13F5BDBF24}" destId="{2D8C8D95-1DFF-C842-B532-97394D92761F}" srcOrd="3" destOrd="0" presId="urn:microsoft.com/office/officeart/2008/layout/VerticalCurvedList"/>
    <dgm:cxn modelId="{7A7EA9BF-E320-3346-BEC3-A061EDB5574C}" type="presParOf" srcId="{5A28AE88-9AC8-0140-9671-1A91091B72EB}" destId="{19DB9AAD-59AC-0647-A2DF-1A49922664DF}" srcOrd="1" destOrd="0" presId="urn:microsoft.com/office/officeart/2008/layout/VerticalCurvedList"/>
    <dgm:cxn modelId="{7F43F34A-B1B3-744E-A265-33BE39063B4D}" type="presParOf" srcId="{5A28AE88-9AC8-0140-9671-1A91091B72EB}" destId="{9AF140D2-6E0B-174A-96A3-E50ED9812F1C}" srcOrd="2" destOrd="0" presId="urn:microsoft.com/office/officeart/2008/layout/VerticalCurvedList"/>
    <dgm:cxn modelId="{EFB72A2F-67E9-DD4F-B192-0C22B25C0297}" type="presParOf" srcId="{9AF140D2-6E0B-174A-96A3-E50ED9812F1C}" destId="{E5960D55-8A53-1840-9462-BFCF3F5FA43B}" srcOrd="0" destOrd="0" presId="urn:microsoft.com/office/officeart/2008/layout/VerticalCurvedList"/>
    <dgm:cxn modelId="{95C1B0B1-5FD2-A849-A02C-DEB0DC741B81}" type="presParOf" srcId="{5A28AE88-9AC8-0140-9671-1A91091B72EB}" destId="{03FFBC80-B3E9-C547-A8E4-F56ACDC6291E}" srcOrd="3" destOrd="0" presId="urn:microsoft.com/office/officeart/2008/layout/VerticalCurvedList"/>
    <dgm:cxn modelId="{D13B14CD-444D-A74A-BE8F-5CED379DC12B}" type="presParOf" srcId="{5A28AE88-9AC8-0140-9671-1A91091B72EB}" destId="{0733148C-F846-5D42-83C8-A031C00956A2}" srcOrd="4" destOrd="0" presId="urn:microsoft.com/office/officeart/2008/layout/VerticalCurvedList"/>
    <dgm:cxn modelId="{CA70EF58-DB60-4740-AFE1-363023C0A364}" type="presParOf" srcId="{0733148C-F846-5D42-83C8-A031C00956A2}" destId="{934A2FDF-0B8A-6044-808D-7C20AAA8F010}" srcOrd="0" destOrd="0" presId="urn:microsoft.com/office/officeart/2008/layout/VerticalCurvedList"/>
    <dgm:cxn modelId="{E1DB6D94-2E79-5549-8CAB-C7273B6CFB79}" type="presParOf" srcId="{5A28AE88-9AC8-0140-9671-1A91091B72EB}" destId="{A5F9E1CA-48A1-3B4B-9A49-1F9739151EA9}" srcOrd="5" destOrd="0" presId="urn:microsoft.com/office/officeart/2008/layout/VerticalCurvedList"/>
    <dgm:cxn modelId="{04AB69F8-546F-8349-A43F-0F0AEDF5A22B}" type="presParOf" srcId="{5A28AE88-9AC8-0140-9671-1A91091B72EB}" destId="{DC3CD199-83BD-5544-B04B-39AC9977BB84}" srcOrd="6" destOrd="0" presId="urn:microsoft.com/office/officeart/2008/layout/VerticalCurvedList"/>
    <dgm:cxn modelId="{91C6951A-3C70-AA4E-BB8C-27EBE37B2C08}" type="presParOf" srcId="{DC3CD199-83BD-5544-B04B-39AC9977BB84}" destId="{43AA82A0-CD67-304A-9E7F-54387A152C8B}" srcOrd="0" destOrd="0" presId="urn:microsoft.com/office/officeart/2008/layout/VerticalCurvedList"/>
    <dgm:cxn modelId="{6771515C-1A80-A14C-B371-7E89E36223F7}" type="presParOf" srcId="{5A28AE88-9AC8-0140-9671-1A91091B72EB}" destId="{88518312-A42F-CF4F-A919-001C9F5E51AE}" srcOrd="7" destOrd="0" presId="urn:microsoft.com/office/officeart/2008/layout/VerticalCurvedList"/>
    <dgm:cxn modelId="{F2471EA4-47AA-604A-B736-5A177E4EE5D1}" type="presParOf" srcId="{5A28AE88-9AC8-0140-9671-1A91091B72EB}" destId="{7C64812E-F75C-0540-AA14-9DFE90464588}" srcOrd="8" destOrd="0" presId="urn:microsoft.com/office/officeart/2008/layout/VerticalCurvedList"/>
    <dgm:cxn modelId="{E917FB5B-E8DE-624D-A354-88CE9D0420C0}" type="presParOf" srcId="{7C64812E-F75C-0540-AA14-9DFE90464588}" destId="{EEEAC5B9-D03C-8948-95DA-24A756A98F9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949CF71-3A77-4FFC-B6EF-EB3FC148D938}" type="doc">
      <dgm:prSet loTypeId="urn:microsoft.com/office/officeart/2018/5/layout/IconCircleLabelList" loCatId="icon" qsTypeId="urn:microsoft.com/office/officeart/2005/8/quickstyle/simple3" qsCatId="simple" csTypeId="urn:microsoft.com/office/officeart/2005/8/colors/colorful5" csCatId="colorful" phldr="1"/>
      <dgm:spPr/>
      <dgm:t>
        <a:bodyPr/>
        <a:lstStyle/>
        <a:p>
          <a:endParaRPr lang="en-US"/>
        </a:p>
      </dgm:t>
    </dgm:pt>
    <dgm:pt modelId="{74CD0241-6111-4B39-91C2-882E78F57BA8}">
      <dgm:prSet/>
      <dgm:spPr/>
      <dgm:t>
        <a:bodyPr/>
        <a:lstStyle/>
        <a:p>
          <a:pPr>
            <a:lnSpc>
              <a:spcPct val="100000"/>
            </a:lnSpc>
            <a:defRPr cap="all"/>
          </a:pPr>
          <a:r>
            <a:rPr lang="en-US"/>
            <a:t>Culture</a:t>
          </a:r>
        </a:p>
      </dgm:t>
    </dgm:pt>
    <dgm:pt modelId="{04A02398-3159-4570-A571-9C7F2259BCD2}" type="parTrans" cxnId="{E1D5D21A-EBA5-4248-B312-D923CAFCDD9A}">
      <dgm:prSet/>
      <dgm:spPr/>
      <dgm:t>
        <a:bodyPr/>
        <a:lstStyle/>
        <a:p>
          <a:endParaRPr lang="en-US"/>
        </a:p>
      </dgm:t>
    </dgm:pt>
    <dgm:pt modelId="{3E5772D0-15A0-47A5-8C1F-84D1D44B50AA}" type="sibTrans" cxnId="{E1D5D21A-EBA5-4248-B312-D923CAFCDD9A}">
      <dgm:prSet/>
      <dgm:spPr/>
      <dgm:t>
        <a:bodyPr/>
        <a:lstStyle/>
        <a:p>
          <a:endParaRPr lang="en-US"/>
        </a:p>
      </dgm:t>
    </dgm:pt>
    <dgm:pt modelId="{0E5773E2-F253-4EA5-B254-24AE93797781}">
      <dgm:prSet/>
      <dgm:spPr/>
      <dgm:t>
        <a:bodyPr/>
        <a:lstStyle/>
        <a:p>
          <a:pPr>
            <a:lnSpc>
              <a:spcPct val="100000"/>
            </a:lnSpc>
            <a:defRPr cap="all"/>
          </a:pPr>
          <a:r>
            <a:rPr lang="en-US"/>
            <a:t>Agency</a:t>
          </a:r>
        </a:p>
      </dgm:t>
    </dgm:pt>
    <dgm:pt modelId="{16522E74-CC58-447C-82CE-46429E6031D8}" type="parTrans" cxnId="{B56B95CE-C220-41AC-81D0-A4985829B9DB}">
      <dgm:prSet/>
      <dgm:spPr/>
      <dgm:t>
        <a:bodyPr/>
        <a:lstStyle/>
        <a:p>
          <a:endParaRPr lang="en-US"/>
        </a:p>
      </dgm:t>
    </dgm:pt>
    <dgm:pt modelId="{1D45DFF5-8B0A-4C6B-BEAD-F7D2BA89B7C9}" type="sibTrans" cxnId="{B56B95CE-C220-41AC-81D0-A4985829B9DB}">
      <dgm:prSet/>
      <dgm:spPr/>
      <dgm:t>
        <a:bodyPr/>
        <a:lstStyle/>
        <a:p>
          <a:endParaRPr lang="en-US"/>
        </a:p>
      </dgm:t>
    </dgm:pt>
    <dgm:pt modelId="{EA555547-127F-4BCE-9365-1958327E93B9}">
      <dgm:prSet/>
      <dgm:spPr/>
      <dgm:t>
        <a:bodyPr/>
        <a:lstStyle/>
        <a:p>
          <a:pPr>
            <a:lnSpc>
              <a:spcPct val="100000"/>
            </a:lnSpc>
            <a:defRPr cap="all"/>
          </a:pPr>
          <a:r>
            <a:rPr lang="en-US"/>
            <a:t>Relationships</a:t>
          </a:r>
        </a:p>
      </dgm:t>
    </dgm:pt>
    <dgm:pt modelId="{96EF5CEF-FBF4-423B-906F-E1B04E28B9C2}" type="parTrans" cxnId="{FCF7A47E-1F0F-45FD-A4A4-1431FB401048}">
      <dgm:prSet/>
      <dgm:spPr/>
      <dgm:t>
        <a:bodyPr/>
        <a:lstStyle/>
        <a:p>
          <a:endParaRPr lang="en-US"/>
        </a:p>
      </dgm:t>
    </dgm:pt>
    <dgm:pt modelId="{14C6959D-9F4C-41C6-B3E0-990DD379AACD}" type="sibTrans" cxnId="{FCF7A47E-1F0F-45FD-A4A4-1431FB401048}">
      <dgm:prSet/>
      <dgm:spPr/>
      <dgm:t>
        <a:bodyPr/>
        <a:lstStyle/>
        <a:p>
          <a:endParaRPr lang="en-US"/>
        </a:p>
      </dgm:t>
    </dgm:pt>
    <dgm:pt modelId="{6E296F2B-0C52-41B2-92C5-D9099472A818}">
      <dgm:prSet/>
      <dgm:spPr/>
      <dgm:t>
        <a:bodyPr/>
        <a:lstStyle/>
        <a:p>
          <a:pPr>
            <a:lnSpc>
              <a:spcPct val="100000"/>
            </a:lnSpc>
            <a:defRPr cap="all"/>
          </a:pPr>
          <a:r>
            <a:rPr lang="en-US"/>
            <a:t>Meaning</a:t>
          </a:r>
        </a:p>
      </dgm:t>
    </dgm:pt>
    <dgm:pt modelId="{DC6782AD-1D52-43F5-BE2B-C436E82BECE0}" type="parTrans" cxnId="{CBB3227D-B624-458A-809A-04363AAE45E6}">
      <dgm:prSet/>
      <dgm:spPr/>
      <dgm:t>
        <a:bodyPr/>
        <a:lstStyle/>
        <a:p>
          <a:endParaRPr lang="en-US"/>
        </a:p>
      </dgm:t>
    </dgm:pt>
    <dgm:pt modelId="{26B04FF5-79E3-4570-9CCF-6E49181E0F55}" type="sibTrans" cxnId="{CBB3227D-B624-458A-809A-04363AAE45E6}">
      <dgm:prSet/>
      <dgm:spPr/>
      <dgm:t>
        <a:bodyPr/>
        <a:lstStyle/>
        <a:p>
          <a:endParaRPr lang="en-US"/>
        </a:p>
      </dgm:t>
    </dgm:pt>
    <dgm:pt modelId="{61148F75-BDD2-4A30-BA26-D3FCDF2C80FF}">
      <dgm:prSet/>
      <dgm:spPr/>
      <dgm:t>
        <a:bodyPr/>
        <a:lstStyle/>
        <a:p>
          <a:pPr>
            <a:lnSpc>
              <a:spcPct val="100000"/>
            </a:lnSpc>
            <a:defRPr cap="all"/>
          </a:pPr>
          <a:r>
            <a:rPr lang="en-US"/>
            <a:t>Aspirations</a:t>
          </a:r>
        </a:p>
      </dgm:t>
    </dgm:pt>
    <dgm:pt modelId="{6D89743A-D622-4720-BAA9-B3CC3649FD80}" type="parTrans" cxnId="{8C6F4DD2-CC88-40EC-9140-84DB0AA2A082}">
      <dgm:prSet/>
      <dgm:spPr/>
      <dgm:t>
        <a:bodyPr/>
        <a:lstStyle/>
        <a:p>
          <a:endParaRPr lang="en-US"/>
        </a:p>
      </dgm:t>
    </dgm:pt>
    <dgm:pt modelId="{4832B5B5-54F3-4A70-B85A-51784F293785}" type="sibTrans" cxnId="{8C6F4DD2-CC88-40EC-9140-84DB0AA2A082}">
      <dgm:prSet/>
      <dgm:spPr/>
      <dgm:t>
        <a:bodyPr/>
        <a:lstStyle/>
        <a:p>
          <a:endParaRPr lang="en-US"/>
        </a:p>
      </dgm:t>
    </dgm:pt>
    <dgm:pt modelId="{E610636C-B6CA-433A-AD41-376CD0992440}" type="pres">
      <dgm:prSet presAssocID="{7949CF71-3A77-4FFC-B6EF-EB3FC148D938}" presName="root" presStyleCnt="0">
        <dgm:presLayoutVars>
          <dgm:dir/>
          <dgm:resizeHandles val="exact"/>
        </dgm:presLayoutVars>
      </dgm:prSet>
      <dgm:spPr/>
    </dgm:pt>
    <dgm:pt modelId="{390F04DC-F578-4A27-A323-9ACB46A47ABB}" type="pres">
      <dgm:prSet presAssocID="{74CD0241-6111-4B39-91C2-882E78F57BA8}" presName="compNode" presStyleCnt="0"/>
      <dgm:spPr/>
    </dgm:pt>
    <dgm:pt modelId="{02599DDD-4C2E-49BF-A24A-52EC7D05DA62}" type="pres">
      <dgm:prSet presAssocID="{74CD0241-6111-4B39-91C2-882E78F57BA8}" presName="iconBgRect" presStyleLbl="bgShp" presStyleIdx="0" presStyleCnt="5"/>
      <dgm:spPr/>
    </dgm:pt>
    <dgm:pt modelId="{6401D403-21EC-4B60-AD04-3730614A693B}" type="pres">
      <dgm:prSet presAssocID="{74CD0241-6111-4B39-91C2-882E78F57BA8}"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Newton's Cradle outline"/>
        </a:ext>
      </dgm:extLst>
    </dgm:pt>
    <dgm:pt modelId="{26643749-7E20-4CDA-BCAA-42E84EB610BA}" type="pres">
      <dgm:prSet presAssocID="{74CD0241-6111-4B39-91C2-882E78F57BA8}" presName="spaceRect" presStyleCnt="0"/>
      <dgm:spPr/>
    </dgm:pt>
    <dgm:pt modelId="{5AD69827-3242-457D-B245-EE75C88A80CD}" type="pres">
      <dgm:prSet presAssocID="{74CD0241-6111-4B39-91C2-882E78F57BA8}" presName="textRect" presStyleLbl="revTx" presStyleIdx="0" presStyleCnt="5">
        <dgm:presLayoutVars>
          <dgm:chMax val="1"/>
          <dgm:chPref val="1"/>
        </dgm:presLayoutVars>
      </dgm:prSet>
      <dgm:spPr/>
    </dgm:pt>
    <dgm:pt modelId="{CF4FD49B-0C40-4F58-AA2F-1F51136F85AF}" type="pres">
      <dgm:prSet presAssocID="{3E5772D0-15A0-47A5-8C1F-84D1D44B50AA}" presName="sibTrans" presStyleCnt="0"/>
      <dgm:spPr/>
    </dgm:pt>
    <dgm:pt modelId="{7653E87E-1B6F-4948-B289-0A0539E6D64C}" type="pres">
      <dgm:prSet presAssocID="{0E5773E2-F253-4EA5-B254-24AE93797781}" presName="compNode" presStyleCnt="0"/>
      <dgm:spPr/>
    </dgm:pt>
    <dgm:pt modelId="{CA3C1E0A-D61F-481A-91BB-F31CFA10BC30}" type="pres">
      <dgm:prSet presAssocID="{0E5773E2-F253-4EA5-B254-24AE93797781}" presName="iconBgRect" presStyleLbl="bgShp" presStyleIdx="1" presStyleCnt="5"/>
      <dgm:spPr/>
    </dgm:pt>
    <dgm:pt modelId="{D5FBAE2C-9909-491F-91D2-3E05A5779FEC}" type="pres">
      <dgm:prSet presAssocID="{0E5773E2-F253-4EA5-B254-24AE93797781}"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outline"/>
        </a:ext>
      </dgm:extLst>
    </dgm:pt>
    <dgm:pt modelId="{C9512142-3A00-4497-83EA-E2B3743D6A27}" type="pres">
      <dgm:prSet presAssocID="{0E5773E2-F253-4EA5-B254-24AE93797781}" presName="spaceRect" presStyleCnt="0"/>
      <dgm:spPr/>
    </dgm:pt>
    <dgm:pt modelId="{7EC931A1-F505-4003-83D8-112241BDFEBE}" type="pres">
      <dgm:prSet presAssocID="{0E5773E2-F253-4EA5-B254-24AE93797781}" presName="textRect" presStyleLbl="revTx" presStyleIdx="1" presStyleCnt="5">
        <dgm:presLayoutVars>
          <dgm:chMax val="1"/>
          <dgm:chPref val="1"/>
        </dgm:presLayoutVars>
      </dgm:prSet>
      <dgm:spPr/>
    </dgm:pt>
    <dgm:pt modelId="{C44A1074-9C7A-4B7C-B33F-EC1E5D5D2085}" type="pres">
      <dgm:prSet presAssocID="{1D45DFF5-8B0A-4C6B-BEAD-F7D2BA89B7C9}" presName="sibTrans" presStyleCnt="0"/>
      <dgm:spPr/>
    </dgm:pt>
    <dgm:pt modelId="{99507F44-B491-4F61-98AC-ED882AFA9050}" type="pres">
      <dgm:prSet presAssocID="{EA555547-127F-4BCE-9365-1958327E93B9}" presName="compNode" presStyleCnt="0"/>
      <dgm:spPr/>
    </dgm:pt>
    <dgm:pt modelId="{4A7288F1-EE06-45D7-9615-DC1543E93DA9}" type="pres">
      <dgm:prSet presAssocID="{EA555547-127F-4BCE-9365-1958327E93B9}" presName="iconBgRect" presStyleLbl="bgShp" presStyleIdx="2" presStyleCnt="5"/>
      <dgm:spPr/>
    </dgm:pt>
    <dgm:pt modelId="{F8667682-E3D1-459F-999C-4004497C4FF7}" type="pres">
      <dgm:prSet presAssocID="{EA555547-127F-4BCE-9365-1958327E93B9}"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onnections outline"/>
        </a:ext>
      </dgm:extLst>
    </dgm:pt>
    <dgm:pt modelId="{9767DD7C-2F8A-40CB-A44B-B9121C55B916}" type="pres">
      <dgm:prSet presAssocID="{EA555547-127F-4BCE-9365-1958327E93B9}" presName="spaceRect" presStyleCnt="0"/>
      <dgm:spPr/>
    </dgm:pt>
    <dgm:pt modelId="{A39B4F58-BE88-4CAF-BD5A-12EA7BF89BD7}" type="pres">
      <dgm:prSet presAssocID="{EA555547-127F-4BCE-9365-1958327E93B9}" presName="textRect" presStyleLbl="revTx" presStyleIdx="2" presStyleCnt="5">
        <dgm:presLayoutVars>
          <dgm:chMax val="1"/>
          <dgm:chPref val="1"/>
        </dgm:presLayoutVars>
      </dgm:prSet>
      <dgm:spPr/>
    </dgm:pt>
    <dgm:pt modelId="{B22F4F4D-E34C-42DF-B99B-B8F5EE325923}" type="pres">
      <dgm:prSet presAssocID="{14C6959D-9F4C-41C6-B3E0-990DD379AACD}" presName="sibTrans" presStyleCnt="0"/>
      <dgm:spPr/>
    </dgm:pt>
    <dgm:pt modelId="{14B543D6-4A50-426C-AA22-3B82CC1DB1BE}" type="pres">
      <dgm:prSet presAssocID="{6E296F2B-0C52-41B2-92C5-D9099472A818}" presName="compNode" presStyleCnt="0"/>
      <dgm:spPr/>
    </dgm:pt>
    <dgm:pt modelId="{1994CDD1-D584-40F3-B79D-47F74A33CD90}" type="pres">
      <dgm:prSet presAssocID="{6E296F2B-0C52-41B2-92C5-D9099472A818}" presName="iconBgRect" presStyleLbl="bgShp" presStyleIdx="3" presStyleCnt="5"/>
      <dgm:spPr/>
    </dgm:pt>
    <dgm:pt modelId="{AFD55644-0EC6-4BE1-9218-2952A18F7DF7}" type="pres">
      <dgm:prSet presAssocID="{6E296F2B-0C52-41B2-92C5-D9099472A818}"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Excellent outline"/>
        </a:ext>
      </dgm:extLst>
    </dgm:pt>
    <dgm:pt modelId="{E2A777E6-39C5-44FF-9CD6-ED1924F653B6}" type="pres">
      <dgm:prSet presAssocID="{6E296F2B-0C52-41B2-92C5-D9099472A818}" presName="spaceRect" presStyleCnt="0"/>
      <dgm:spPr/>
    </dgm:pt>
    <dgm:pt modelId="{EE298362-599A-4823-8455-F245EBEDEE9E}" type="pres">
      <dgm:prSet presAssocID="{6E296F2B-0C52-41B2-92C5-D9099472A818}" presName="textRect" presStyleLbl="revTx" presStyleIdx="3" presStyleCnt="5">
        <dgm:presLayoutVars>
          <dgm:chMax val="1"/>
          <dgm:chPref val="1"/>
        </dgm:presLayoutVars>
      </dgm:prSet>
      <dgm:spPr/>
    </dgm:pt>
    <dgm:pt modelId="{8E7ABA00-7D92-473B-9D65-754FAD87A711}" type="pres">
      <dgm:prSet presAssocID="{26B04FF5-79E3-4570-9CCF-6E49181E0F55}" presName="sibTrans" presStyleCnt="0"/>
      <dgm:spPr/>
    </dgm:pt>
    <dgm:pt modelId="{8B15640A-460E-4BF0-81A4-080CD7F68587}" type="pres">
      <dgm:prSet presAssocID="{61148F75-BDD2-4A30-BA26-D3FCDF2C80FF}" presName="compNode" presStyleCnt="0"/>
      <dgm:spPr/>
    </dgm:pt>
    <dgm:pt modelId="{3811DB4B-D47E-43DF-8E88-9E5472A8637B}" type="pres">
      <dgm:prSet presAssocID="{61148F75-BDD2-4A30-BA26-D3FCDF2C80FF}" presName="iconBgRect" presStyleLbl="bgShp" presStyleIdx="4" presStyleCnt="5"/>
      <dgm:spPr/>
    </dgm:pt>
    <dgm:pt modelId="{F5444574-11C7-444B-9E5C-1F9AD8F688B4}" type="pres">
      <dgm:prSet presAssocID="{61148F75-BDD2-4A30-BA26-D3FCDF2C80FF}"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Aspiration outline"/>
        </a:ext>
      </dgm:extLst>
    </dgm:pt>
    <dgm:pt modelId="{960893CC-6EE1-4F13-8B4F-30EA9F011A78}" type="pres">
      <dgm:prSet presAssocID="{61148F75-BDD2-4A30-BA26-D3FCDF2C80FF}" presName="spaceRect" presStyleCnt="0"/>
      <dgm:spPr/>
    </dgm:pt>
    <dgm:pt modelId="{D3733B31-3E3E-473E-8604-CE3F87D56559}" type="pres">
      <dgm:prSet presAssocID="{61148F75-BDD2-4A30-BA26-D3FCDF2C80FF}" presName="textRect" presStyleLbl="revTx" presStyleIdx="4" presStyleCnt="5">
        <dgm:presLayoutVars>
          <dgm:chMax val="1"/>
          <dgm:chPref val="1"/>
        </dgm:presLayoutVars>
      </dgm:prSet>
      <dgm:spPr/>
    </dgm:pt>
  </dgm:ptLst>
  <dgm:cxnLst>
    <dgm:cxn modelId="{E1D5D21A-EBA5-4248-B312-D923CAFCDD9A}" srcId="{7949CF71-3A77-4FFC-B6EF-EB3FC148D938}" destId="{74CD0241-6111-4B39-91C2-882E78F57BA8}" srcOrd="0" destOrd="0" parTransId="{04A02398-3159-4570-A571-9C7F2259BCD2}" sibTransId="{3E5772D0-15A0-47A5-8C1F-84D1D44B50AA}"/>
    <dgm:cxn modelId="{DEAD0830-6126-4682-8102-61F5C891E0A8}" type="presOf" srcId="{7949CF71-3A77-4FFC-B6EF-EB3FC148D938}" destId="{E610636C-B6CA-433A-AD41-376CD0992440}" srcOrd="0" destOrd="0" presId="urn:microsoft.com/office/officeart/2018/5/layout/IconCircleLabelList"/>
    <dgm:cxn modelId="{92E5024A-0BC6-44A2-A935-C226B0E5FBAD}" type="presOf" srcId="{6E296F2B-0C52-41B2-92C5-D9099472A818}" destId="{EE298362-599A-4823-8455-F245EBEDEE9E}" srcOrd="0" destOrd="0" presId="urn:microsoft.com/office/officeart/2018/5/layout/IconCircleLabelList"/>
    <dgm:cxn modelId="{F1AD4E64-8CEA-4CFE-96A7-73656B62A1FC}" type="presOf" srcId="{0E5773E2-F253-4EA5-B254-24AE93797781}" destId="{7EC931A1-F505-4003-83D8-112241BDFEBE}" srcOrd="0" destOrd="0" presId="urn:microsoft.com/office/officeart/2018/5/layout/IconCircleLabelList"/>
    <dgm:cxn modelId="{99D2546D-0373-4D18-8094-45CC85A4FA53}" type="presOf" srcId="{61148F75-BDD2-4A30-BA26-D3FCDF2C80FF}" destId="{D3733B31-3E3E-473E-8604-CE3F87D56559}" srcOrd="0" destOrd="0" presId="urn:microsoft.com/office/officeart/2018/5/layout/IconCircleLabelList"/>
    <dgm:cxn modelId="{DCF09C79-DCAC-41A8-ADC7-44F1AB59FC91}" type="presOf" srcId="{EA555547-127F-4BCE-9365-1958327E93B9}" destId="{A39B4F58-BE88-4CAF-BD5A-12EA7BF89BD7}" srcOrd="0" destOrd="0" presId="urn:microsoft.com/office/officeart/2018/5/layout/IconCircleLabelList"/>
    <dgm:cxn modelId="{CBB3227D-B624-458A-809A-04363AAE45E6}" srcId="{7949CF71-3A77-4FFC-B6EF-EB3FC148D938}" destId="{6E296F2B-0C52-41B2-92C5-D9099472A818}" srcOrd="3" destOrd="0" parTransId="{DC6782AD-1D52-43F5-BE2B-C436E82BECE0}" sibTransId="{26B04FF5-79E3-4570-9CCF-6E49181E0F55}"/>
    <dgm:cxn modelId="{FCF7A47E-1F0F-45FD-A4A4-1431FB401048}" srcId="{7949CF71-3A77-4FFC-B6EF-EB3FC148D938}" destId="{EA555547-127F-4BCE-9365-1958327E93B9}" srcOrd="2" destOrd="0" parTransId="{96EF5CEF-FBF4-423B-906F-E1B04E28B9C2}" sibTransId="{14C6959D-9F4C-41C6-B3E0-990DD379AACD}"/>
    <dgm:cxn modelId="{B56B95CE-C220-41AC-81D0-A4985829B9DB}" srcId="{7949CF71-3A77-4FFC-B6EF-EB3FC148D938}" destId="{0E5773E2-F253-4EA5-B254-24AE93797781}" srcOrd="1" destOrd="0" parTransId="{16522E74-CC58-447C-82CE-46429E6031D8}" sibTransId="{1D45DFF5-8B0A-4C6B-BEAD-F7D2BA89B7C9}"/>
    <dgm:cxn modelId="{8C6F4DD2-CC88-40EC-9140-84DB0AA2A082}" srcId="{7949CF71-3A77-4FFC-B6EF-EB3FC148D938}" destId="{61148F75-BDD2-4A30-BA26-D3FCDF2C80FF}" srcOrd="4" destOrd="0" parTransId="{6D89743A-D622-4720-BAA9-B3CC3649FD80}" sibTransId="{4832B5B5-54F3-4A70-B85A-51784F293785}"/>
    <dgm:cxn modelId="{F4BC6BE8-C5E9-4B83-8EA3-046340611914}" type="presOf" srcId="{74CD0241-6111-4B39-91C2-882E78F57BA8}" destId="{5AD69827-3242-457D-B245-EE75C88A80CD}" srcOrd="0" destOrd="0" presId="urn:microsoft.com/office/officeart/2018/5/layout/IconCircleLabelList"/>
    <dgm:cxn modelId="{9D476069-A314-4E93-B2B3-B871BCCEB0B0}" type="presParOf" srcId="{E610636C-B6CA-433A-AD41-376CD0992440}" destId="{390F04DC-F578-4A27-A323-9ACB46A47ABB}" srcOrd="0" destOrd="0" presId="urn:microsoft.com/office/officeart/2018/5/layout/IconCircleLabelList"/>
    <dgm:cxn modelId="{A3BE0874-5F2F-44C9-AA8F-62F4F943100A}" type="presParOf" srcId="{390F04DC-F578-4A27-A323-9ACB46A47ABB}" destId="{02599DDD-4C2E-49BF-A24A-52EC7D05DA62}" srcOrd="0" destOrd="0" presId="urn:microsoft.com/office/officeart/2018/5/layout/IconCircleLabelList"/>
    <dgm:cxn modelId="{5CE9E2DD-EE9C-4229-A877-E1A3C11C368E}" type="presParOf" srcId="{390F04DC-F578-4A27-A323-9ACB46A47ABB}" destId="{6401D403-21EC-4B60-AD04-3730614A693B}" srcOrd="1" destOrd="0" presId="urn:microsoft.com/office/officeart/2018/5/layout/IconCircleLabelList"/>
    <dgm:cxn modelId="{C58CFFA2-BA65-4359-B0D8-A21B4B3BC766}" type="presParOf" srcId="{390F04DC-F578-4A27-A323-9ACB46A47ABB}" destId="{26643749-7E20-4CDA-BCAA-42E84EB610BA}" srcOrd="2" destOrd="0" presId="urn:microsoft.com/office/officeart/2018/5/layout/IconCircleLabelList"/>
    <dgm:cxn modelId="{2D465235-5CDE-427E-BF4B-58785FA75AC2}" type="presParOf" srcId="{390F04DC-F578-4A27-A323-9ACB46A47ABB}" destId="{5AD69827-3242-457D-B245-EE75C88A80CD}" srcOrd="3" destOrd="0" presId="urn:microsoft.com/office/officeart/2018/5/layout/IconCircleLabelList"/>
    <dgm:cxn modelId="{19E86438-E97C-44E0-A730-ABDAE158380E}" type="presParOf" srcId="{E610636C-B6CA-433A-AD41-376CD0992440}" destId="{CF4FD49B-0C40-4F58-AA2F-1F51136F85AF}" srcOrd="1" destOrd="0" presId="urn:microsoft.com/office/officeart/2018/5/layout/IconCircleLabelList"/>
    <dgm:cxn modelId="{6AA17915-A215-45C2-8995-2D324F2E57B2}" type="presParOf" srcId="{E610636C-B6CA-433A-AD41-376CD0992440}" destId="{7653E87E-1B6F-4948-B289-0A0539E6D64C}" srcOrd="2" destOrd="0" presId="urn:microsoft.com/office/officeart/2018/5/layout/IconCircleLabelList"/>
    <dgm:cxn modelId="{80411E5C-5678-482A-9FEB-133BBCF752ED}" type="presParOf" srcId="{7653E87E-1B6F-4948-B289-0A0539E6D64C}" destId="{CA3C1E0A-D61F-481A-91BB-F31CFA10BC30}" srcOrd="0" destOrd="0" presId="urn:microsoft.com/office/officeart/2018/5/layout/IconCircleLabelList"/>
    <dgm:cxn modelId="{80DB633D-4AB0-4449-AFB4-AFBF1B75ADDB}" type="presParOf" srcId="{7653E87E-1B6F-4948-B289-0A0539E6D64C}" destId="{D5FBAE2C-9909-491F-91D2-3E05A5779FEC}" srcOrd="1" destOrd="0" presId="urn:microsoft.com/office/officeart/2018/5/layout/IconCircleLabelList"/>
    <dgm:cxn modelId="{57E96076-D6BB-46B0-9494-00ADD1C4C2BD}" type="presParOf" srcId="{7653E87E-1B6F-4948-B289-0A0539E6D64C}" destId="{C9512142-3A00-4497-83EA-E2B3743D6A27}" srcOrd="2" destOrd="0" presId="urn:microsoft.com/office/officeart/2018/5/layout/IconCircleLabelList"/>
    <dgm:cxn modelId="{6B28B320-63F2-4A2C-AC8A-3F9DED2CAF56}" type="presParOf" srcId="{7653E87E-1B6F-4948-B289-0A0539E6D64C}" destId="{7EC931A1-F505-4003-83D8-112241BDFEBE}" srcOrd="3" destOrd="0" presId="urn:microsoft.com/office/officeart/2018/5/layout/IconCircleLabelList"/>
    <dgm:cxn modelId="{ED34F9B3-F4E2-405B-B464-A6FAA20C2771}" type="presParOf" srcId="{E610636C-B6CA-433A-AD41-376CD0992440}" destId="{C44A1074-9C7A-4B7C-B33F-EC1E5D5D2085}" srcOrd="3" destOrd="0" presId="urn:microsoft.com/office/officeart/2018/5/layout/IconCircleLabelList"/>
    <dgm:cxn modelId="{B74F19AB-74B2-4E58-BF4E-48489F4DD8F9}" type="presParOf" srcId="{E610636C-B6CA-433A-AD41-376CD0992440}" destId="{99507F44-B491-4F61-98AC-ED882AFA9050}" srcOrd="4" destOrd="0" presId="urn:microsoft.com/office/officeart/2018/5/layout/IconCircleLabelList"/>
    <dgm:cxn modelId="{B191D519-23F9-41D3-966A-B7ABE96E88E1}" type="presParOf" srcId="{99507F44-B491-4F61-98AC-ED882AFA9050}" destId="{4A7288F1-EE06-45D7-9615-DC1543E93DA9}" srcOrd="0" destOrd="0" presId="urn:microsoft.com/office/officeart/2018/5/layout/IconCircleLabelList"/>
    <dgm:cxn modelId="{36C258D6-126D-4790-AC45-B33DC075BFE6}" type="presParOf" srcId="{99507F44-B491-4F61-98AC-ED882AFA9050}" destId="{F8667682-E3D1-459F-999C-4004497C4FF7}" srcOrd="1" destOrd="0" presId="urn:microsoft.com/office/officeart/2018/5/layout/IconCircleLabelList"/>
    <dgm:cxn modelId="{5A75FC25-EA43-451F-ADF8-097DEC429EFC}" type="presParOf" srcId="{99507F44-B491-4F61-98AC-ED882AFA9050}" destId="{9767DD7C-2F8A-40CB-A44B-B9121C55B916}" srcOrd="2" destOrd="0" presId="urn:microsoft.com/office/officeart/2018/5/layout/IconCircleLabelList"/>
    <dgm:cxn modelId="{B858C06F-8A3B-4D48-B3F4-4E2A22AD3852}" type="presParOf" srcId="{99507F44-B491-4F61-98AC-ED882AFA9050}" destId="{A39B4F58-BE88-4CAF-BD5A-12EA7BF89BD7}" srcOrd="3" destOrd="0" presId="urn:microsoft.com/office/officeart/2018/5/layout/IconCircleLabelList"/>
    <dgm:cxn modelId="{5BADF09B-044D-4CC3-AEC7-6EBBBAEAF6B5}" type="presParOf" srcId="{E610636C-B6CA-433A-AD41-376CD0992440}" destId="{B22F4F4D-E34C-42DF-B99B-B8F5EE325923}" srcOrd="5" destOrd="0" presId="urn:microsoft.com/office/officeart/2018/5/layout/IconCircleLabelList"/>
    <dgm:cxn modelId="{5769D6C7-DC9C-4872-B064-44B0291EA189}" type="presParOf" srcId="{E610636C-B6CA-433A-AD41-376CD0992440}" destId="{14B543D6-4A50-426C-AA22-3B82CC1DB1BE}" srcOrd="6" destOrd="0" presId="urn:microsoft.com/office/officeart/2018/5/layout/IconCircleLabelList"/>
    <dgm:cxn modelId="{474ADFF8-37C3-43E5-8F2A-71D8BD54E940}" type="presParOf" srcId="{14B543D6-4A50-426C-AA22-3B82CC1DB1BE}" destId="{1994CDD1-D584-40F3-B79D-47F74A33CD90}" srcOrd="0" destOrd="0" presId="urn:microsoft.com/office/officeart/2018/5/layout/IconCircleLabelList"/>
    <dgm:cxn modelId="{31310018-D49C-43CF-A8A7-6ED7BAE19C6D}" type="presParOf" srcId="{14B543D6-4A50-426C-AA22-3B82CC1DB1BE}" destId="{AFD55644-0EC6-4BE1-9218-2952A18F7DF7}" srcOrd="1" destOrd="0" presId="urn:microsoft.com/office/officeart/2018/5/layout/IconCircleLabelList"/>
    <dgm:cxn modelId="{3CDEED14-0255-4FE9-B88B-15910C99B2F7}" type="presParOf" srcId="{14B543D6-4A50-426C-AA22-3B82CC1DB1BE}" destId="{E2A777E6-39C5-44FF-9CD6-ED1924F653B6}" srcOrd="2" destOrd="0" presId="urn:microsoft.com/office/officeart/2018/5/layout/IconCircleLabelList"/>
    <dgm:cxn modelId="{88D37475-B94F-49C4-967C-20C0F94FC8D4}" type="presParOf" srcId="{14B543D6-4A50-426C-AA22-3B82CC1DB1BE}" destId="{EE298362-599A-4823-8455-F245EBEDEE9E}" srcOrd="3" destOrd="0" presId="urn:microsoft.com/office/officeart/2018/5/layout/IconCircleLabelList"/>
    <dgm:cxn modelId="{388884E4-FF15-4391-A401-A8CE3F927E3F}" type="presParOf" srcId="{E610636C-B6CA-433A-AD41-376CD0992440}" destId="{8E7ABA00-7D92-473B-9D65-754FAD87A711}" srcOrd="7" destOrd="0" presId="urn:microsoft.com/office/officeart/2018/5/layout/IconCircleLabelList"/>
    <dgm:cxn modelId="{D7E4C4F1-80F6-4D53-B506-5A8E23983429}" type="presParOf" srcId="{E610636C-B6CA-433A-AD41-376CD0992440}" destId="{8B15640A-460E-4BF0-81A4-080CD7F68587}" srcOrd="8" destOrd="0" presId="urn:microsoft.com/office/officeart/2018/5/layout/IconCircleLabelList"/>
    <dgm:cxn modelId="{E7CAA334-12E7-4B85-9B2A-23D18060103A}" type="presParOf" srcId="{8B15640A-460E-4BF0-81A4-080CD7F68587}" destId="{3811DB4B-D47E-43DF-8E88-9E5472A8637B}" srcOrd="0" destOrd="0" presId="urn:microsoft.com/office/officeart/2018/5/layout/IconCircleLabelList"/>
    <dgm:cxn modelId="{525F5089-BBA1-4765-8FDC-770A04CF18B3}" type="presParOf" srcId="{8B15640A-460E-4BF0-81A4-080CD7F68587}" destId="{F5444574-11C7-444B-9E5C-1F9AD8F688B4}" srcOrd="1" destOrd="0" presId="urn:microsoft.com/office/officeart/2018/5/layout/IconCircleLabelList"/>
    <dgm:cxn modelId="{F0942CA6-E923-4B06-98EA-7A6B74AC4FDD}" type="presParOf" srcId="{8B15640A-460E-4BF0-81A4-080CD7F68587}" destId="{960893CC-6EE1-4F13-8B4F-30EA9F011A78}" srcOrd="2" destOrd="0" presId="urn:microsoft.com/office/officeart/2018/5/layout/IconCircleLabelList"/>
    <dgm:cxn modelId="{904C8B0B-D146-438F-A90F-414BE979E631}" type="presParOf" srcId="{8B15640A-460E-4BF0-81A4-080CD7F68587}" destId="{D3733B31-3E3E-473E-8604-CE3F87D5655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F3EC44F-B202-8342-BE6C-A7AD4656D43F}" type="doc">
      <dgm:prSet loTypeId="urn:microsoft.com/office/officeart/2005/8/layout/matrix3" loCatId="matrix" qsTypeId="urn:microsoft.com/office/officeart/2005/8/quickstyle/simple3" qsCatId="simple" csTypeId="urn:microsoft.com/office/officeart/2005/8/colors/colorful5" csCatId="colorful" phldr="1"/>
      <dgm:spPr/>
      <dgm:t>
        <a:bodyPr/>
        <a:lstStyle/>
        <a:p>
          <a:endParaRPr lang="en-US"/>
        </a:p>
      </dgm:t>
    </dgm:pt>
    <dgm:pt modelId="{04E67AA2-7B3F-FE4F-8D18-14480FC86ACB}">
      <dgm:prSet/>
      <dgm:spPr/>
      <dgm:t>
        <a:bodyPr/>
        <a:lstStyle/>
        <a:p>
          <a:r>
            <a:rPr lang="en-US" dirty="0"/>
            <a:t>Focuses on fixing symptoms &amp; patching up problems at the individual level</a:t>
          </a:r>
        </a:p>
      </dgm:t>
    </dgm:pt>
    <dgm:pt modelId="{C6FCF6D5-D686-5F45-8A22-1FA862FBE89A}" type="parTrans" cxnId="{418C52C7-F735-CF49-A8AA-38CABE51038D}">
      <dgm:prSet/>
      <dgm:spPr/>
      <dgm:t>
        <a:bodyPr/>
        <a:lstStyle/>
        <a:p>
          <a:endParaRPr lang="en-US"/>
        </a:p>
      </dgm:t>
    </dgm:pt>
    <dgm:pt modelId="{071454E9-B80A-794C-8CB4-E9D8D51D9261}" type="sibTrans" cxnId="{418C52C7-F735-CF49-A8AA-38CABE51038D}">
      <dgm:prSet/>
      <dgm:spPr/>
      <dgm:t>
        <a:bodyPr/>
        <a:lstStyle/>
        <a:p>
          <a:endParaRPr lang="en-US"/>
        </a:p>
      </dgm:t>
    </dgm:pt>
    <dgm:pt modelId="{ECEAEFEF-2EE0-9244-94FC-CFFDD2C1EA3C}">
      <dgm:prSet/>
      <dgm:spPr/>
      <dgm:t>
        <a:bodyPr/>
        <a:lstStyle/>
        <a:p>
          <a:r>
            <a:rPr lang="en-US" dirty="0"/>
            <a:t>Focuses on fixing people but doesn’t address the root cause of the trauma</a:t>
          </a:r>
        </a:p>
      </dgm:t>
    </dgm:pt>
    <dgm:pt modelId="{B4B404A7-8A55-9A4B-8794-BB0BF590FD0A}" type="parTrans" cxnId="{5ABBD696-2908-0C43-BC65-A733C7EFFB73}">
      <dgm:prSet/>
      <dgm:spPr/>
      <dgm:t>
        <a:bodyPr/>
        <a:lstStyle/>
        <a:p>
          <a:endParaRPr lang="en-US"/>
        </a:p>
      </dgm:t>
    </dgm:pt>
    <dgm:pt modelId="{610AD9C5-E4E7-4A48-A8F6-0F3AB5F324FE}" type="sibTrans" cxnId="{5ABBD696-2908-0C43-BC65-A733C7EFFB73}">
      <dgm:prSet/>
      <dgm:spPr/>
      <dgm:t>
        <a:bodyPr/>
        <a:lstStyle/>
        <a:p>
          <a:endParaRPr lang="en-US"/>
        </a:p>
      </dgm:t>
    </dgm:pt>
    <dgm:pt modelId="{44666B26-87C5-FB43-AFE4-9C8CEF48C448}">
      <dgm:prSet/>
      <dgm:spPr/>
      <dgm:t>
        <a:bodyPr/>
        <a:lstStyle/>
        <a:p>
          <a:r>
            <a:rPr lang="en-US"/>
            <a:t>Runs the </a:t>
          </a:r>
          <a:r>
            <a:rPr lang="en-US" dirty="0"/>
            <a:t>risk of focusing on the trauma rather than fostering long-term wellbeing</a:t>
          </a:r>
        </a:p>
      </dgm:t>
    </dgm:pt>
    <dgm:pt modelId="{E8C814D5-33D7-634A-B923-3792ECCBD1CA}" type="sibTrans" cxnId="{21D8D4F3-0061-CD49-9FED-15E372A4B929}">
      <dgm:prSet/>
      <dgm:spPr/>
      <dgm:t>
        <a:bodyPr/>
        <a:lstStyle/>
        <a:p>
          <a:endParaRPr lang="en-US"/>
        </a:p>
      </dgm:t>
    </dgm:pt>
    <dgm:pt modelId="{E2BF87E4-3AA2-B844-9321-8902D22478AD}" type="parTrans" cxnId="{21D8D4F3-0061-CD49-9FED-15E372A4B929}">
      <dgm:prSet/>
      <dgm:spPr/>
      <dgm:t>
        <a:bodyPr/>
        <a:lstStyle/>
        <a:p>
          <a:endParaRPr lang="en-US"/>
        </a:p>
      </dgm:t>
    </dgm:pt>
    <dgm:pt modelId="{A2A0EB9B-4C10-D544-9C16-21FDD88A1E66}">
      <dgm:prSet/>
      <dgm:spPr/>
      <dgm:t>
        <a:bodyPr/>
        <a:lstStyle/>
        <a:p>
          <a:r>
            <a:rPr lang="en-US" dirty="0"/>
            <a:t>Fails to consider the social-ecological factors , collective trauma, &amp; aspirations</a:t>
          </a:r>
        </a:p>
      </dgm:t>
    </dgm:pt>
    <dgm:pt modelId="{3EE89E86-923F-B04A-B443-B8982E9E75C8}" type="parTrans" cxnId="{ECEE1DE7-3714-6546-8A7D-0C7A6688CAEA}">
      <dgm:prSet/>
      <dgm:spPr/>
      <dgm:t>
        <a:bodyPr/>
        <a:lstStyle/>
        <a:p>
          <a:endParaRPr lang="en-US"/>
        </a:p>
      </dgm:t>
    </dgm:pt>
    <dgm:pt modelId="{3A4829E0-60F2-5246-9988-E89F137FE47F}" type="sibTrans" cxnId="{ECEE1DE7-3714-6546-8A7D-0C7A6688CAEA}">
      <dgm:prSet/>
      <dgm:spPr/>
      <dgm:t>
        <a:bodyPr/>
        <a:lstStyle/>
        <a:p>
          <a:endParaRPr lang="en-US"/>
        </a:p>
      </dgm:t>
    </dgm:pt>
    <dgm:pt modelId="{B24F1CE7-C49B-B446-A524-2F7B55494C54}" type="pres">
      <dgm:prSet presAssocID="{8F3EC44F-B202-8342-BE6C-A7AD4656D43F}" presName="matrix" presStyleCnt="0">
        <dgm:presLayoutVars>
          <dgm:chMax val="1"/>
          <dgm:dir/>
          <dgm:resizeHandles val="exact"/>
        </dgm:presLayoutVars>
      </dgm:prSet>
      <dgm:spPr/>
    </dgm:pt>
    <dgm:pt modelId="{8A89E6C8-4ABC-364F-A137-AE2B44407DD9}" type="pres">
      <dgm:prSet presAssocID="{8F3EC44F-B202-8342-BE6C-A7AD4656D43F}" presName="diamond" presStyleLbl="bgShp" presStyleIdx="0" presStyleCnt="1"/>
      <dgm:spPr/>
    </dgm:pt>
    <dgm:pt modelId="{22E2F6C7-FBCB-B147-B515-FDFDEF67E2E3}" type="pres">
      <dgm:prSet presAssocID="{8F3EC44F-B202-8342-BE6C-A7AD4656D43F}" presName="quad1" presStyleLbl="node1" presStyleIdx="0" presStyleCnt="4">
        <dgm:presLayoutVars>
          <dgm:chMax val="0"/>
          <dgm:chPref val="0"/>
          <dgm:bulletEnabled val="1"/>
        </dgm:presLayoutVars>
      </dgm:prSet>
      <dgm:spPr/>
    </dgm:pt>
    <dgm:pt modelId="{409B67F4-629A-8646-9C33-41C42AE5BAA5}" type="pres">
      <dgm:prSet presAssocID="{8F3EC44F-B202-8342-BE6C-A7AD4656D43F}" presName="quad2" presStyleLbl="node1" presStyleIdx="1" presStyleCnt="4">
        <dgm:presLayoutVars>
          <dgm:chMax val="0"/>
          <dgm:chPref val="0"/>
          <dgm:bulletEnabled val="1"/>
        </dgm:presLayoutVars>
      </dgm:prSet>
      <dgm:spPr/>
    </dgm:pt>
    <dgm:pt modelId="{C1633021-E090-F144-8BF0-6797C0E43AB2}" type="pres">
      <dgm:prSet presAssocID="{8F3EC44F-B202-8342-BE6C-A7AD4656D43F}" presName="quad3" presStyleLbl="node1" presStyleIdx="2" presStyleCnt="4">
        <dgm:presLayoutVars>
          <dgm:chMax val="0"/>
          <dgm:chPref val="0"/>
          <dgm:bulletEnabled val="1"/>
        </dgm:presLayoutVars>
      </dgm:prSet>
      <dgm:spPr/>
    </dgm:pt>
    <dgm:pt modelId="{52BC7ED5-F2F2-BF48-BE69-31B180231202}" type="pres">
      <dgm:prSet presAssocID="{8F3EC44F-B202-8342-BE6C-A7AD4656D43F}" presName="quad4" presStyleLbl="node1" presStyleIdx="3" presStyleCnt="4">
        <dgm:presLayoutVars>
          <dgm:chMax val="0"/>
          <dgm:chPref val="0"/>
          <dgm:bulletEnabled val="1"/>
        </dgm:presLayoutVars>
      </dgm:prSet>
      <dgm:spPr/>
    </dgm:pt>
  </dgm:ptLst>
  <dgm:cxnLst>
    <dgm:cxn modelId="{BA533A15-BBD8-B74D-9802-FA73F0DE2F76}" type="presOf" srcId="{ECEAEFEF-2EE0-9244-94FC-CFFDD2C1EA3C}" destId="{409B67F4-629A-8646-9C33-41C42AE5BAA5}" srcOrd="0" destOrd="0" presId="urn:microsoft.com/office/officeart/2005/8/layout/matrix3"/>
    <dgm:cxn modelId="{C035EE5F-4DD3-F640-AAD2-A465809B95B1}" type="presOf" srcId="{8F3EC44F-B202-8342-BE6C-A7AD4656D43F}" destId="{B24F1CE7-C49B-B446-A524-2F7B55494C54}" srcOrd="0" destOrd="0" presId="urn:microsoft.com/office/officeart/2005/8/layout/matrix3"/>
    <dgm:cxn modelId="{DFF5D494-7AE6-9842-AC87-AC8098F13E62}" type="presOf" srcId="{04E67AA2-7B3F-FE4F-8D18-14480FC86ACB}" destId="{22E2F6C7-FBCB-B147-B515-FDFDEF67E2E3}" srcOrd="0" destOrd="0" presId="urn:microsoft.com/office/officeart/2005/8/layout/matrix3"/>
    <dgm:cxn modelId="{5ABBD696-2908-0C43-BC65-A733C7EFFB73}" srcId="{8F3EC44F-B202-8342-BE6C-A7AD4656D43F}" destId="{ECEAEFEF-2EE0-9244-94FC-CFFDD2C1EA3C}" srcOrd="1" destOrd="0" parTransId="{B4B404A7-8A55-9A4B-8794-BB0BF590FD0A}" sibTransId="{610AD9C5-E4E7-4A48-A8F6-0F3AB5F324FE}"/>
    <dgm:cxn modelId="{93B04CAD-9700-A942-A4B6-113B7EA9F855}" type="presOf" srcId="{44666B26-87C5-FB43-AFE4-9C8CEF48C448}" destId="{C1633021-E090-F144-8BF0-6797C0E43AB2}" srcOrd="0" destOrd="0" presId="urn:microsoft.com/office/officeart/2005/8/layout/matrix3"/>
    <dgm:cxn modelId="{418C52C7-F735-CF49-A8AA-38CABE51038D}" srcId="{8F3EC44F-B202-8342-BE6C-A7AD4656D43F}" destId="{04E67AA2-7B3F-FE4F-8D18-14480FC86ACB}" srcOrd="0" destOrd="0" parTransId="{C6FCF6D5-D686-5F45-8A22-1FA862FBE89A}" sibTransId="{071454E9-B80A-794C-8CB4-E9D8D51D9261}"/>
    <dgm:cxn modelId="{51476BC8-2A8C-7A4E-894F-2F82E7F5E88B}" type="presOf" srcId="{A2A0EB9B-4C10-D544-9C16-21FDD88A1E66}" destId="{52BC7ED5-F2F2-BF48-BE69-31B180231202}" srcOrd="0" destOrd="0" presId="urn:microsoft.com/office/officeart/2005/8/layout/matrix3"/>
    <dgm:cxn modelId="{ECEE1DE7-3714-6546-8A7D-0C7A6688CAEA}" srcId="{8F3EC44F-B202-8342-BE6C-A7AD4656D43F}" destId="{A2A0EB9B-4C10-D544-9C16-21FDD88A1E66}" srcOrd="3" destOrd="0" parTransId="{3EE89E86-923F-B04A-B443-B8982E9E75C8}" sibTransId="{3A4829E0-60F2-5246-9988-E89F137FE47F}"/>
    <dgm:cxn modelId="{21D8D4F3-0061-CD49-9FED-15E372A4B929}" srcId="{8F3EC44F-B202-8342-BE6C-A7AD4656D43F}" destId="{44666B26-87C5-FB43-AFE4-9C8CEF48C448}" srcOrd="2" destOrd="0" parTransId="{E2BF87E4-3AA2-B844-9321-8902D22478AD}" sibTransId="{E8C814D5-33D7-634A-B923-3792ECCBD1CA}"/>
    <dgm:cxn modelId="{B678EE1C-96B4-C042-8FC5-F6B0E34178F0}" type="presParOf" srcId="{B24F1CE7-C49B-B446-A524-2F7B55494C54}" destId="{8A89E6C8-4ABC-364F-A137-AE2B44407DD9}" srcOrd="0" destOrd="0" presId="urn:microsoft.com/office/officeart/2005/8/layout/matrix3"/>
    <dgm:cxn modelId="{91FCD4A0-3F0C-AC48-95F7-EE4A310238C5}" type="presParOf" srcId="{B24F1CE7-C49B-B446-A524-2F7B55494C54}" destId="{22E2F6C7-FBCB-B147-B515-FDFDEF67E2E3}" srcOrd="1" destOrd="0" presId="urn:microsoft.com/office/officeart/2005/8/layout/matrix3"/>
    <dgm:cxn modelId="{4072D0D8-FBD2-D647-85F1-A103E9061CD0}" type="presParOf" srcId="{B24F1CE7-C49B-B446-A524-2F7B55494C54}" destId="{409B67F4-629A-8646-9C33-41C42AE5BAA5}" srcOrd="2" destOrd="0" presId="urn:microsoft.com/office/officeart/2005/8/layout/matrix3"/>
    <dgm:cxn modelId="{1A77A8CF-D9EB-E043-BF8C-3344447EEB8F}" type="presParOf" srcId="{B24F1CE7-C49B-B446-A524-2F7B55494C54}" destId="{C1633021-E090-F144-8BF0-6797C0E43AB2}" srcOrd="3" destOrd="0" presId="urn:microsoft.com/office/officeart/2005/8/layout/matrix3"/>
    <dgm:cxn modelId="{43A08242-D67A-9341-B084-04C658606AFD}" type="presParOf" srcId="{B24F1CE7-C49B-B446-A524-2F7B55494C54}" destId="{52BC7ED5-F2F2-BF48-BE69-31B180231202}"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1F47DCB-C201-2E4E-BF87-43DA5A41B217}" type="doc">
      <dgm:prSet loTypeId="urn:microsoft.com/office/officeart/2008/layout/HorizontalMultiLevelHierarchy" loCatId="icon" qsTypeId="urn:microsoft.com/office/officeart/2005/8/quickstyle/simple3" qsCatId="simple" csTypeId="urn:microsoft.com/office/officeart/2005/8/colors/colorful3" csCatId="colorful" phldr="1"/>
      <dgm:spPr/>
      <dgm:t>
        <a:bodyPr/>
        <a:lstStyle/>
        <a:p>
          <a:endParaRPr lang="en-US"/>
        </a:p>
      </dgm:t>
    </dgm:pt>
    <dgm:pt modelId="{3ADA5678-C3C0-3C44-9158-1759328E330D}">
      <dgm:prSet/>
      <dgm:spPr/>
      <dgm:t>
        <a:bodyPr/>
        <a:lstStyle/>
        <a:p>
          <a:r>
            <a:rPr lang="en-US" dirty="0"/>
            <a:t>Is culturally grounded &amp; views healing as the restoration of identity, sense of meaning, purpose &amp; allows us to also incorporate joy..</a:t>
          </a:r>
        </a:p>
      </dgm:t>
    </dgm:pt>
    <dgm:pt modelId="{A8FA2B09-CBF9-A646-9201-EA0D8689336D}" type="parTrans" cxnId="{03C1C76B-7EBB-E94B-8E96-E42A2B35AF6E}">
      <dgm:prSet/>
      <dgm:spPr/>
      <dgm:t>
        <a:bodyPr/>
        <a:lstStyle/>
        <a:p>
          <a:endParaRPr lang="en-US"/>
        </a:p>
      </dgm:t>
    </dgm:pt>
    <dgm:pt modelId="{F9F0EA1B-AEAB-AD49-A2D4-91E6FE57C358}" type="sibTrans" cxnId="{03C1C76B-7EBB-E94B-8E96-E42A2B35AF6E}">
      <dgm:prSet/>
      <dgm:spPr/>
      <dgm:t>
        <a:bodyPr/>
        <a:lstStyle/>
        <a:p>
          <a:endParaRPr lang="en-US"/>
        </a:p>
      </dgm:t>
    </dgm:pt>
    <dgm:pt modelId="{BDA92202-76DE-4749-8AC0-AC915A9BAE33}">
      <dgm:prSet/>
      <dgm:spPr/>
      <dgm:t>
        <a:bodyPr/>
        <a:lstStyle/>
        <a:p>
          <a:r>
            <a:rPr lang="en-US" dirty="0"/>
            <a:t>Healing Center Engagement</a:t>
          </a:r>
        </a:p>
      </dgm:t>
    </dgm:pt>
    <dgm:pt modelId="{05E544B5-41EC-874C-A09A-601003043513}" type="parTrans" cxnId="{89780107-2411-204E-B4F0-1F62A212064D}">
      <dgm:prSet/>
      <dgm:spPr/>
      <dgm:t>
        <a:bodyPr/>
        <a:lstStyle/>
        <a:p>
          <a:endParaRPr lang="en-US"/>
        </a:p>
      </dgm:t>
    </dgm:pt>
    <dgm:pt modelId="{934BE8C5-9319-2F40-A0DB-56384E1F3FB3}" type="sibTrans" cxnId="{89780107-2411-204E-B4F0-1F62A212064D}">
      <dgm:prSet/>
      <dgm:spPr/>
      <dgm:t>
        <a:bodyPr/>
        <a:lstStyle/>
        <a:p>
          <a:endParaRPr lang="en-US"/>
        </a:p>
      </dgm:t>
    </dgm:pt>
    <dgm:pt modelId="{CBDF68C9-52CB-0E40-A323-5A9C27C52095}">
      <dgm:prSet/>
      <dgm:spPr/>
      <dgm:t>
        <a:bodyPr/>
        <a:lstStyle/>
        <a:p>
          <a:r>
            <a:rPr lang="en-US" dirty="0"/>
            <a:t>Believes that healing from trauma &amp; restoring wellbeing is found in an awareness AND actions that address the conditions that created the trauma in the first place.</a:t>
          </a:r>
        </a:p>
      </dgm:t>
    </dgm:pt>
    <dgm:pt modelId="{E2B8E5CB-9E6B-634F-8378-633D8A4B5447}" type="parTrans" cxnId="{F45A6B24-93E6-BE4B-8DC9-380D1FFA184A}">
      <dgm:prSet/>
      <dgm:spPr/>
      <dgm:t>
        <a:bodyPr/>
        <a:lstStyle/>
        <a:p>
          <a:endParaRPr lang="en-US"/>
        </a:p>
      </dgm:t>
    </dgm:pt>
    <dgm:pt modelId="{720D17F4-6924-DC42-A09A-21A7D402AE1D}" type="sibTrans" cxnId="{F45A6B24-93E6-BE4B-8DC9-380D1FFA184A}">
      <dgm:prSet/>
      <dgm:spPr/>
      <dgm:t>
        <a:bodyPr/>
        <a:lstStyle/>
        <a:p>
          <a:endParaRPr lang="en-US"/>
        </a:p>
      </dgm:t>
    </dgm:pt>
    <dgm:pt modelId="{2E88090E-B1A8-B346-8472-F72540311C7F}">
      <dgm:prSet/>
      <dgm:spPr/>
      <dgm:t>
        <a:bodyPr/>
        <a:lstStyle/>
        <a:p>
          <a:r>
            <a:rPr lang="en-US"/>
            <a:t>Supports the healing &amp; wellbeing of those we serve as well as those that we employ</a:t>
          </a:r>
          <a:endParaRPr lang="en-US" dirty="0"/>
        </a:p>
      </dgm:t>
    </dgm:pt>
    <dgm:pt modelId="{AFC6DABC-DD78-B84D-81D5-78CA935FBCF2}" type="parTrans" cxnId="{4C0F3365-584C-D440-B1F0-11A9A10E51A4}">
      <dgm:prSet/>
      <dgm:spPr/>
      <dgm:t>
        <a:bodyPr/>
        <a:lstStyle/>
        <a:p>
          <a:endParaRPr lang="en-US"/>
        </a:p>
      </dgm:t>
    </dgm:pt>
    <dgm:pt modelId="{5DF75744-149F-0A41-9ADB-D4A291099C67}" type="sibTrans" cxnId="{4C0F3365-584C-D440-B1F0-11A9A10E51A4}">
      <dgm:prSet/>
      <dgm:spPr/>
      <dgm:t>
        <a:bodyPr/>
        <a:lstStyle/>
        <a:p>
          <a:endParaRPr lang="en-US"/>
        </a:p>
      </dgm:t>
    </dgm:pt>
    <dgm:pt modelId="{1CF98A42-F75B-A843-89CD-44D11F35744F}">
      <dgm:prSet/>
      <dgm:spPr/>
      <dgm:t>
        <a:bodyPr/>
        <a:lstStyle/>
        <a:p>
          <a:r>
            <a:rPr lang="en-US" dirty="0"/>
            <a:t>Is assets driven &amp; focuses the well-being we want, rather than symptoms we want to suppress. We are more than the struggles &amp; strife we experience on the individual &amp; organizational level.</a:t>
          </a:r>
        </a:p>
      </dgm:t>
    </dgm:pt>
    <dgm:pt modelId="{84A36A4E-7E2B-5F42-BD73-187E6C93ECC1}" type="parTrans" cxnId="{4BFE926C-54B6-454A-ABD9-E6DAA4897350}">
      <dgm:prSet/>
      <dgm:spPr/>
      <dgm:t>
        <a:bodyPr/>
        <a:lstStyle/>
        <a:p>
          <a:endParaRPr lang="en-US"/>
        </a:p>
      </dgm:t>
    </dgm:pt>
    <dgm:pt modelId="{4F4FD924-D260-F544-9F65-EFC053AC99E2}" type="sibTrans" cxnId="{4BFE926C-54B6-454A-ABD9-E6DAA4897350}">
      <dgm:prSet/>
      <dgm:spPr/>
      <dgm:t>
        <a:bodyPr/>
        <a:lstStyle/>
        <a:p>
          <a:endParaRPr lang="en-US"/>
        </a:p>
      </dgm:t>
    </dgm:pt>
    <dgm:pt modelId="{50C5DE58-FD3F-B546-AE1A-514F545CA665}" type="pres">
      <dgm:prSet presAssocID="{61F47DCB-C201-2E4E-BF87-43DA5A41B217}" presName="Name0" presStyleCnt="0">
        <dgm:presLayoutVars>
          <dgm:chPref val="1"/>
          <dgm:dir/>
          <dgm:animOne val="branch"/>
          <dgm:animLvl val="lvl"/>
          <dgm:resizeHandles val="exact"/>
        </dgm:presLayoutVars>
      </dgm:prSet>
      <dgm:spPr/>
    </dgm:pt>
    <dgm:pt modelId="{B999171C-A9E0-F145-84AD-C9288F26AFD0}" type="pres">
      <dgm:prSet presAssocID="{BDA92202-76DE-4749-8AC0-AC915A9BAE33}" presName="root1" presStyleCnt="0"/>
      <dgm:spPr/>
    </dgm:pt>
    <dgm:pt modelId="{A9B23850-DDB4-164A-B2F8-4AF5D5C99396}" type="pres">
      <dgm:prSet presAssocID="{BDA92202-76DE-4749-8AC0-AC915A9BAE33}" presName="LevelOneTextNode" presStyleLbl="node0" presStyleIdx="0" presStyleCnt="1" custScaleY="87879">
        <dgm:presLayoutVars>
          <dgm:chPref val="3"/>
        </dgm:presLayoutVars>
      </dgm:prSet>
      <dgm:spPr/>
    </dgm:pt>
    <dgm:pt modelId="{1B79D5FE-AFF4-7445-ACB3-18D15EDA20D0}" type="pres">
      <dgm:prSet presAssocID="{BDA92202-76DE-4749-8AC0-AC915A9BAE33}" presName="level2hierChild" presStyleCnt="0"/>
      <dgm:spPr/>
    </dgm:pt>
    <dgm:pt modelId="{0FE885BC-461A-8245-8EAC-C74BE62E4117}" type="pres">
      <dgm:prSet presAssocID="{E2B8E5CB-9E6B-634F-8378-633D8A4B5447}" presName="conn2-1" presStyleLbl="parChTrans1D2" presStyleIdx="0" presStyleCnt="4"/>
      <dgm:spPr/>
    </dgm:pt>
    <dgm:pt modelId="{91A88279-EA63-DA4D-9C6F-091CDD2C5F5D}" type="pres">
      <dgm:prSet presAssocID="{E2B8E5CB-9E6B-634F-8378-633D8A4B5447}" presName="connTx" presStyleLbl="parChTrans1D2" presStyleIdx="0" presStyleCnt="4"/>
      <dgm:spPr/>
    </dgm:pt>
    <dgm:pt modelId="{07D2708B-0C6A-C340-BD4D-28801FA88171}" type="pres">
      <dgm:prSet presAssocID="{CBDF68C9-52CB-0E40-A323-5A9C27C52095}" presName="root2" presStyleCnt="0"/>
      <dgm:spPr/>
    </dgm:pt>
    <dgm:pt modelId="{AA488362-5E2F-CD48-8566-8DC22BE513A9}" type="pres">
      <dgm:prSet presAssocID="{CBDF68C9-52CB-0E40-A323-5A9C27C52095}" presName="LevelTwoTextNode" presStyleLbl="node2" presStyleIdx="0" presStyleCnt="4">
        <dgm:presLayoutVars>
          <dgm:chPref val="3"/>
        </dgm:presLayoutVars>
      </dgm:prSet>
      <dgm:spPr/>
    </dgm:pt>
    <dgm:pt modelId="{4A0B60DC-F9FC-F349-8E6F-6726CCB52ACC}" type="pres">
      <dgm:prSet presAssocID="{CBDF68C9-52CB-0E40-A323-5A9C27C52095}" presName="level3hierChild" presStyleCnt="0"/>
      <dgm:spPr/>
    </dgm:pt>
    <dgm:pt modelId="{2232D7D1-6EE1-814F-919F-3E3F53776EAB}" type="pres">
      <dgm:prSet presAssocID="{A8FA2B09-CBF9-A646-9201-EA0D8689336D}" presName="conn2-1" presStyleLbl="parChTrans1D2" presStyleIdx="1" presStyleCnt="4"/>
      <dgm:spPr/>
    </dgm:pt>
    <dgm:pt modelId="{BDC36C38-12F5-1548-8D4E-BAB7497B71AE}" type="pres">
      <dgm:prSet presAssocID="{A8FA2B09-CBF9-A646-9201-EA0D8689336D}" presName="connTx" presStyleLbl="parChTrans1D2" presStyleIdx="1" presStyleCnt="4"/>
      <dgm:spPr/>
    </dgm:pt>
    <dgm:pt modelId="{073643D1-4F96-FF47-A055-BB32A6A9F863}" type="pres">
      <dgm:prSet presAssocID="{3ADA5678-C3C0-3C44-9158-1759328E330D}" presName="root2" presStyleCnt="0"/>
      <dgm:spPr/>
    </dgm:pt>
    <dgm:pt modelId="{82851DDE-6415-BC45-88B8-454560157435}" type="pres">
      <dgm:prSet presAssocID="{3ADA5678-C3C0-3C44-9158-1759328E330D}" presName="LevelTwoTextNode" presStyleLbl="node2" presStyleIdx="1" presStyleCnt="4">
        <dgm:presLayoutVars>
          <dgm:chPref val="3"/>
        </dgm:presLayoutVars>
      </dgm:prSet>
      <dgm:spPr/>
    </dgm:pt>
    <dgm:pt modelId="{EC16D9D0-ADD3-DC48-A0C6-57998900E231}" type="pres">
      <dgm:prSet presAssocID="{3ADA5678-C3C0-3C44-9158-1759328E330D}" presName="level3hierChild" presStyleCnt="0"/>
      <dgm:spPr/>
    </dgm:pt>
    <dgm:pt modelId="{DBB6DACA-CF1B-AC4B-BF8D-FC1EA3DF8760}" type="pres">
      <dgm:prSet presAssocID="{84A36A4E-7E2B-5F42-BD73-187E6C93ECC1}" presName="conn2-1" presStyleLbl="parChTrans1D2" presStyleIdx="2" presStyleCnt="4"/>
      <dgm:spPr/>
    </dgm:pt>
    <dgm:pt modelId="{A4BCD4A7-E3A1-BD49-8C20-A0A4B282286E}" type="pres">
      <dgm:prSet presAssocID="{84A36A4E-7E2B-5F42-BD73-187E6C93ECC1}" presName="connTx" presStyleLbl="parChTrans1D2" presStyleIdx="2" presStyleCnt="4"/>
      <dgm:spPr/>
    </dgm:pt>
    <dgm:pt modelId="{F94372AE-CEBD-474A-9B0C-DFF5D154A842}" type="pres">
      <dgm:prSet presAssocID="{1CF98A42-F75B-A843-89CD-44D11F35744F}" presName="root2" presStyleCnt="0"/>
      <dgm:spPr/>
    </dgm:pt>
    <dgm:pt modelId="{24216126-7032-5A4F-A139-382094AE0DC7}" type="pres">
      <dgm:prSet presAssocID="{1CF98A42-F75B-A843-89CD-44D11F35744F}" presName="LevelTwoTextNode" presStyleLbl="node2" presStyleIdx="2" presStyleCnt="4">
        <dgm:presLayoutVars>
          <dgm:chPref val="3"/>
        </dgm:presLayoutVars>
      </dgm:prSet>
      <dgm:spPr/>
    </dgm:pt>
    <dgm:pt modelId="{52B705A6-BD87-6F42-81C3-E62D5F8F72F8}" type="pres">
      <dgm:prSet presAssocID="{1CF98A42-F75B-A843-89CD-44D11F35744F}" presName="level3hierChild" presStyleCnt="0"/>
      <dgm:spPr/>
    </dgm:pt>
    <dgm:pt modelId="{EBCA537C-C68A-5A46-AC04-7E85A848BB96}" type="pres">
      <dgm:prSet presAssocID="{AFC6DABC-DD78-B84D-81D5-78CA935FBCF2}" presName="conn2-1" presStyleLbl="parChTrans1D2" presStyleIdx="3" presStyleCnt="4"/>
      <dgm:spPr/>
    </dgm:pt>
    <dgm:pt modelId="{351A1FF7-E74C-C04F-942C-13A5257B06E7}" type="pres">
      <dgm:prSet presAssocID="{AFC6DABC-DD78-B84D-81D5-78CA935FBCF2}" presName="connTx" presStyleLbl="parChTrans1D2" presStyleIdx="3" presStyleCnt="4"/>
      <dgm:spPr/>
    </dgm:pt>
    <dgm:pt modelId="{72BE3E7D-F390-8A45-8588-9883224DABC6}" type="pres">
      <dgm:prSet presAssocID="{2E88090E-B1A8-B346-8472-F72540311C7F}" presName="root2" presStyleCnt="0"/>
      <dgm:spPr/>
    </dgm:pt>
    <dgm:pt modelId="{48DD66D9-0B80-AE45-9D86-34D690137078}" type="pres">
      <dgm:prSet presAssocID="{2E88090E-B1A8-B346-8472-F72540311C7F}" presName="LevelTwoTextNode" presStyleLbl="node2" presStyleIdx="3" presStyleCnt="4">
        <dgm:presLayoutVars>
          <dgm:chPref val="3"/>
        </dgm:presLayoutVars>
      </dgm:prSet>
      <dgm:spPr/>
    </dgm:pt>
    <dgm:pt modelId="{33716F45-64A0-754E-9921-A0448C9DC34C}" type="pres">
      <dgm:prSet presAssocID="{2E88090E-B1A8-B346-8472-F72540311C7F}" presName="level3hierChild" presStyleCnt="0"/>
      <dgm:spPr/>
    </dgm:pt>
  </dgm:ptLst>
  <dgm:cxnLst>
    <dgm:cxn modelId="{FBE53906-54FF-B243-A660-A086A4F368FF}" type="presOf" srcId="{BDA92202-76DE-4749-8AC0-AC915A9BAE33}" destId="{A9B23850-DDB4-164A-B2F8-4AF5D5C99396}" srcOrd="0" destOrd="0" presId="urn:microsoft.com/office/officeart/2008/layout/HorizontalMultiLevelHierarchy"/>
    <dgm:cxn modelId="{89780107-2411-204E-B4F0-1F62A212064D}" srcId="{61F47DCB-C201-2E4E-BF87-43DA5A41B217}" destId="{BDA92202-76DE-4749-8AC0-AC915A9BAE33}" srcOrd="0" destOrd="0" parTransId="{05E544B5-41EC-874C-A09A-601003043513}" sibTransId="{934BE8C5-9319-2F40-A0DB-56384E1F3FB3}"/>
    <dgm:cxn modelId="{49893C11-89E9-6D43-96D3-A36EB39BB90E}" type="presOf" srcId="{A8FA2B09-CBF9-A646-9201-EA0D8689336D}" destId="{BDC36C38-12F5-1548-8D4E-BAB7497B71AE}" srcOrd="1" destOrd="0" presId="urn:microsoft.com/office/officeart/2008/layout/HorizontalMultiLevelHierarchy"/>
    <dgm:cxn modelId="{3C5C4E17-E0C0-CB49-ADD0-ED0E36C85CBE}" type="presOf" srcId="{AFC6DABC-DD78-B84D-81D5-78CA935FBCF2}" destId="{351A1FF7-E74C-C04F-942C-13A5257B06E7}" srcOrd="1" destOrd="0" presId="urn:microsoft.com/office/officeart/2008/layout/HorizontalMultiLevelHierarchy"/>
    <dgm:cxn modelId="{F45A6B24-93E6-BE4B-8DC9-380D1FFA184A}" srcId="{BDA92202-76DE-4749-8AC0-AC915A9BAE33}" destId="{CBDF68C9-52CB-0E40-A323-5A9C27C52095}" srcOrd="0" destOrd="0" parTransId="{E2B8E5CB-9E6B-634F-8378-633D8A4B5447}" sibTransId="{720D17F4-6924-DC42-A09A-21A7D402AE1D}"/>
    <dgm:cxn modelId="{8617EF28-0846-5345-A6AF-7307EDFB8E54}" type="presOf" srcId="{1CF98A42-F75B-A843-89CD-44D11F35744F}" destId="{24216126-7032-5A4F-A139-382094AE0DC7}" srcOrd="0" destOrd="0" presId="urn:microsoft.com/office/officeart/2008/layout/HorizontalMultiLevelHierarchy"/>
    <dgm:cxn modelId="{8DD52F3A-634B-BE4F-91F6-3E2B891702FA}" type="presOf" srcId="{A8FA2B09-CBF9-A646-9201-EA0D8689336D}" destId="{2232D7D1-6EE1-814F-919F-3E3F53776EAB}" srcOrd="0" destOrd="0" presId="urn:microsoft.com/office/officeart/2008/layout/HorizontalMultiLevelHierarchy"/>
    <dgm:cxn modelId="{3A2AA449-5B14-1340-BB01-FA07251878C5}" type="presOf" srcId="{84A36A4E-7E2B-5F42-BD73-187E6C93ECC1}" destId="{A4BCD4A7-E3A1-BD49-8C20-A0A4B282286E}" srcOrd="1" destOrd="0" presId="urn:microsoft.com/office/officeart/2008/layout/HorizontalMultiLevelHierarchy"/>
    <dgm:cxn modelId="{D2B54556-92D5-EC40-8536-249897EA5D86}" type="presOf" srcId="{E2B8E5CB-9E6B-634F-8378-633D8A4B5447}" destId="{0FE885BC-461A-8245-8EAC-C74BE62E4117}" srcOrd="0" destOrd="0" presId="urn:microsoft.com/office/officeart/2008/layout/HorizontalMultiLevelHierarchy"/>
    <dgm:cxn modelId="{476ED95E-95BC-8748-832D-1E16D9F207D7}" type="presOf" srcId="{CBDF68C9-52CB-0E40-A323-5A9C27C52095}" destId="{AA488362-5E2F-CD48-8566-8DC22BE513A9}" srcOrd="0" destOrd="0" presId="urn:microsoft.com/office/officeart/2008/layout/HorizontalMultiLevelHierarchy"/>
    <dgm:cxn modelId="{4C0F3365-584C-D440-B1F0-11A9A10E51A4}" srcId="{BDA92202-76DE-4749-8AC0-AC915A9BAE33}" destId="{2E88090E-B1A8-B346-8472-F72540311C7F}" srcOrd="3" destOrd="0" parTransId="{AFC6DABC-DD78-B84D-81D5-78CA935FBCF2}" sibTransId="{5DF75744-149F-0A41-9ADB-D4A291099C67}"/>
    <dgm:cxn modelId="{828E6867-C153-0846-9411-EB7E8D5483E6}" type="presOf" srcId="{61F47DCB-C201-2E4E-BF87-43DA5A41B217}" destId="{50C5DE58-FD3F-B546-AE1A-514F545CA665}" srcOrd="0" destOrd="0" presId="urn:microsoft.com/office/officeart/2008/layout/HorizontalMultiLevelHierarchy"/>
    <dgm:cxn modelId="{03C1C76B-7EBB-E94B-8E96-E42A2B35AF6E}" srcId="{BDA92202-76DE-4749-8AC0-AC915A9BAE33}" destId="{3ADA5678-C3C0-3C44-9158-1759328E330D}" srcOrd="1" destOrd="0" parTransId="{A8FA2B09-CBF9-A646-9201-EA0D8689336D}" sibTransId="{F9F0EA1B-AEAB-AD49-A2D4-91E6FE57C358}"/>
    <dgm:cxn modelId="{2E87486C-4B9D-BF49-82DA-419A8C7E1FF6}" type="presOf" srcId="{E2B8E5CB-9E6B-634F-8378-633D8A4B5447}" destId="{91A88279-EA63-DA4D-9C6F-091CDD2C5F5D}" srcOrd="1" destOrd="0" presId="urn:microsoft.com/office/officeart/2008/layout/HorizontalMultiLevelHierarchy"/>
    <dgm:cxn modelId="{4BFE926C-54B6-454A-ABD9-E6DAA4897350}" srcId="{BDA92202-76DE-4749-8AC0-AC915A9BAE33}" destId="{1CF98A42-F75B-A843-89CD-44D11F35744F}" srcOrd="2" destOrd="0" parTransId="{84A36A4E-7E2B-5F42-BD73-187E6C93ECC1}" sibTransId="{4F4FD924-D260-F544-9F65-EFC053AC99E2}"/>
    <dgm:cxn modelId="{B5FAF87A-4B7F-EB43-80A4-0BE8BF0DDB3F}" type="presOf" srcId="{2E88090E-B1A8-B346-8472-F72540311C7F}" destId="{48DD66D9-0B80-AE45-9D86-34D690137078}" srcOrd="0" destOrd="0" presId="urn:microsoft.com/office/officeart/2008/layout/HorizontalMultiLevelHierarchy"/>
    <dgm:cxn modelId="{ADBE417B-7768-BF4F-8D0F-3EA53B54ADED}" type="presOf" srcId="{3ADA5678-C3C0-3C44-9158-1759328E330D}" destId="{82851DDE-6415-BC45-88B8-454560157435}" srcOrd="0" destOrd="0" presId="urn:microsoft.com/office/officeart/2008/layout/HorizontalMultiLevelHierarchy"/>
    <dgm:cxn modelId="{736688A3-4366-A041-9064-4F0365210DA1}" type="presOf" srcId="{84A36A4E-7E2B-5F42-BD73-187E6C93ECC1}" destId="{DBB6DACA-CF1B-AC4B-BF8D-FC1EA3DF8760}" srcOrd="0" destOrd="0" presId="urn:microsoft.com/office/officeart/2008/layout/HorizontalMultiLevelHierarchy"/>
    <dgm:cxn modelId="{39A128D2-6EA7-634B-A733-9B798B48098F}" type="presOf" srcId="{AFC6DABC-DD78-B84D-81D5-78CA935FBCF2}" destId="{EBCA537C-C68A-5A46-AC04-7E85A848BB96}" srcOrd="0" destOrd="0" presId="urn:microsoft.com/office/officeart/2008/layout/HorizontalMultiLevelHierarchy"/>
    <dgm:cxn modelId="{DFE3D17D-0AE9-7444-888D-4263FC06D14C}" type="presParOf" srcId="{50C5DE58-FD3F-B546-AE1A-514F545CA665}" destId="{B999171C-A9E0-F145-84AD-C9288F26AFD0}" srcOrd="0" destOrd="0" presId="urn:microsoft.com/office/officeart/2008/layout/HorizontalMultiLevelHierarchy"/>
    <dgm:cxn modelId="{AE4244B2-03F3-7C41-8C6B-E460B54F16AF}" type="presParOf" srcId="{B999171C-A9E0-F145-84AD-C9288F26AFD0}" destId="{A9B23850-DDB4-164A-B2F8-4AF5D5C99396}" srcOrd="0" destOrd="0" presId="urn:microsoft.com/office/officeart/2008/layout/HorizontalMultiLevelHierarchy"/>
    <dgm:cxn modelId="{9A408B63-B65D-4B42-8F85-519D9D15282D}" type="presParOf" srcId="{B999171C-A9E0-F145-84AD-C9288F26AFD0}" destId="{1B79D5FE-AFF4-7445-ACB3-18D15EDA20D0}" srcOrd="1" destOrd="0" presId="urn:microsoft.com/office/officeart/2008/layout/HorizontalMultiLevelHierarchy"/>
    <dgm:cxn modelId="{AB73684A-71B0-2641-8EB5-81FD30A05822}" type="presParOf" srcId="{1B79D5FE-AFF4-7445-ACB3-18D15EDA20D0}" destId="{0FE885BC-461A-8245-8EAC-C74BE62E4117}" srcOrd="0" destOrd="0" presId="urn:microsoft.com/office/officeart/2008/layout/HorizontalMultiLevelHierarchy"/>
    <dgm:cxn modelId="{D56DDDDA-7008-B243-B39E-05490DCE768B}" type="presParOf" srcId="{0FE885BC-461A-8245-8EAC-C74BE62E4117}" destId="{91A88279-EA63-DA4D-9C6F-091CDD2C5F5D}" srcOrd="0" destOrd="0" presId="urn:microsoft.com/office/officeart/2008/layout/HorizontalMultiLevelHierarchy"/>
    <dgm:cxn modelId="{4241F1F5-C738-E841-993A-A15FBB7032C3}" type="presParOf" srcId="{1B79D5FE-AFF4-7445-ACB3-18D15EDA20D0}" destId="{07D2708B-0C6A-C340-BD4D-28801FA88171}" srcOrd="1" destOrd="0" presId="urn:microsoft.com/office/officeart/2008/layout/HorizontalMultiLevelHierarchy"/>
    <dgm:cxn modelId="{2545D062-3FBB-D443-98D6-2E428573671B}" type="presParOf" srcId="{07D2708B-0C6A-C340-BD4D-28801FA88171}" destId="{AA488362-5E2F-CD48-8566-8DC22BE513A9}" srcOrd="0" destOrd="0" presId="urn:microsoft.com/office/officeart/2008/layout/HorizontalMultiLevelHierarchy"/>
    <dgm:cxn modelId="{46C3004B-2758-B349-9844-1DA3A8FD711F}" type="presParOf" srcId="{07D2708B-0C6A-C340-BD4D-28801FA88171}" destId="{4A0B60DC-F9FC-F349-8E6F-6726CCB52ACC}" srcOrd="1" destOrd="0" presId="urn:microsoft.com/office/officeart/2008/layout/HorizontalMultiLevelHierarchy"/>
    <dgm:cxn modelId="{9055B2D7-CB93-FD42-8F19-9F8DB462ACC0}" type="presParOf" srcId="{1B79D5FE-AFF4-7445-ACB3-18D15EDA20D0}" destId="{2232D7D1-6EE1-814F-919F-3E3F53776EAB}" srcOrd="2" destOrd="0" presId="urn:microsoft.com/office/officeart/2008/layout/HorizontalMultiLevelHierarchy"/>
    <dgm:cxn modelId="{02A803B5-C7FB-3349-B0E8-552F610510B6}" type="presParOf" srcId="{2232D7D1-6EE1-814F-919F-3E3F53776EAB}" destId="{BDC36C38-12F5-1548-8D4E-BAB7497B71AE}" srcOrd="0" destOrd="0" presId="urn:microsoft.com/office/officeart/2008/layout/HorizontalMultiLevelHierarchy"/>
    <dgm:cxn modelId="{65C1BB73-1126-9E4A-94F7-7AF458322758}" type="presParOf" srcId="{1B79D5FE-AFF4-7445-ACB3-18D15EDA20D0}" destId="{073643D1-4F96-FF47-A055-BB32A6A9F863}" srcOrd="3" destOrd="0" presId="urn:microsoft.com/office/officeart/2008/layout/HorizontalMultiLevelHierarchy"/>
    <dgm:cxn modelId="{E47CAD66-842F-3247-AE60-5777922D25B4}" type="presParOf" srcId="{073643D1-4F96-FF47-A055-BB32A6A9F863}" destId="{82851DDE-6415-BC45-88B8-454560157435}" srcOrd="0" destOrd="0" presId="urn:microsoft.com/office/officeart/2008/layout/HorizontalMultiLevelHierarchy"/>
    <dgm:cxn modelId="{CA414AD6-D336-A24D-91B2-970D2C1D6626}" type="presParOf" srcId="{073643D1-4F96-FF47-A055-BB32A6A9F863}" destId="{EC16D9D0-ADD3-DC48-A0C6-57998900E231}" srcOrd="1" destOrd="0" presId="urn:microsoft.com/office/officeart/2008/layout/HorizontalMultiLevelHierarchy"/>
    <dgm:cxn modelId="{AB5E4E09-4E15-6E4D-8EAD-0846126AA802}" type="presParOf" srcId="{1B79D5FE-AFF4-7445-ACB3-18D15EDA20D0}" destId="{DBB6DACA-CF1B-AC4B-BF8D-FC1EA3DF8760}" srcOrd="4" destOrd="0" presId="urn:microsoft.com/office/officeart/2008/layout/HorizontalMultiLevelHierarchy"/>
    <dgm:cxn modelId="{D002C0A9-9E49-0840-8061-95FE9EDD9138}" type="presParOf" srcId="{DBB6DACA-CF1B-AC4B-BF8D-FC1EA3DF8760}" destId="{A4BCD4A7-E3A1-BD49-8C20-A0A4B282286E}" srcOrd="0" destOrd="0" presId="urn:microsoft.com/office/officeart/2008/layout/HorizontalMultiLevelHierarchy"/>
    <dgm:cxn modelId="{B96E325A-8C5C-B143-B6E1-A425983BAFF4}" type="presParOf" srcId="{1B79D5FE-AFF4-7445-ACB3-18D15EDA20D0}" destId="{F94372AE-CEBD-474A-9B0C-DFF5D154A842}" srcOrd="5" destOrd="0" presId="urn:microsoft.com/office/officeart/2008/layout/HorizontalMultiLevelHierarchy"/>
    <dgm:cxn modelId="{3756FF80-E2CB-8C4E-8EDE-4ABAB2049290}" type="presParOf" srcId="{F94372AE-CEBD-474A-9B0C-DFF5D154A842}" destId="{24216126-7032-5A4F-A139-382094AE0DC7}" srcOrd="0" destOrd="0" presId="urn:microsoft.com/office/officeart/2008/layout/HorizontalMultiLevelHierarchy"/>
    <dgm:cxn modelId="{518AE613-D823-1D46-8015-18AE5F4345FA}" type="presParOf" srcId="{F94372AE-CEBD-474A-9B0C-DFF5D154A842}" destId="{52B705A6-BD87-6F42-81C3-E62D5F8F72F8}" srcOrd="1" destOrd="0" presId="urn:microsoft.com/office/officeart/2008/layout/HorizontalMultiLevelHierarchy"/>
    <dgm:cxn modelId="{28DE3885-5FDF-8741-B076-4F39AA296542}" type="presParOf" srcId="{1B79D5FE-AFF4-7445-ACB3-18D15EDA20D0}" destId="{EBCA537C-C68A-5A46-AC04-7E85A848BB96}" srcOrd="6" destOrd="0" presId="urn:microsoft.com/office/officeart/2008/layout/HorizontalMultiLevelHierarchy"/>
    <dgm:cxn modelId="{4C0DC0DA-F696-BC46-8106-3CF5D3DAF9BD}" type="presParOf" srcId="{EBCA537C-C68A-5A46-AC04-7E85A848BB96}" destId="{351A1FF7-E74C-C04F-942C-13A5257B06E7}" srcOrd="0" destOrd="0" presId="urn:microsoft.com/office/officeart/2008/layout/HorizontalMultiLevelHierarchy"/>
    <dgm:cxn modelId="{B0790568-F0CF-F347-8D9F-015EA0B7732A}" type="presParOf" srcId="{1B79D5FE-AFF4-7445-ACB3-18D15EDA20D0}" destId="{72BE3E7D-F390-8A45-8588-9883224DABC6}" srcOrd="7" destOrd="0" presId="urn:microsoft.com/office/officeart/2008/layout/HorizontalMultiLevelHierarchy"/>
    <dgm:cxn modelId="{E3384BE2-4125-884A-A4E0-E989CC168971}" type="presParOf" srcId="{72BE3E7D-F390-8A45-8588-9883224DABC6}" destId="{48DD66D9-0B80-AE45-9D86-34D690137078}" srcOrd="0" destOrd="0" presId="urn:microsoft.com/office/officeart/2008/layout/HorizontalMultiLevelHierarchy"/>
    <dgm:cxn modelId="{4B0895CE-C601-B147-B59E-7F16536B747B}" type="presParOf" srcId="{72BE3E7D-F390-8A45-8588-9883224DABC6}" destId="{33716F45-64A0-754E-9921-A0448C9DC34C}"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C4F47E8-5D21-DD48-A3C2-BB7801F72980}" type="doc">
      <dgm:prSet loTypeId="urn:microsoft.com/office/officeart/2005/8/layout/target3" loCatId="" qsTypeId="urn:microsoft.com/office/officeart/2005/8/quickstyle/simple2" qsCatId="simple" csTypeId="urn:microsoft.com/office/officeart/2005/8/colors/accent1_3" csCatId="accent1" phldr="1"/>
      <dgm:spPr/>
      <dgm:t>
        <a:bodyPr/>
        <a:lstStyle/>
        <a:p>
          <a:endParaRPr lang="en-US"/>
        </a:p>
      </dgm:t>
    </dgm:pt>
    <dgm:pt modelId="{516E3290-F021-B043-B794-E3CFBB583B23}">
      <dgm:prSet phldrT="[Text]"/>
      <dgm:spPr/>
      <dgm:t>
        <a:bodyPr/>
        <a:lstStyle/>
        <a:p>
          <a:r>
            <a:rPr lang="en-US" dirty="0"/>
            <a:t>Institutional</a:t>
          </a:r>
        </a:p>
      </dgm:t>
    </dgm:pt>
    <dgm:pt modelId="{C89261E2-002F-B848-91A6-B9EF0476BF58}" type="parTrans" cxnId="{8745F94C-1752-A640-89E0-25434221E3D5}">
      <dgm:prSet/>
      <dgm:spPr/>
      <dgm:t>
        <a:bodyPr/>
        <a:lstStyle/>
        <a:p>
          <a:endParaRPr lang="en-US"/>
        </a:p>
      </dgm:t>
    </dgm:pt>
    <dgm:pt modelId="{1F8B4FE4-CD57-624B-8C57-237DD25E2194}" type="sibTrans" cxnId="{8745F94C-1752-A640-89E0-25434221E3D5}">
      <dgm:prSet/>
      <dgm:spPr/>
      <dgm:t>
        <a:bodyPr/>
        <a:lstStyle/>
        <a:p>
          <a:endParaRPr lang="en-US"/>
        </a:p>
      </dgm:t>
    </dgm:pt>
    <dgm:pt modelId="{6A8ED591-2501-0441-8F25-1F411A004A21}">
      <dgm:prSet phldrT="[Text]"/>
      <dgm:spPr/>
      <dgm:t>
        <a:bodyPr/>
        <a:lstStyle/>
        <a:p>
          <a:r>
            <a:rPr lang="en-US" dirty="0"/>
            <a:t>Medical training, Practices &amp; Policies </a:t>
          </a:r>
        </a:p>
      </dgm:t>
    </dgm:pt>
    <dgm:pt modelId="{6E6A16CD-F89D-A542-8C33-6CADD5EDEEB3}" type="parTrans" cxnId="{6E337A7A-7DFF-F246-90AC-77E0053E9E79}">
      <dgm:prSet/>
      <dgm:spPr/>
      <dgm:t>
        <a:bodyPr/>
        <a:lstStyle/>
        <a:p>
          <a:endParaRPr lang="en-US"/>
        </a:p>
      </dgm:t>
    </dgm:pt>
    <dgm:pt modelId="{36CAA469-CAE0-F546-B10E-1AF6EF3E50ED}" type="sibTrans" cxnId="{6E337A7A-7DFF-F246-90AC-77E0053E9E79}">
      <dgm:prSet/>
      <dgm:spPr/>
      <dgm:t>
        <a:bodyPr/>
        <a:lstStyle/>
        <a:p>
          <a:endParaRPr lang="en-US"/>
        </a:p>
      </dgm:t>
    </dgm:pt>
    <dgm:pt modelId="{750CBE7F-12C9-CF49-A2CF-69ADECF6F5B4}">
      <dgm:prSet phldrT="[Text]"/>
      <dgm:spPr/>
      <dgm:t>
        <a:bodyPr/>
        <a:lstStyle/>
        <a:p>
          <a:r>
            <a:rPr lang="en-US" dirty="0"/>
            <a:t>Interpersonal</a:t>
          </a:r>
        </a:p>
      </dgm:t>
    </dgm:pt>
    <dgm:pt modelId="{2F0FED8B-3DCD-5144-9E11-5A60519369B6}" type="parTrans" cxnId="{4E12DDAB-6086-EF40-B688-4B74EFCED3EC}">
      <dgm:prSet/>
      <dgm:spPr/>
      <dgm:t>
        <a:bodyPr/>
        <a:lstStyle/>
        <a:p>
          <a:endParaRPr lang="en-US"/>
        </a:p>
      </dgm:t>
    </dgm:pt>
    <dgm:pt modelId="{26483BCC-F5D0-7E4D-97E2-164EF04D72DE}" type="sibTrans" cxnId="{4E12DDAB-6086-EF40-B688-4B74EFCED3EC}">
      <dgm:prSet/>
      <dgm:spPr/>
      <dgm:t>
        <a:bodyPr/>
        <a:lstStyle/>
        <a:p>
          <a:endParaRPr lang="en-US"/>
        </a:p>
      </dgm:t>
    </dgm:pt>
    <dgm:pt modelId="{6986E52A-F052-1844-A421-3A1DF20158E0}">
      <dgm:prSet phldrT="[Text]"/>
      <dgm:spPr/>
      <dgm:t>
        <a:bodyPr/>
        <a:lstStyle/>
        <a:p>
          <a:r>
            <a:rPr lang="en-US" dirty="0"/>
            <a:t>How we engage with patients and co-workers.</a:t>
          </a:r>
        </a:p>
      </dgm:t>
    </dgm:pt>
    <dgm:pt modelId="{D4D3CBC4-5233-DE4C-AAAE-45E3B461C1BD}" type="parTrans" cxnId="{0C15FBC5-44C6-E147-9D84-6F490F0B07F7}">
      <dgm:prSet/>
      <dgm:spPr/>
      <dgm:t>
        <a:bodyPr/>
        <a:lstStyle/>
        <a:p>
          <a:endParaRPr lang="en-US"/>
        </a:p>
      </dgm:t>
    </dgm:pt>
    <dgm:pt modelId="{ED4E7D9D-7001-854A-A452-CA1183281222}" type="sibTrans" cxnId="{0C15FBC5-44C6-E147-9D84-6F490F0B07F7}">
      <dgm:prSet/>
      <dgm:spPr/>
      <dgm:t>
        <a:bodyPr/>
        <a:lstStyle/>
        <a:p>
          <a:endParaRPr lang="en-US"/>
        </a:p>
      </dgm:t>
    </dgm:pt>
    <dgm:pt modelId="{90615E74-B7C8-5548-820B-3DF8C0C9879B}">
      <dgm:prSet phldrT="[Text]"/>
      <dgm:spPr/>
      <dgm:t>
        <a:bodyPr/>
        <a:lstStyle/>
        <a:p>
          <a:r>
            <a:rPr lang="en-US" dirty="0"/>
            <a:t>Individual/Internal</a:t>
          </a:r>
        </a:p>
      </dgm:t>
    </dgm:pt>
    <dgm:pt modelId="{D69435DA-FDFD-1147-922F-D03A3FE8E5F1}" type="parTrans" cxnId="{A91A4296-9FB6-4941-B354-FE47A9116B54}">
      <dgm:prSet/>
      <dgm:spPr/>
      <dgm:t>
        <a:bodyPr/>
        <a:lstStyle/>
        <a:p>
          <a:endParaRPr lang="en-US"/>
        </a:p>
      </dgm:t>
    </dgm:pt>
    <dgm:pt modelId="{EA40BEEB-8309-E941-8108-E74CC8C7D79A}" type="sibTrans" cxnId="{A91A4296-9FB6-4941-B354-FE47A9116B54}">
      <dgm:prSet/>
      <dgm:spPr/>
      <dgm:t>
        <a:bodyPr/>
        <a:lstStyle/>
        <a:p>
          <a:endParaRPr lang="en-US"/>
        </a:p>
      </dgm:t>
    </dgm:pt>
    <dgm:pt modelId="{23758FEA-2D9A-5840-8D88-8CA471B5AB54}">
      <dgm:prSet phldrT="[Text]"/>
      <dgm:spPr/>
      <dgm:t>
        <a:bodyPr/>
        <a:lstStyle/>
        <a:p>
          <a:pPr rtl="0"/>
          <a:r>
            <a:rPr lang="en-US" dirty="0"/>
            <a:t>Internalized narratives, beliefs, bias &amp; societal wounds</a:t>
          </a:r>
          <a:r>
            <a:rPr lang="en-US" dirty="0">
              <a:latin typeface="Century Gothic" panose="020B0502020202020204"/>
            </a:rPr>
            <a:t>. </a:t>
          </a:r>
          <a:endParaRPr lang="en-US" dirty="0"/>
        </a:p>
      </dgm:t>
    </dgm:pt>
    <dgm:pt modelId="{AE15EF68-5B62-E14F-B988-E8CC7A3CF1A1}" type="parTrans" cxnId="{2B8BD488-BD16-0D44-8076-7DEEB018E8AC}">
      <dgm:prSet/>
      <dgm:spPr/>
      <dgm:t>
        <a:bodyPr/>
        <a:lstStyle/>
        <a:p>
          <a:endParaRPr lang="en-US"/>
        </a:p>
      </dgm:t>
    </dgm:pt>
    <dgm:pt modelId="{513A16AF-5B9F-8E45-8EAC-654DD9671E57}" type="sibTrans" cxnId="{2B8BD488-BD16-0D44-8076-7DEEB018E8AC}">
      <dgm:prSet/>
      <dgm:spPr/>
      <dgm:t>
        <a:bodyPr/>
        <a:lstStyle/>
        <a:p>
          <a:endParaRPr lang="en-US"/>
        </a:p>
      </dgm:t>
    </dgm:pt>
    <dgm:pt modelId="{88B31391-5253-FA4A-9299-6EF8ACCBF59B}">
      <dgm:prSet/>
      <dgm:spPr/>
      <dgm:t>
        <a:bodyPr/>
        <a:lstStyle/>
        <a:p>
          <a:r>
            <a:rPr lang="en-US" dirty="0"/>
            <a:t>Systemic</a:t>
          </a:r>
        </a:p>
      </dgm:t>
    </dgm:pt>
    <dgm:pt modelId="{8BECF24B-9346-DE4F-8A16-0BC95F4E6965}" type="parTrans" cxnId="{C95AC0E5-16AE-7240-B22F-F916536AB348}">
      <dgm:prSet/>
      <dgm:spPr/>
      <dgm:t>
        <a:bodyPr/>
        <a:lstStyle/>
        <a:p>
          <a:endParaRPr lang="en-US"/>
        </a:p>
      </dgm:t>
    </dgm:pt>
    <dgm:pt modelId="{AC758085-019E-8141-91D3-6DEE2468F3D2}" type="sibTrans" cxnId="{C95AC0E5-16AE-7240-B22F-F916536AB348}">
      <dgm:prSet/>
      <dgm:spPr/>
      <dgm:t>
        <a:bodyPr/>
        <a:lstStyle/>
        <a:p>
          <a:endParaRPr lang="en-US"/>
        </a:p>
      </dgm:t>
    </dgm:pt>
    <dgm:pt modelId="{D2EE24C4-ECBB-2E4C-BD97-A336E06B96E7}">
      <dgm:prSet/>
      <dgm:spPr/>
      <dgm:t>
        <a:bodyPr/>
        <a:lstStyle/>
        <a:p>
          <a:r>
            <a:rPr lang="en-US" dirty="0"/>
            <a:t>Culture of "Whiteness" that informs healthcare</a:t>
          </a:r>
        </a:p>
      </dgm:t>
    </dgm:pt>
    <dgm:pt modelId="{08B74B22-66E6-6142-A76B-1CFA5560D34A}" type="parTrans" cxnId="{00BAA8B3-C6B6-F447-967C-2BA386965250}">
      <dgm:prSet/>
      <dgm:spPr/>
      <dgm:t>
        <a:bodyPr/>
        <a:lstStyle/>
        <a:p>
          <a:endParaRPr lang="en-US"/>
        </a:p>
      </dgm:t>
    </dgm:pt>
    <dgm:pt modelId="{F180BFD5-4038-D74B-86FC-2E45E6427CE0}" type="sibTrans" cxnId="{00BAA8B3-C6B6-F447-967C-2BA386965250}">
      <dgm:prSet/>
      <dgm:spPr/>
      <dgm:t>
        <a:bodyPr/>
        <a:lstStyle/>
        <a:p>
          <a:endParaRPr lang="en-US"/>
        </a:p>
      </dgm:t>
    </dgm:pt>
    <dgm:pt modelId="{FBDFD491-EE9F-1641-B91D-9A9A21B4609B}">
      <dgm:prSet phldrT="[Text]"/>
      <dgm:spPr/>
      <dgm:t>
        <a:bodyPr/>
        <a:lstStyle/>
        <a:p>
          <a:r>
            <a:rPr lang="en-US"/>
            <a:t>What we support at the institutional level</a:t>
          </a:r>
          <a:r>
            <a:rPr lang="en-US">
              <a:latin typeface="Century Gothic" panose="020B0502020202020204"/>
            </a:rPr>
            <a:t>.</a:t>
          </a:r>
          <a:endParaRPr lang="en-US"/>
        </a:p>
      </dgm:t>
    </dgm:pt>
    <dgm:pt modelId="{E55BD29D-497E-244D-AEA5-965B62B3C742}" type="parTrans" cxnId="{908E1254-284E-9547-8F18-4086DA327149}">
      <dgm:prSet/>
      <dgm:spPr/>
      <dgm:t>
        <a:bodyPr/>
        <a:lstStyle/>
        <a:p>
          <a:endParaRPr lang="en-US"/>
        </a:p>
      </dgm:t>
    </dgm:pt>
    <dgm:pt modelId="{97479AC9-0B61-704A-8B36-531C044FBFBF}" type="sibTrans" cxnId="{908E1254-284E-9547-8F18-4086DA327149}">
      <dgm:prSet/>
      <dgm:spPr/>
      <dgm:t>
        <a:bodyPr/>
        <a:lstStyle/>
        <a:p>
          <a:endParaRPr lang="en-US"/>
        </a:p>
      </dgm:t>
    </dgm:pt>
    <dgm:pt modelId="{7D45AEA2-A11E-BF41-BBA4-55BF699BCC5F}" type="pres">
      <dgm:prSet presAssocID="{6C4F47E8-5D21-DD48-A3C2-BB7801F72980}" presName="Name0" presStyleCnt="0">
        <dgm:presLayoutVars>
          <dgm:chMax val="7"/>
          <dgm:dir/>
          <dgm:animLvl val="lvl"/>
          <dgm:resizeHandles val="exact"/>
        </dgm:presLayoutVars>
      </dgm:prSet>
      <dgm:spPr/>
    </dgm:pt>
    <dgm:pt modelId="{3E3EA641-43AF-B647-A1CB-A71EBA1D647E}" type="pres">
      <dgm:prSet presAssocID="{88B31391-5253-FA4A-9299-6EF8ACCBF59B}" presName="circle1" presStyleLbl="node1" presStyleIdx="0" presStyleCnt="4"/>
      <dgm:spPr/>
    </dgm:pt>
    <dgm:pt modelId="{D655C549-7F24-6A4B-B7B2-63E968990EEA}" type="pres">
      <dgm:prSet presAssocID="{88B31391-5253-FA4A-9299-6EF8ACCBF59B}" presName="space" presStyleCnt="0"/>
      <dgm:spPr/>
    </dgm:pt>
    <dgm:pt modelId="{4002C53A-1267-984E-8436-0F77699D6BF1}" type="pres">
      <dgm:prSet presAssocID="{88B31391-5253-FA4A-9299-6EF8ACCBF59B}" presName="rect1" presStyleLbl="alignAcc1" presStyleIdx="0" presStyleCnt="4"/>
      <dgm:spPr/>
    </dgm:pt>
    <dgm:pt modelId="{4B531056-F8BD-9243-A15A-F0A2C39CA027}" type="pres">
      <dgm:prSet presAssocID="{516E3290-F021-B043-B794-E3CFBB583B23}" presName="vertSpace2" presStyleLbl="node1" presStyleIdx="0" presStyleCnt="4"/>
      <dgm:spPr/>
    </dgm:pt>
    <dgm:pt modelId="{1C6ABCF8-B903-7F42-9E34-EAD8623B1471}" type="pres">
      <dgm:prSet presAssocID="{516E3290-F021-B043-B794-E3CFBB583B23}" presName="circle2" presStyleLbl="node1" presStyleIdx="1" presStyleCnt="4"/>
      <dgm:spPr/>
    </dgm:pt>
    <dgm:pt modelId="{D3D97395-70DE-D74F-A0EC-9BEA3F118C58}" type="pres">
      <dgm:prSet presAssocID="{516E3290-F021-B043-B794-E3CFBB583B23}" presName="rect2" presStyleLbl="alignAcc1" presStyleIdx="1" presStyleCnt="4"/>
      <dgm:spPr/>
    </dgm:pt>
    <dgm:pt modelId="{49C27A17-98D3-C046-AC87-A9C5E5DCE03A}" type="pres">
      <dgm:prSet presAssocID="{750CBE7F-12C9-CF49-A2CF-69ADECF6F5B4}" presName="vertSpace3" presStyleLbl="node1" presStyleIdx="1" presStyleCnt="4"/>
      <dgm:spPr/>
    </dgm:pt>
    <dgm:pt modelId="{10E824AA-49A1-4E41-9CF8-D410C40BD565}" type="pres">
      <dgm:prSet presAssocID="{750CBE7F-12C9-CF49-A2CF-69ADECF6F5B4}" presName="circle3" presStyleLbl="node1" presStyleIdx="2" presStyleCnt="4"/>
      <dgm:spPr/>
    </dgm:pt>
    <dgm:pt modelId="{ECC0C310-84F8-8A42-A685-841010CA5491}" type="pres">
      <dgm:prSet presAssocID="{750CBE7F-12C9-CF49-A2CF-69ADECF6F5B4}" presName="rect3" presStyleLbl="alignAcc1" presStyleIdx="2" presStyleCnt="4"/>
      <dgm:spPr/>
    </dgm:pt>
    <dgm:pt modelId="{8FE11FD8-111A-1944-9957-5825AFE06E6F}" type="pres">
      <dgm:prSet presAssocID="{90615E74-B7C8-5548-820B-3DF8C0C9879B}" presName="vertSpace4" presStyleLbl="node1" presStyleIdx="2" presStyleCnt="4"/>
      <dgm:spPr/>
    </dgm:pt>
    <dgm:pt modelId="{4233D9FA-7E8B-9C41-90D9-3A988A74DAFF}" type="pres">
      <dgm:prSet presAssocID="{90615E74-B7C8-5548-820B-3DF8C0C9879B}" presName="circle4" presStyleLbl="node1" presStyleIdx="3" presStyleCnt="4"/>
      <dgm:spPr/>
    </dgm:pt>
    <dgm:pt modelId="{10966B66-4C4E-1E46-BF91-17B6E7F27E44}" type="pres">
      <dgm:prSet presAssocID="{90615E74-B7C8-5548-820B-3DF8C0C9879B}" presName="rect4" presStyleLbl="alignAcc1" presStyleIdx="3" presStyleCnt="4"/>
      <dgm:spPr/>
    </dgm:pt>
    <dgm:pt modelId="{7C09464F-DDEB-3D47-9800-3C5A9011A852}" type="pres">
      <dgm:prSet presAssocID="{88B31391-5253-FA4A-9299-6EF8ACCBF59B}" presName="rect1ParTx" presStyleLbl="alignAcc1" presStyleIdx="3" presStyleCnt="4">
        <dgm:presLayoutVars>
          <dgm:chMax val="1"/>
          <dgm:bulletEnabled val="1"/>
        </dgm:presLayoutVars>
      </dgm:prSet>
      <dgm:spPr/>
    </dgm:pt>
    <dgm:pt modelId="{23DB3950-D1DE-FC4A-833A-755921EB8A52}" type="pres">
      <dgm:prSet presAssocID="{88B31391-5253-FA4A-9299-6EF8ACCBF59B}" presName="rect1ChTx" presStyleLbl="alignAcc1" presStyleIdx="3" presStyleCnt="4">
        <dgm:presLayoutVars>
          <dgm:bulletEnabled val="1"/>
        </dgm:presLayoutVars>
      </dgm:prSet>
      <dgm:spPr/>
    </dgm:pt>
    <dgm:pt modelId="{C41AB2D3-EBF8-5C48-BF32-6E8215C5FC17}" type="pres">
      <dgm:prSet presAssocID="{516E3290-F021-B043-B794-E3CFBB583B23}" presName="rect2ParTx" presStyleLbl="alignAcc1" presStyleIdx="3" presStyleCnt="4">
        <dgm:presLayoutVars>
          <dgm:chMax val="1"/>
          <dgm:bulletEnabled val="1"/>
        </dgm:presLayoutVars>
      </dgm:prSet>
      <dgm:spPr/>
    </dgm:pt>
    <dgm:pt modelId="{06BAB93F-B47D-464F-A4BD-9DBEEEC9E954}" type="pres">
      <dgm:prSet presAssocID="{516E3290-F021-B043-B794-E3CFBB583B23}" presName="rect2ChTx" presStyleLbl="alignAcc1" presStyleIdx="3" presStyleCnt="4">
        <dgm:presLayoutVars>
          <dgm:bulletEnabled val="1"/>
        </dgm:presLayoutVars>
      </dgm:prSet>
      <dgm:spPr/>
    </dgm:pt>
    <dgm:pt modelId="{7433FBB0-7399-BC44-A1D5-0F3FB706CDBB}" type="pres">
      <dgm:prSet presAssocID="{750CBE7F-12C9-CF49-A2CF-69ADECF6F5B4}" presName="rect3ParTx" presStyleLbl="alignAcc1" presStyleIdx="3" presStyleCnt="4">
        <dgm:presLayoutVars>
          <dgm:chMax val="1"/>
          <dgm:bulletEnabled val="1"/>
        </dgm:presLayoutVars>
      </dgm:prSet>
      <dgm:spPr/>
    </dgm:pt>
    <dgm:pt modelId="{BCFAFF0B-11B7-BA4A-90F5-326C8CB75643}" type="pres">
      <dgm:prSet presAssocID="{750CBE7F-12C9-CF49-A2CF-69ADECF6F5B4}" presName="rect3ChTx" presStyleLbl="alignAcc1" presStyleIdx="3" presStyleCnt="4">
        <dgm:presLayoutVars>
          <dgm:bulletEnabled val="1"/>
        </dgm:presLayoutVars>
      </dgm:prSet>
      <dgm:spPr/>
    </dgm:pt>
    <dgm:pt modelId="{886A97FB-BF98-1B40-9F67-D3DC2C2D1135}" type="pres">
      <dgm:prSet presAssocID="{90615E74-B7C8-5548-820B-3DF8C0C9879B}" presName="rect4ParTx" presStyleLbl="alignAcc1" presStyleIdx="3" presStyleCnt="4">
        <dgm:presLayoutVars>
          <dgm:chMax val="1"/>
          <dgm:bulletEnabled val="1"/>
        </dgm:presLayoutVars>
      </dgm:prSet>
      <dgm:spPr/>
    </dgm:pt>
    <dgm:pt modelId="{5DF8C743-2E19-204A-ACB8-35D791F668D1}" type="pres">
      <dgm:prSet presAssocID="{90615E74-B7C8-5548-820B-3DF8C0C9879B}" presName="rect4ChTx" presStyleLbl="alignAcc1" presStyleIdx="3" presStyleCnt="4">
        <dgm:presLayoutVars>
          <dgm:bulletEnabled val="1"/>
        </dgm:presLayoutVars>
      </dgm:prSet>
      <dgm:spPr/>
    </dgm:pt>
  </dgm:ptLst>
  <dgm:cxnLst>
    <dgm:cxn modelId="{9E490300-57BA-7842-8523-A442B04AE7F3}" type="presOf" srcId="{88B31391-5253-FA4A-9299-6EF8ACCBF59B}" destId="{7C09464F-DDEB-3D47-9800-3C5A9011A852}" srcOrd="1" destOrd="0" presId="urn:microsoft.com/office/officeart/2005/8/layout/target3"/>
    <dgm:cxn modelId="{1C63EA1B-2251-A348-AD26-332BBB18FD1D}" type="presOf" srcId="{88B31391-5253-FA4A-9299-6EF8ACCBF59B}" destId="{4002C53A-1267-984E-8436-0F77699D6BF1}" srcOrd="0" destOrd="0" presId="urn:microsoft.com/office/officeart/2005/8/layout/target3"/>
    <dgm:cxn modelId="{E5FDF126-642A-EA4D-8461-92D1E86C2664}" type="presOf" srcId="{516E3290-F021-B043-B794-E3CFBB583B23}" destId="{D3D97395-70DE-D74F-A0EC-9BEA3F118C58}" srcOrd="0" destOrd="0" presId="urn:microsoft.com/office/officeart/2005/8/layout/target3"/>
    <dgm:cxn modelId="{08843229-2BBB-FC45-B75D-4E52091F9197}" type="presOf" srcId="{516E3290-F021-B043-B794-E3CFBB583B23}" destId="{C41AB2D3-EBF8-5C48-BF32-6E8215C5FC17}" srcOrd="1" destOrd="0" presId="urn:microsoft.com/office/officeart/2005/8/layout/target3"/>
    <dgm:cxn modelId="{B615B82C-8B64-A746-BF9F-5CC35DDAA875}" type="presOf" srcId="{90615E74-B7C8-5548-820B-3DF8C0C9879B}" destId="{10966B66-4C4E-1E46-BF91-17B6E7F27E44}" srcOrd="0" destOrd="0" presId="urn:microsoft.com/office/officeart/2005/8/layout/target3"/>
    <dgm:cxn modelId="{EB738930-CAED-8542-B455-2A3533000842}" type="presOf" srcId="{FBDFD491-EE9F-1641-B91D-9A9A21B4609B}" destId="{BCFAFF0B-11B7-BA4A-90F5-326C8CB75643}" srcOrd="0" destOrd="1" presId="urn:microsoft.com/office/officeart/2005/8/layout/target3"/>
    <dgm:cxn modelId="{27185435-DF00-6342-8086-3CAE10C5C397}" type="presOf" srcId="{750CBE7F-12C9-CF49-A2CF-69ADECF6F5B4}" destId="{7433FBB0-7399-BC44-A1D5-0F3FB706CDBB}" srcOrd="1" destOrd="0" presId="urn:microsoft.com/office/officeart/2005/8/layout/target3"/>
    <dgm:cxn modelId="{3CEA143F-EE34-1241-8338-6125E58E4EEB}" type="presOf" srcId="{D2EE24C4-ECBB-2E4C-BD97-A336E06B96E7}" destId="{23DB3950-D1DE-FC4A-833A-755921EB8A52}" srcOrd="0" destOrd="0" presId="urn:microsoft.com/office/officeart/2005/8/layout/target3"/>
    <dgm:cxn modelId="{8745F94C-1752-A640-89E0-25434221E3D5}" srcId="{6C4F47E8-5D21-DD48-A3C2-BB7801F72980}" destId="{516E3290-F021-B043-B794-E3CFBB583B23}" srcOrd="1" destOrd="0" parTransId="{C89261E2-002F-B848-91A6-B9EF0476BF58}" sibTransId="{1F8B4FE4-CD57-624B-8C57-237DD25E2194}"/>
    <dgm:cxn modelId="{908E1254-284E-9547-8F18-4086DA327149}" srcId="{750CBE7F-12C9-CF49-A2CF-69ADECF6F5B4}" destId="{FBDFD491-EE9F-1641-B91D-9A9A21B4609B}" srcOrd="1" destOrd="0" parTransId="{E55BD29D-497E-244D-AEA5-965B62B3C742}" sibTransId="{97479AC9-0B61-704A-8B36-531C044FBFBF}"/>
    <dgm:cxn modelId="{3CBCBD5E-C113-A844-8CC6-AE527818417F}" type="presOf" srcId="{23758FEA-2D9A-5840-8D88-8CA471B5AB54}" destId="{5DF8C743-2E19-204A-ACB8-35D791F668D1}" srcOrd="0" destOrd="0" presId="urn:microsoft.com/office/officeart/2005/8/layout/target3"/>
    <dgm:cxn modelId="{6E337A7A-7DFF-F246-90AC-77E0053E9E79}" srcId="{516E3290-F021-B043-B794-E3CFBB583B23}" destId="{6A8ED591-2501-0441-8F25-1F411A004A21}" srcOrd="0" destOrd="0" parTransId="{6E6A16CD-F89D-A542-8C33-6CADD5EDEEB3}" sibTransId="{36CAA469-CAE0-F546-B10E-1AF6EF3E50ED}"/>
    <dgm:cxn modelId="{2B8BD488-BD16-0D44-8076-7DEEB018E8AC}" srcId="{90615E74-B7C8-5548-820B-3DF8C0C9879B}" destId="{23758FEA-2D9A-5840-8D88-8CA471B5AB54}" srcOrd="0" destOrd="0" parTransId="{AE15EF68-5B62-E14F-B988-E8CC7A3CF1A1}" sibTransId="{513A16AF-5B9F-8E45-8EAC-654DD9671E57}"/>
    <dgm:cxn modelId="{39F5D189-EDB1-384A-A706-F67049B774D2}" type="presOf" srcId="{6A8ED591-2501-0441-8F25-1F411A004A21}" destId="{06BAB93F-B47D-464F-A4BD-9DBEEEC9E954}" srcOrd="0" destOrd="0" presId="urn:microsoft.com/office/officeart/2005/8/layout/target3"/>
    <dgm:cxn modelId="{A91A4296-9FB6-4941-B354-FE47A9116B54}" srcId="{6C4F47E8-5D21-DD48-A3C2-BB7801F72980}" destId="{90615E74-B7C8-5548-820B-3DF8C0C9879B}" srcOrd="3" destOrd="0" parTransId="{D69435DA-FDFD-1147-922F-D03A3FE8E5F1}" sibTransId="{EA40BEEB-8309-E941-8108-E74CC8C7D79A}"/>
    <dgm:cxn modelId="{BD9A9D98-8D52-004D-80BC-4ADE4A391ACF}" type="presOf" srcId="{6986E52A-F052-1844-A421-3A1DF20158E0}" destId="{BCFAFF0B-11B7-BA4A-90F5-326C8CB75643}" srcOrd="0" destOrd="0" presId="urn:microsoft.com/office/officeart/2005/8/layout/target3"/>
    <dgm:cxn modelId="{4E12DDAB-6086-EF40-B688-4B74EFCED3EC}" srcId="{6C4F47E8-5D21-DD48-A3C2-BB7801F72980}" destId="{750CBE7F-12C9-CF49-A2CF-69ADECF6F5B4}" srcOrd="2" destOrd="0" parTransId="{2F0FED8B-3DCD-5144-9E11-5A60519369B6}" sibTransId="{26483BCC-F5D0-7E4D-97E2-164EF04D72DE}"/>
    <dgm:cxn modelId="{00BAA8B3-C6B6-F447-967C-2BA386965250}" srcId="{88B31391-5253-FA4A-9299-6EF8ACCBF59B}" destId="{D2EE24C4-ECBB-2E4C-BD97-A336E06B96E7}" srcOrd="0" destOrd="0" parTransId="{08B74B22-66E6-6142-A76B-1CFA5560D34A}" sibTransId="{F180BFD5-4038-D74B-86FC-2E45E6427CE0}"/>
    <dgm:cxn modelId="{2733AEB8-1CB2-7D47-BB5E-648C46889AFA}" type="presOf" srcId="{6C4F47E8-5D21-DD48-A3C2-BB7801F72980}" destId="{7D45AEA2-A11E-BF41-BBA4-55BF699BCC5F}" srcOrd="0" destOrd="0" presId="urn:microsoft.com/office/officeart/2005/8/layout/target3"/>
    <dgm:cxn modelId="{E6FCC8B9-5F39-CC45-81EB-5BD0779ED2F4}" type="presOf" srcId="{90615E74-B7C8-5548-820B-3DF8C0C9879B}" destId="{886A97FB-BF98-1B40-9F67-D3DC2C2D1135}" srcOrd="1" destOrd="0" presId="urn:microsoft.com/office/officeart/2005/8/layout/target3"/>
    <dgm:cxn modelId="{0C15FBC5-44C6-E147-9D84-6F490F0B07F7}" srcId="{750CBE7F-12C9-CF49-A2CF-69ADECF6F5B4}" destId="{6986E52A-F052-1844-A421-3A1DF20158E0}" srcOrd="0" destOrd="0" parTransId="{D4D3CBC4-5233-DE4C-AAAE-45E3B461C1BD}" sibTransId="{ED4E7D9D-7001-854A-A452-CA1183281222}"/>
    <dgm:cxn modelId="{EE028DDC-22A5-0D49-A8AE-937CF1D6DBAD}" type="presOf" srcId="{750CBE7F-12C9-CF49-A2CF-69ADECF6F5B4}" destId="{ECC0C310-84F8-8A42-A685-841010CA5491}" srcOrd="0" destOrd="0" presId="urn:microsoft.com/office/officeart/2005/8/layout/target3"/>
    <dgm:cxn modelId="{C95AC0E5-16AE-7240-B22F-F916536AB348}" srcId="{6C4F47E8-5D21-DD48-A3C2-BB7801F72980}" destId="{88B31391-5253-FA4A-9299-6EF8ACCBF59B}" srcOrd="0" destOrd="0" parTransId="{8BECF24B-9346-DE4F-8A16-0BC95F4E6965}" sibTransId="{AC758085-019E-8141-91D3-6DEE2468F3D2}"/>
    <dgm:cxn modelId="{4F4ABB98-55AD-E142-98BE-F8FF812798AE}" type="presParOf" srcId="{7D45AEA2-A11E-BF41-BBA4-55BF699BCC5F}" destId="{3E3EA641-43AF-B647-A1CB-A71EBA1D647E}" srcOrd="0" destOrd="0" presId="urn:microsoft.com/office/officeart/2005/8/layout/target3"/>
    <dgm:cxn modelId="{CE6C9C9A-962C-0748-A175-B3074C53D9D6}" type="presParOf" srcId="{7D45AEA2-A11E-BF41-BBA4-55BF699BCC5F}" destId="{D655C549-7F24-6A4B-B7B2-63E968990EEA}" srcOrd="1" destOrd="0" presId="urn:microsoft.com/office/officeart/2005/8/layout/target3"/>
    <dgm:cxn modelId="{04D0B0D7-F048-7942-88E6-FAEFD1F7B173}" type="presParOf" srcId="{7D45AEA2-A11E-BF41-BBA4-55BF699BCC5F}" destId="{4002C53A-1267-984E-8436-0F77699D6BF1}" srcOrd="2" destOrd="0" presId="urn:microsoft.com/office/officeart/2005/8/layout/target3"/>
    <dgm:cxn modelId="{60A73522-F4EB-8F4E-8B7A-78E77F7FD8EC}" type="presParOf" srcId="{7D45AEA2-A11E-BF41-BBA4-55BF699BCC5F}" destId="{4B531056-F8BD-9243-A15A-F0A2C39CA027}" srcOrd="3" destOrd="0" presId="urn:microsoft.com/office/officeart/2005/8/layout/target3"/>
    <dgm:cxn modelId="{2C56DA09-83AC-5D49-B0AA-EDCA5059EDD4}" type="presParOf" srcId="{7D45AEA2-A11E-BF41-BBA4-55BF699BCC5F}" destId="{1C6ABCF8-B903-7F42-9E34-EAD8623B1471}" srcOrd="4" destOrd="0" presId="urn:microsoft.com/office/officeart/2005/8/layout/target3"/>
    <dgm:cxn modelId="{3ED2E55D-7281-BC45-BD70-7D216EE844F9}" type="presParOf" srcId="{7D45AEA2-A11E-BF41-BBA4-55BF699BCC5F}" destId="{D3D97395-70DE-D74F-A0EC-9BEA3F118C58}" srcOrd="5" destOrd="0" presId="urn:microsoft.com/office/officeart/2005/8/layout/target3"/>
    <dgm:cxn modelId="{38571BD7-BA97-784C-ABEC-3567D8DB41FB}" type="presParOf" srcId="{7D45AEA2-A11E-BF41-BBA4-55BF699BCC5F}" destId="{49C27A17-98D3-C046-AC87-A9C5E5DCE03A}" srcOrd="6" destOrd="0" presId="urn:microsoft.com/office/officeart/2005/8/layout/target3"/>
    <dgm:cxn modelId="{1A9D8EA4-88CF-FB49-BC95-07B42A58A150}" type="presParOf" srcId="{7D45AEA2-A11E-BF41-BBA4-55BF699BCC5F}" destId="{10E824AA-49A1-4E41-9CF8-D410C40BD565}" srcOrd="7" destOrd="0" presId="urn:microsoft.com/office/officeart/2005/8/layout/target3"/>
    <dgm:cxn modelId="{901C4995-B26C-C94D-B59E-C7A0A6B0B55C}" type="presParOf" srcId="{7D45AEA2-A11E-BF41-BBA4-55BF699BCC5F}" destId="{ECC0C310-84F8-8A42-A685-841010CA5491}" srcOrd="8" destOrd="0" presId="urn:microsoft.com/office/officeart/2005/8/layout/target3"/>
    <dgm:cxn modelId="{4CD01916-53B0-4043-B4AD-92E187EF76A2}" type="presParOf" srcId="{7D45AEA2-A11E-BF41-BBA4-55BF699BCC5F}" destId="{8FE11FD8-111A-1944-9957-5825AFE06E6F}" srcOrd="9" destOrd="0" presId="urn:microsoft.com/office/officeart/2005/8/layout/target3"/>
    <dgm:cxn modelId="{E90CA244-DB85-B649-920D-B272DB844749}" type="presParOf" srcId="{7D45AEA2-A11E-BF41-BBA4-55BF699BCC5F}" destId="{4233D9FA-7E8B-9C41-90D9-3A988A74DAFF}" srcOrd="10" destOrd="0" presId="urn:microsoft.com/office/officeart/2005/8/layout/target3"/>
    <dgm:cxn modelId="{4080C456-4FAF-5342-9989-BF8025FEA9B6}" type="presParOf" srcId="{7D45AEA2-A11E-BF41-BBA4-55BF699BCC5F}" destId="{10966B66-4C4E-1E46-BF91-17B6E7F27E44}" srcOrd="11" destOrd="0" presId="urn:microsoft.com/office/officeart/2005/8/layout/target3"/>
    <dgm:cxn modelId="{BE77B422-F094-A447-B48B-E234A8575449}" type="presParOf" srcId="{7D45AEA2-A11E-BF41-BBA4-55BF699BCC5F}" destId="{7C09464F-DDEB-3D47-9800-3C5A9011A852}" srcOrd="12" destOrd="0" presId="urn:microsoft.com/office/officeart/2005/8/layout/target3"/>
    <dgm:cxn modelId="{DE1F2C38-3814-3342-919A-A4D0DB9851C9}" type="presParOf" srcId="{7D45AEA2-A11E-BF41-BBA4-55BF699BCC5F}" destId="{23DB3950-D1DE-FC4A-833A-755921EB8A52}" srcOrd="13" destOrd="0" presId="urn:microsoft.com/office/officeart/2005/8/layout/target3"/>
    <dgm:cxn modelId="{C9F2FBC8-CE9D-9F4F-8820-7903DF470E71}" type="presParOf" srcId="{7D45AEA2-A11E-BF41-BBA4-55BF699BCC5F}" destId="{C41AB2D3-EBF8-5C48-BF32-6E8215C5FC17}" srcOrd="14" destOrd="0" presId="urn:microsoft.com/office/officeart/2005/8/layout/target3"/>
    <dgm:cxn modelId="{9A38495F-0E55-764E-B95E-BE2D3DC8289A}" type="presParOf" srcId="{7D45AEA2-A11E-BF41-BBA4-55BF699BCC5F}" destId="{06BAB93F-B47D-464F-A4BD-9DBEEEC9E954}" srcOrd="15" destOrd="0" presId="urn:microsoft.com/office/officeart/2005/8/layout/target3"/>
    <dgm:cxn modelId="{689EE10F-AC1E-7149-9F94-2043374CFD1E}" type="presParOf" srcId="{7D45AEA2-A11E-BF41-BBA4-55BF699BCC5F}" destId="{7433FBB0-7399-BC44-A1D5-0F3FB706CDBB}" srcOrd="16" destOrd="0" presId="urn:microsoft.com/office/officeart/2005/8/layout/target3"/>
    <dgm:cxn modelId="{D69C0FB0-8244-2149-A1FF-98C1AF1CD904}" type="presParOf" srcId="{7D45AEA2-A11E-BF41-BBA4-55BF699BCC5F}" destId="{BCFAFF0B-11B7-BA4A-90F5-326C8CB75643}" srcOrd="17" destOrd="0" presId="urn:microsoft.com/office/officeart/2005/8/layout/target3"/>
    <dgm:cxn modelId="{E8C0767D-316E-D24A-B45E-F53F3F5757E5}" type="presParOf" srcId="{7D45AEA2-A11E-BF41-BBA4-55BF699BCC5F}" destId="{886A97FB-BF98-1B40-9F67-D3DC2C2D1135}" srcOrd="18" destOrd="0" presId="urn:microsoft.com/office/officeart/2005/8/layout/target3"/>
    <dgm:cxn modelId="{EC542994-1D6C-B148-813E-954142A29745}" type="presParOf" srcId="{7D45AEA2-A11E-BF41-BBA4-55BF699BCC5F}" destId="{5DF8C743-2E19-204A-ACB8-35D791F668D1}"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C4F47E8-5D21-DD48-A3C2-BB7801F72980}" type="doc">
      <dgm:prSet loTypeId="urn:microsoft.com/office/officeart/2005/8/layout/target3" loCatId="" qsTypeId="urn:microsoft.com/office/officeart/2005/8/quickstyle/simple2" qsCatId="simple" csTypeId="urn:microsoft.com/office/officeart/2005/8/colors/accent1_4" csCatId="accent1" phldr="1"/>
      <dgm:spPr/>
      <dgm:t>
        <a:bodyPr/>
        <a:lstStyle/>
        <a:p>
          <a:endParaRPr lang="en-US"/>
        </a:p>
      </dgm:t>
    </dgm:pt>
    <dgm:pt modelId="{516E3290-F021-B043-B794-E3CFBB583B23}">
      <dgm:prSet phldrT="[Text]"/>
      <dgm:spPr/>
      <dgm:t>
        <a:bodyPr/>
        <a:lstStyle/>
        <a:p>
          <a:r>
            <a:rPr lang="en-US" dirty="0"/>
            <a:t>Institutional</a:t>
          </a:r>
        </a:p>
      </dgm:t>
    </dgm:pt>
    <dgm:pt modelId="{C89261E2-002F-B848-91A6-B9EF0476BF58}" type="parTrans" cxnId="{8745F94C-1752-A640-89E0-25434221E3D5}">
      <dgm:prSet/>
      <dgm:spPr/>
      <dgm:t>
        <a:bodyPr/>
        <a:lstStyle/>
        <a:p>
          <a:endParaRPr lang="en-US"/>
        </a:p>
      </dgm:t>
    </dgm:pt>
    <dgm:pt modelId="{1F8B4FE4-CD57-624B-8C57-237DD25E2194}" type="sibTrans" cxnId="{8745F94C-1752-A640-89E0-25434221E3D5}">
      <dgm:prSet/>
      <dgm:spPr/>
      <dgm:t>
        <a:bodyPr/>
        <a:lstStyle/>
        <a:p>
          <a:endParaRPr lang="en-US"/>
        </a:p>
      </dgm:t>
    </dgm:pt>
    <dgm:pt modelId="{6A8ED591-2501-0441-8F25-1F411A004A21}">
      <dgm:prSet phldrT="[Text]"/>
      <dgm:spPr/>
      <dgm:t>
        <a:bodyPr/>
        <a:lstStyle/>
        <a:p>
          <a:r>
            <a:rPr lang="en-US" dirty="0"/>
            <a:t>Walking our talk, Growing Pains Support, Partnerships</a:t>
          </a:r>
        </a:p>
      </dgm:t>
    </dgm:pt>
    <dgm:pt modelId="{6E6A16CD-F89D-A542-8C33-6CADD5EDEEB3}" type="parTrans" cxnId="{6E337A7A-7DFF-F246-90AC-77E0053E9E79}">
      <dgm:prSet/>
      <dgm:spPr/>
      <dgm:t>
        <a:bodyPr/>
        <a:lstStyle/>
        <a:p>
          <a:endParaRPr lang="en-US"/>
        </a:p>
      </dgm:t>
    </dgm:pt>
    <dgm:pt modelId="{36CAA469-CAE0-F546-B10E-1AF6EF3E50ED}" type="sibTrans" cxnId="{6E337A7A-7DFF-F246-90AC-77E0053E9E79}">
      <dgm:prSet/>
      <dgm:spPr/>
      <dgm:t>
        <a:bodyPr/>
        <a:lstStyle/>
        <a:p>
          <a:endParaRPr lang="en-US"/>
        </a:p>
      </dgm:t>
    </dgm:pt>
    <dgm:pt modelId="{750CBE7F-12C9-CF49-A2CF-69ADECF6F5B4}">
      <dgm:prSet phldrT="[Text]"/>
      <dgm:spPr/>
      <dgm:t>
        <a:bodyPr/>
        <a:lstStyle/>
        <a:p>
          <a:r>
            <a:rPr lang="en-US" dirty="0"/>
            <a:t>Interpersonal</a:t>
          </a:r>
        </a:p>
      </dgm:t>
    </dgm:pt>
    <dgm:pt modelId="{2F0FED8B-3DCD-5144-9E11-5A60519369B6}" type="parTrans" cxnId="{4E12DDAB-6086-EF40-B688-4B74EFCED3EC}">
      <dgm:prSet/>
      <dgm:spPr/>
      <dgm:t>
        <a:bodyPr/>
        <a:lstStyle/>
        <a:p>
          <a:endParaRPr lang="en-US"/>
        </a:p>
      </dgm:t>
    </dgm:pt>
    <dgm:pt modelId="{26483BCC-F5D0-7E4D-97E2-164EF04D72DE}" type="sibTrans" cxnId="{4E12DDAB-6086-EF40-B688-4B74EFCED3EC}">
      <dgm:prSet/>
      <dgm:spPr/>
      <dgm:t>
        <a:bodyPr/>
        <a:lstStyle/>
        <a:p>
          <a:endParaRPr lang="en-US"/>
        </a:p>
      </dgm:t>
    </dgm:pt>
    <dgm:pt modelId="{6986E52A-F052-1844-A421-3A1DF20158E0}">
      <dgm:prSet phldrT="[Text]"/>
      <dgm:spPr/>
      <dgm:t>
        <a:bodyPr/>
        <a:lstStyle/>
        <a:p>
          <a:r>
            <a:rPr lang="en-US" dirty="0"/>
            <a:t>Applying lessons learned to our engagement with other people.</a:t>
          </a:r>
        </a:p>
      </dgm:t>
    </dgm:pt>
    <dgm:pt modelId="{D4D3CBC4-5233-DE4C-AAAE-45E3B461C1BD}" type="parTrans" cxnId="{0C15FBC5-44C6-E147-9D84-6F490F0B07F7}">
      <dgm:prSet/>
      <dgm:spPr/>
      <dgm:t>
        <a:bodyPr/>
        <a:lstStyle/>
        <a:p>
          <a:endParaRPr lang="en-US"/>
        </a:p>
      </dgm:t>
    </dgm:pt>
    <dgm:pt modelId="{ED4E7D9D-7001-854A-A452-CA1183281222}" type="sibTrans" cxnId="{0C15FBC5-44C6-E147-9D84-6F490F0B07F7}">
      <dgm:prSet/>
      <dgm:spPr/>
      <dgm:t>
        <a:bodyPr/>
        <a:lstStyle/>
        <a:p>
          <a:endParaRPr lang="en-US"/>
        </a:p>
      </dgm:t>
    </dgm:pt>
    <dgm:pt modelId="{90615E74-B7C8-5548-820B-3DF8C0C9879B}">
      <dgm:prSet phldrT="[Text]"/>
      <dgm:spPr/>
      <dgm:t>
        <a:bodyPr/>
        <a:lstStyle/>
        <a:p>
          <a:r>
            <a:rPr lang="en-US" dirty="0"/>
            <a:t>Individual/Internal</a:t>
          </a:r>
        </a:p>
      </dgm:t>
    </dgm:pt>
    <dgm:pt modelId="{D69435DA-FDFD-1147-922F-D03A3FE8E5F1}" type="parTrans" cxnId="{A91A4296-9FB6-4941-B354-FE47A9116B54}">
      <dgm:prSet/>
      <dgm:spPr/>
      <dgm:t>
        <a:bodyPr/>
        <a:lstStyle/>
        <a:p>
          <a:endParaRPr lang="en-US"/>
        </a:p>
      </dgm:t>
    </dgm:pt>
    <dgm:pt modelId="{EA40BEEB-8309-E941-8108-E74CC8C7D79A}" type="sibTrans" cxnId="{A91A4296-9FB6-4941-B354-FE47A9116B54}">
      <dgm:prSet/>
      <dgm:spPr/>
      <dgm:t>
        <a:bodyPr/>
        <a:lstStyle/>
        <a:p>
          <a:endParaRPr lang="en-US"/>
        </a:p>
      </dgm:t>
    </dgm:pt>
    <dgm:pt modelId="{23758FEA-2D9A-5840-8D88-8CA471B5AB54}">
      <dgm:prSet phldrT="[Text]"/>
      <dgm:spPr/>
      <dgm:t>
        <a:bodyPr/>
        <a:lstStyle/>
        <a:p>
          <a:r>
            <a:rPr lang="en-US" dirty="0"/>
            <a:t>Self- Reflection, Transparency &amp; Growth Mindset</a:t>
          </a:r>
        </a:p>
      </dgm:t>
    </dgm:pt>
    <dgm:pt modelId="{AE15EF68-5B62-E14F-B988-E8CC7A3CF1A1}" type="parTrans" cxnId="{2B8BD488-BD16-0D44-8076-7DEEB018E8AC}">
      <dgm:prSet/>
      <dgm:spPr/>
      <dgm:t>
        <a:bodyPr/>
        <a:lstStyle/>
        <a:p>
          <a:endParaRPr lang="en-US"/>
        </a:p>
      </dgm:t>
    </dgm:pt>
    <dgm:pt modelId="{513A16AF-5B9F-8E45-8EAC-654DD9671E57}" type="sibTrans" cxnId="{2B8BD488-BD16-0D44-8076-7DEEB018E8AC}">
      <dgm:prSet/>
      <dgm:spPr/>
      <dgm:t>
        <a:bodyPr/>
        <a:lstStyle/>
        <a:p>
          <a:endParaRPr lang="en-US"/>
        </a:p>
      </dgm:t>
    </dgm:pt>
    <dgm:pt modelId="{88B31391-5253-FA4A-9299-6EF8ACCBF59B}">
      <dgm:prSet/>
      <dgm:spPr/>
      <dgm:t>
        <a:bodyPr/>
        <a:lstStyle/>
        <a:p>
          <a:r>
            <a:rPr lang="en-US" dirty="0"/>
            <a:t>Systemic</a:t>
          </a:r>
        </a:p>
      </dgm:t>
    </dgm:pt>
    <dgm:pt modelId="{8BECF24B-9346-DE4F-8A16-0BC95F4E6965}" type="parTrans" cxnId="{C95AC0E5-16AE-7240-B22F-F916536AB348}">
      <dgm:prSet/>
      <dgm:spPr/>
      <dgm:t>
        <a:bodyPr/>
        <a:lstStyle/>
        <a:p>
          <a:endParaRPr lang="en-US"/>
        </a:p>
      </dgm:t>
    </dgm:pt>
    <dgm:pt modelId="{AC758085-019E-8141-91D3-6DEE2468F3D2}" type="sibTrans" cxnId="{C95AC0E5-16AE-7240-B22F-F916536AB348}">
      <dgm:prSet/>
      <dgm:spPr/>
      <dgm:t>
        <a:bodyPr/>
        <a:lstStyle/>
        <a:p>
          <a:endParaRPr lang="en-US"/>
        </a:p>
      </dgm:t>
    </dgm:pt>
    <dgm:pt modelId="{D2EE24C4-ECBB-2E4C-BD97-A336E06B96E7}">
      <dgm:prSet/>
      <dgm:spPr/>
      <dgm:t>
        <a:bodyPr/>
        <a:lstStyle/>
        <a:p>
          <a:r>
            <a:rPr lang="en-US" dirty="0"/>
            <a:t>Instituting a Culture of Equity &amp; Wellbeing for All </a:t>
          </a:r>
        </a:p>
      </dgm:t>
    </dgm:pt>
    <dgm:pt modelId="{08B74B22-66E6-6142-A76B-1CFA5560D34A}" type="parTrans" cxnId="{00BAA8B3-C6B6-F447-967C-2BA386965250}">
      <dgm:prSet/>
      <dgm:spPr/>
      <dgm:t>
        <a:bodyPr/>
        <a:lstStyle/>
        <a:p>
          <a:endParaRPr lang="en-US"/>
        </a:p>
      </dgm:t>
    </dgm:pt>
    <dgm:pt modelId="{F180BFD5-4038-D74B-86FC-2E45E6427CE0}" type="sibTrans" cxnId="{00BAA8B3-C6B6-F447-967C-2BA386965250}">
      <dgm:prSet/>
      <dgm:spPr/>
      <dgm:t>
        <a:bodyPr/>
        <a:lstStyle/>
        <a:p>
          <a:endParaRPr lang="en-US"/>
        </a:p>
      </dgm:t>
    </dgm:pt>
    <dgm:pt modelId="{7D45AEA2-A11E-BF41-BBA4-55BF699BCC5F}" type="pres">
      <dgm:prSet presAssocID="{6C4F47E8-5D21-DD48-A3C2-BB7801F72980}" presName="Name0" presStyleCnt="0">
        <dgm:presLayoutVars>
          <dgm:chMax val="7"/>
          <dgm:dir/>
          <dgm:animLvl val="lvl"/>
          <dgm:resizeHandles val="exact"/>
        </dgm:presLayoutVars>
      </dgm:prSet>
      <dgm:spPr/>
    </dgm:pt>
    <dgm:pt modelId="{3E3EA641-43AF-B647-A1CB-A71EBA1D647E}" type="pres">
      <dgm:prSet presAssocID="{88B31391-5253-FA4A-9299-6EF8ACCBF59B}" presName="circle1" presStyleLbl="node1" presStyleIdx="0" presStyleCnt="4"/>
      <dgm:spPr/>
    </dgm:pt>
    <dgm:pt modelId="{D655C549-7F24-6A4B-B7B2-63E968990EEA}" type="pres">
      <dgm:prSet presAssocID="{88B31391-5253-FA4A-9299-6EF8ACCBF59B}" presName="space" presStyleCnt="0"/>
      <dgm:spPr/>
    </dgm:pt>
    <dgm:pt modelId="{4002C53A-1267-984E-8436-0F77699D6BF1}" type="pres">
      <dgm:prSet presAssocID="{88B31391-5253-FA4A-9299-6EF8ACCBF59B}" presName="rect1" presStyleLbl="alignAcc1" presStyleIdx="0" presStyleCnt="4"/>
      <dgm:spPr/>
    </dgm:pt>
    <dgm:pt modelId="{4B531056-F8BD-9243-A15A-F0A2C39CA027}" type="pres">
      <dgm:prSet presAssocID="{516E3290-F021-B043-B794-E3CFBB583B23}" presName="vertSpace2" presStyleLbl="node1" presStyleIdx="0" presStyleCnt="4"/>
      <dgm:spPr/>
    </dgm:pt>
    <dgm:pt modelId="{1C6ABCF8-B903-7F42-9E34-EAD8623B1471}" type="pres">
      <dgm:prSet presAssocID="{516E3290-F021-B043-B794-E3CFBB583B23}" presName="circle2" presStyleLbl="node1" presStyleIdx="1" presStyleCnt="4"/>
      <dgm:spPr/>
    </dgm:pt>
    <dgm:pt modelId="{D3D97395-70DE-D74F-A0EC-9BEA3F118C58}" type="pres">
      <dgm:prSet presAssocID="{516E3290-F021-B043-B794-E3CFBB583B23}" presName="rect2" presStyleLbl="alignAcc1" presStyleIdx="1" presStyleCnt="4"/>
      <dgm:spPr/>
    </dgm:pt>
    <dgm:pt modelId="{49C27A17-98D3-C046-AC87-A9C5E5DCE03A}" type="pres">
      <dgm:prSet presAssocID="{750CBE7F-12C9-CF49-A2CF-69ADECF6F5B4}" presName="vertSpace3" presStyleLbl="node1" presStyleIdx="1" presStyleCnt="4"/>
      <dgm:spPr/>
    </dgm:pt>
    <dgm:pt modelId="{10E824AA-49A1-4E41-9CF8-D410C40BD565}" type="pres">
      <dgm:prSet presAssocID="{750CBE7F-12C9-CF49-A2CF-69ADECF6F5B4}" presName="circle3" presStyleLbl="node1" presStyleIdx="2" presStyleCnt="4"/>
      <dgm:spPr/>
    </dgm:pt>
    <dgm:pt modelId="{ECC0C310-84F8-8A42-A685-841010CA5491}" type="pres">
      <dgm:prSet presAssocID="{750CBE7F-12C9-CF49-A2CF-69ADECF6F5B4}" presName="rect3" presStyleLbl="alignAcc1" presStyleIdx="2" presStyleCnt="4"/>
      <dgm:spPr/>
    </dgm:pt>
    <dgm:pt modelId="{8FE11FD8-111A-1944-9957-5825AFE06E6F}" type="pres">
      <dgm:prSet presAssocID="{90615E74-B7C8-5548-820B-3DF8C0C9879B}" presName="vertSpace4" presStyleLbl="node1" presStyleIdx="2" presStyleCnt="4"/>
      <dgm:spPr/>
    </dgm:pt>
    <dgm:pt modelId="{4233D9FA-7E8B-9C41-90D9-3A988A74DAFF}" type="pres">
      <dgm:prSet presAssocID="{90615E74-B7C8-5548-820B-3DF8C0C9879B}" presName="circle4" presStyleLbl="node1" presStyleIdx="3" presStyleCnt="4"/>
      <dgm:spPr/>
    </dgm:pt>
    <dgm:pt modelId="{10966B66-4C4E-1E46-BF91-17B6E7F27E44}" type="pres">
      <dgm:prSet presAssocID="{90615E74-B7C8-5548-820B-3DF8C0C9879B}" presName="rect4" presStyleLbl="alignAcc1" presStyleIdx="3" presStyleCnt="4"/>
      <dgm:spPr/>
    </dgm:pt>
    <dgm:pt modelId="{7C09464F-DDEB-3D47-9800-3C5A9011A852}" type="pres">
      <dgm:prSet presAssocID="{88B31391-5253-FA4A-9299-6EF8ACCBF59B}" presName="rect1ParTx" presStyleLbl="alignAcc1" presStyleIdx="3" presStyleCnt="4">
        <dgm:presLayoutVars>
          <dgm:chMax val="1"/>
          <dgm:bulletEnabled val="1"/>
        </dgm:presLayoutVars>
      </dgm:prSet>
      <dgm:spPr/>
    </dgm:pt>
    <dgm:pt modelId="{23DB3950-D1DE-FC4A-833A-755921EB8A52}" type="pres">
      <dgm:prSet presAssocID="{88B31391-5253-FA4A-9299-6EF8ACCBF59B}" presName="rect1ChTx" presStyleLbl="alignAcc1" presStyleIdx="3" presStyleCnt="4">
        <dgm:presLayoutVars>
          <dgm:bulletEnabled val="1"/>
        </dgm:presLayoutVars>
      </dgm:prSet>
      <dgm:spPr/>
    </dgm:pt>
    <dgm:pt modelId="{C41AB2D3-EBF8-5C48-BF32-6E8215C5FC17}" type="pres">
      <dgm:prSet presAssocID="{516E3290-F021-B043-B794-E3CFBB583B23}" presName="rect2ParTx" presStyleLbl="alignAcc1" presStyleIdx="3" presStyleCnt="4">
        <dgm:presLayoutVars>
          <dgm:chMax val="1"/>
          <dgm:bulletEnabled val="1"/>
        </dgm:presLayoutVars>
      </dgm:prSet>
      <dgm:spPr/>
    </dgm:pt>
    <dgm:pt modelId="{06BAB93F-B47D-464F-A4BD-9DBEEEC9E954}" type="pres">
      <dgm:prSet presAssocID="{516E3290-F021-B043-B794-E3CFBB583B23}" presName="rect2ChTx" presStyleLbl="alignAcc1" presStyleIdx="3" presStyleCnt="4">
        <dgm:presLayoutVars>
          <dgm:bulletEnabled val="1"/>
        </dgm:presLayoutVars>
      </dgm:prSet>
      <dgm:spPr/>
    </dgm:pt>
    <dgm:pt modelId="{7433FBB0-7399-BC44-A1D5-0F3FB706CDBB}" type="pres">
      <dgm:prSet presAssocID="{750CBE7F-12C9-CF49-A2CF-69ADECF6F5B4}" presName="rect3ParTx" presStyleLbl="alignAcc1" presStyleIdx="3" presStyleCnt="4">
        <dgm:presLayoutVars>
          <dgm:chMax val="1"/>
          <dgm:bulletEnabled val="1"/>
        </dgm:presLayoutVars>
      </dgm:prSet>
      <dgm:spPr/>
    </dgm:pt>
    <dgm:pt modelId="{BCFAFF0B-11B7-BA4A-90F5-326C8CB75643}" type="pres">
      <dgm:prSet presAssocID="{750CBE7F-12C9-CF49-A2CF-69ADECF6F5B4}" presName="rect3ChTx" presStyleLbl="alignAcc1" presStyleIdx="3" presStyleCnt="4">
        <dgm:presLayoutVars>
          <dgm:bulletEnabled val="1"/>
        </dgm:presLayoutVars>
      </dgm:prSet>
      <dgm:spPr/>
    </dgm:pt>
    <dgm:pt modelId="{886A97FB-BF98-1B40-9F67-D3DC2C2D1135}" type="pres">
      <dgm:prSet presAssocID="{90615E74-B7C8-5548-820B-3DF8C0C9879B}" presName="rect4ParTx" presStyleLbl="alignAcc1" presStyleIdx="3" presStyleCnt="4">
        <dgm:presLayoutVars>
          <dgm:chMax val="1"/>
          <dgm:bulletEnabled val="1"/>
        </dgm:presLayoutVars>
      </dgm:prSet>
      <dgm:spPr/>
    </dgm:pt>
    <dgm:pt modelId="{5DF8C743-2E19-204A-ACB8-35D791F668D1}" type="pres">
      <dgm:prSet presAssocID="{90615E74-B7C8-5548-820B-3DF8C0C9879B}" presName="rect4ChTx" presStyleLbl="alignAcc1" presStyleIdx="3" presStyleCnt="4">
        <dgm:presLayoutVars>
          <dgm:bulletEnabled val="1"/>
        </dgm:presLayoutVars>
      </dgm:prSet>
      <dgm:spPr/>
    </dgm:pt>
  </dgm:ptLst>
  <dgm:cxnLst>
    <dgm:cxn modelId="{9E490300-57BA-7842-8523-A442B04AE7F3}" type="presOf" srcId="{88B31391-5253-FA4A-9299-6EF8ACCBF59B}" destId="{7C09464F-DDEB-3D47-9800-3C5A9011A852}" srcOrd="1" destOrd="0" presId="urn:microsoft.com/office/officeart/2005/8/layout/target3"/>
    <dgm:cxn modelId="{1C63EA1B-2251-A348-AD26-332BBB18FD1D}" type="presOf" srcId="{88B31391-5253-FA4A-9299-6EF8ACCBF59B}" destId="{4002C53A-1267-984E-8436-0F77699D6BF1}" srcOrd="0" destOrd="0" presId="urn:microsoft.com/office/officeart/2005/8/layout/target3"/>
    <dgm:cxn modelId="{E5FDF126-642A-EA4D-8461-92D1E86C2664}" type="presOf" srcId="{516E3290-F021-B043-B794-E3CFBB583B23}" destId="{D3D97395-70DE-D74F-A0EC-9BEA3F118C58}" srcOrd="0" destOrd="0" presId="urn:microsoft.com/office/officeart/2005/8/layout/target3"/>
    <dgm:cxn modelId="{08843229-2BBB-FC45-B75D-4E52091F9197}" type="presOf" srcId="{516E3290-F021-B043-B794-E3CFBB583B23}" destId="{C41AB2D3-EBF8-5C48-BF32-6E8215C5FC17}" srcOrd="1" destOrd="0" presId="urn:microsoft.com/office/officeart/2005/8/layout/target3"/>
    <dgm:cxn modelId="{B615B82C-8B64-A746-BF9F-5CC35DDAA875}" type="presOf" srcId="{90615E74-B7C8-5548-820B-3DF8C0C9879B}" destId="{10966B66-4C4E-1E46-BF91-17B6E7F27E44}" srcOrd="0" destOrd="0" presId="urn:microsoft.com/office/officeart/2005/8/layout/target3"/>
    <dgm:cxn modelId="{27185435-DF00-6342-8086-3CAE10C5C397}" type="presOf" srcId="{750CBE7F-12C9-CF49-A2CF-69ADECF6F5B4}" destId="{7433FBB0-7399-BC44-A1D5-0F3FB706CDBB}" srcOrd="1" destOrd="0" presId="urn:microsoft.com/office/officeart/2005/8/layout/target3"/>
    <dgm:cxn modelId="{3CEA143F-EE34-1241-8338-6125E58E4EEB}" type="presOf" srcId="{D2EE24C4-ECBB-2E4C-BD97-A336E06B96E7}" destId="{23DB3950-D1DE-FC4A-833A-755921EB8A52}" srcOrd="0" destOrd="0" presId="urn:microsoft.com/office/officeart/2005/8/layout/target3"/>
    <dgm:cxn modelId="{8745F94C-1752-A640-89E0-25434221E3D5}" srcId="{6C4F47E8-5D21-DD48-A3C2-BB7801F72980}" destId="{516E3290-F021-B043-B794-E3CFBB583B23}" srcOrd="1" destOrd="0" parTransId="{C89261E2-002F-B848-91A6-B9EF0476BF58}" sibTransId="{1F8B4FE4-CD57-624B-8C57-237DD25E2194}"/>
    <dgm:cxn modelId="{3CBCBD5E-C113-A844-8CC6-AE527818417F}" type="presOf" srcId="{23758FEA-2D9A-5840-8D88-8CA471B5AB54}" destId="{5DF8C743-2E19-204A-ACB8-35D791F668D1}" srcOrd="0" destOrd="0" presId="urn:microsoft.com/office/officeart/2005/8/layout/target3"/>
    <dgm:cxn modelId="{6E337A7A-7DFF-F246-90AC-77E0053E9E79}" srcId="{516E3290-F021-B043-B794-E3CFBB583B23}" destId="{6A8ED591-2501-0441-8F25-1F411A004A21}" srcOrd="0" destOrd="0" parTransId="{6E6A16CD-F89D-A542-8C33-6CADD5EDEEB3}" sibTransId="{36CAA469-CAE0-F546-B10E-1AF6EF3E50ED}"/>
    <dgm:cxn modelId="{2B8BD488-BD16-0D44-8076-7DEEB018E8AC}" srcId="{90615E74-B7C8-5548-820B-3DF8C0C9879B}" destId="{23758FEA-2D9A-5840-8D88-8CA471B5AB54}" srcOrd="0" destOrd="0" parTransId="{AE15EF68-5B62-E14F-B988-E8CC7A3CF1A1}" sibTransId="{513A16AF-5B9F-8E45-8EAC-654DD9671E57}"/>
    <dgm:cxn modelId="{39F5D189-EDB1-384A-A706-F67049B774D2}" type="presOf" srcId="{6A8ED591-2501-0441-8F25-1F411A004A21}" destId="{06BAB93F-B47D-464F-A4BD-9DBEEEC9E954}" srcOrd="0" destOrd="0" presId="urn:microsoft.com/office/officeart/2005/8/layout/target3"/>
    <dgm:cxn modelId="{A91A4296-9FB6-4941-B354-FE47A9116B54}" srcId="{6C4F47E8-5D21-DD48-A3C2-BB7801F72980}" destId="{90615E74-B7C8-5548-820B-3DF8C0C9879B}" srcOrd="3" destOrd="0" parTransId="{D69435DA-FDFD-1147-922F-D03A3FE8E5F1}" sibTransId="{EA40BEEB-8309-E941-8108-E74CC8C7D79A}"/>
    <dgm:cxn modelId="{BD9A9D98-8D52-004D-80BC-4ADE4A391ACF}" type="presOf" srcId="{6986E52A-F052-1844-A421-3A1DF20158E0}" destId="{BCFAFF0B-11B7-BA4A-90F5-326C8CB75643}" srcOrd="0" destOrd="0" presId="urn:microsoft.com/office/officeart/2005/8/layout/target3"/>
    <dgm:cxn modelId="{4E12DDAB-6086-EF40-B688-4B74EFCED3EC}" srcId="{6C4F47E8-5D21-DD48-A3C2-BB7801F72980}" destId="{750CBE7F-12C9-CF49-A2CF-69ADECF6F5B4}" srcOrd="2" destOrd="0" parTransId="{2F0FED8B-3DCD-5144-9E11-5A60519369B6}" sibTransId="{26483BCC-F5D0-7E4D-97E2-164EF04D72DE}"/>
    <dgm:cxn modelId="{00BAA8B3-C6B6-F447-967C-2BA386965250}" srcId="{88B31391-5253-FA4A-9299-6EF8ACCBF59B}" destId="{D2EE24C4-ECBB-2E4C-BD97-A336E06B96E7}" srcOrd="0" destOrd="0" parTransId="{08B74B22-66E6-6142-A76B-1CFA5560D34A}" sibTransId="{F180BFD5-4038-D74B-86FC-2E45E6427CE0}"/>
    <dgm:cxn modelId="{2733AEB8-1CB2-7D47-BB5E-648C46889AFA}" type="presOf" srcId="{6C4F47E8-5D21-DD48-A3C2-BB7801F72980}" destId="{7D45AEA2-A11E-BF41-BBA4-55BF699BCC5F}" srcOrd="0" destOrd="0" presId="urn:microsoft.com/office/officeart/2005/8/layout/target3"/>
    <dgm:cxn modelId="{E6FCC8B9-5F39-CC45-81EB-5BD0779ED2F4}" type="presOf" srcId="{90615E74-B7C8-5548-820B-3DF8C0C9879B}" destId="{886A97FB-BF98-1B40-9F67-D3DC2C2D1135}" srcOrd="1" destOrd="0" presId="urn:microsoft.com/office/officeart/2005/8/layout/target3"/>
    <dgm:cxn modelId="{0C15FBC5-44C6-E147-9D84-6F490F0B07F7}" srcId="{750CBE7F-12C9-CF49-A2CF-69ADECF6F5B4}" destId="{6986E52A-F052-1844-A421-3A1DF20158E0}" srcOrd="0" destOrd="0" parTransId="{D4D3CBC4-5233-DE4C-AAAE-45E3B461C1BD}" sibTransId="{ED4E7D9D-7001-854A-A452-CA1183281222}"/>
    <dgm:cxn modelId="{EE028DDC-22A5-0D49-A8AE-937CF1D6DBAD}" type="presOf" srcId="{750CBE7F-12C9-CF49-A2CF-69ADECF6F5B4}" destId="{ECC0C310-84F8-8A42-A685-841010CA5491}" srcOrd="0" destOrd="0" presId="urn:microsoft.com/office/officeart/2005/8/layout/target3"/>
    <dgm:cxn modelId="{C95AC0E5-16AE-7240-B22F-F916536AB348}" srcId="{6C4F47E8-5D21-DD48-A3C2-BB7801F72980}" destId="{88B31391-5253-FA4A-9299-6EF8ACCBF59B}" srcOrd="0" destOrd="0" parTransId="{8BECF24B-9346-DE4F-8A16-0BC95F4E6965}" sibTransId="{AC758085-019E-8141-91D3-6DEE2468F3D2}"/>
    <dgm:cxn modelId="{4F4ABB98-55AD-E142-98BE-F8FF812798AE}" type="presParOf" srcId="{7D45AEA2-A11E-BF41-BBA4-55BF699BCC5F}" destId="{3E3EA641-43AF-B647-A1CB-A71EBA1D647E}" srcOrd="0" destOrd="0" presId="urn:microsoft.com/office/officeart/2005/8/layout/target3"/>
    <dgm:cxn modelId="{CE6C9C9A-962C-0748-A175-B3074C53D9D6}" type="presParOf" srcId="{7D45AEA2-A11E-BF41-BBA4-55BF699BCC5F}" destId="{D655C549-7F24-6A4B-B7B2-63E968990EEA}" srcOrd="1" destOrd="0" presId="urn:microsoft.com/office/officeart/2005/8/layout/target3"/>
    <dgm:cxn modelId="{04D0B0D7-F048-7942-88E6-FAEFD1F7B173}" type="presParOf" srcId="{7D45AEA2-A11E-BF41-BBA4-55BF699BCC5F}" destId="{4002C53A-1267-984E-8436-0F77699D6BF1}" srcOrd="2" destOrd="0" presId="urn:microsoft.com/office/officeart/2005/8/layout/target3"/>
    <dgm:cxn modelId="{60A73522-F4EB-8F4E-8B7A-78E77F7FD8EC}" type="presParOf" srcId="{7D45AEA2-A11E-BF41-BBA4-55BF699BCC5F}" destId="{4B531056-F8BD-9243-A15A-F0A2C39CA027}" srcOrd="3" destOrd="0" presId="urn:microsoft.com/office/officeart/2005/8/layout/target3"/>
    <dgm:cxn modelId="{2C56DA09-83AC-5D49-B0AA-EDCA5059EDD4}" type="presParOf" srcId="{7D45AEA2-A11E-BF41-BBA4-55BF699BCC5F}" destId="{1C6ABCF8-B903-7F42-9E34-EAD8623B1471}" srcOrd="4" destOrd="0" presId="urn:microsoft.com/office/officeart/2005/8/layout/target3"/>
    <dgm:cxn modelId="{3ED2E55D-7281-BC45-BD70-7D216EE844F9}" type="presParOf" srcId="{7D45AEA2-A11E-BF41-BBA4-55BF699BCC5F}" destId="{D3D97395-70DE-D74F-A0EC-9BEA3F118C58}" srcOrd="5" destOrd="0" presId="urn:microsoft.com/office/officeart/2005/8/layout/target3"/>
    <dgm:cxn modelId="{38571BD7-BA97-784C-ABEC-3567D8DB41FB}" type="presParOf" srcId="{7D45AEA2-A11E-BF41-BBA4-55BF699BCC5F}" destId="{49C27A17-98D3-C046-AC87-A9C5E5DCE03A}" srcOrd="6" destOrd="0" presId="urn:microsoft.com/office/officeart/2005/8/layout/target3"/>
    <dgm:cxn modelId="{1A9D8EA4-88CF-FB49-BC95-07B42A58A150}" type="presParOf" srcId="{7D45AEA2-A11E-BF41-BBA4-55BF699BCC5F}" destId="{10E824AA-49A1-4E41-9CF8-D410C40BD565}" srcOrd="7" destOrd="0" presId="urn:microsoft.com/office/officeart/2005/8/layout/target3"/>
    <dgm:cxn modelId="{901C4995-B26C-C94D-B59E-C7A0A6B0B55C}" type="presParOf" srcId="{7D45AEA2-A11E-BF41-BBA4-55BF699BCC5F}" destId="{ECC0C310-84F8-8A42-A685-841010CA5491}" srcOrd="8" destOrd="0" presId="urn:microsoft.com/office/officeart/2005/8/layout/target3"/>
    <dgm:cxn modelId="{4CD01916-53B0-4043-B4AD-92E187EF76A2}" type="presParOf" srcId="{7D45AEA2-A11E-BF41-BBA4-55BF699BCC5F}" destId="{8FE11FD8-111A-1944-9957-5825AFE06E6F}" srcOrd="9" destOrd="0" presId="urn:microsoft.com/office/officeart/2005/8/layout/target3"/>
    <dgm:cxn modelId="{E90CA244-DB85-B649-920D-B272DB844749}" type="presParOf" srcId="{7D45AEA2-A11E-BF41-BBA4-55BF699BCC5F}" destId="{4233D9FA-7E8B-9C41-90D9-3A988A74DAFF}" srcOrd="10" destOrd="0" presId="urn:microsoft.com/office/officeart/2005/8/layout/target3"/>
    <dgm:cxn modelId="{4080C456-4FAF-5342-9989-BF8025FEA9B6}" type="presParOf" srcId="{7D45AEA2-A11E-BF41-BBA4-55BF699BCC5F}" destId="{10966B66-4C4E-1E46-BF91-17B6E7F27E44}" srcOrd="11" destOrd="0" presId="urn:microsoft.com/office/officeart/2005/8/layout/target3"/>
    <dgm:cxn modelId="{BE77B422-F094-A447-B48B-E234A8575449}" type="presParOf" srcId="{7D45AEA2-A11E-BF41-BBA4-55BF699BCC5F}" destId="{7C09464F-DDEB-3D47-9800-3C5A9011A852}" srcOrd="12" destOrd="0" presId="urn:microsoft.com/office/officeart/2005/8/layout/target3"/>
    <dgm:cxn modelId="{DE1F2C38-3814-3342-919A-A4D0DB9851C9}" type="presParOf" srcId="{7D45AEA2-A11E-BF41-BBA4-55BF699BCC5F}" destId="{23DB3950-D1DE-FC4A-833A-755921EB8A52}" srcOrd="13" destOrd="0" presId="urn:microsoft.com/office/officeart/2005/8/layout/target3"/>
    <dgm:cxn modelId="{C9F2FBC8-CE9D-9F4F-8820-7903DF470E71}" type="presParOf" srcId="{7D45AEA2-A11E-BF41-BBA4-55BF699BCC5F}" destId="{C41AB2D3-EBF8-5C48-BF32-6E8215C5FC17}" srcOrd="14" destOrd="0" presId="urn:microsoft.com/office/officeart/2005/8/layout/target3"/>
    <dgm:cxn modelId="{9A38495F-0E55-764E-B95E-BE2D3DC8289A}" type="presParOf" srcId="{7D45AEA2-A11E-BF41-BBA4-55BF699BCC5F}" destId="{06BAB93F-B47D-464F-A4BD-9DBEEEC9E954}" srcOrd="15" destOrd="0" presId="urn:microsoft.com/office/officeart/2005/8/layout/target3"/>
    <dgm:cxn modelId="{689EE10F-AC1E-7149-9F94-2043374CFD1E}" type="presParOf" srcId="{7D45AEA2-A11E-BF41-BBA4-55BF699BCC5F}" destId="{7433FBB0-7399-BC44-A1D5-0F3FB706CDBB}" srcOrd="16" destOrd="0" presId="urn:microsoft.com/office/officeart/2005/8/layout/target3"/>
    <dgm:cxn modelId="{D69C0FB0-8244-2149-A1FF-98C1AF1CD904}" type="presParOf" srcId="{7D45AEA2-A11E-BF41-BBA4-55BF699BCC5F}" destId="{BCFAFF0B-11B7-BA4A-90F5-326C8CB75643}" srcOrd="17" destOrd="0" presId="urn:microsoft.com/office/officeart/2005/8/layout/target3"/>
    <dgm:cxn modelId="{E8C0767D-316E-D24A-B45E-F53F3F5757E5}" type="presParOf" srcId="{7D45AEA2-A11E-BF41-BBA4-55BF699BCC5F}" destId="{886A97FB-BF98-1B40-9F67-D3DC2C2D1135}" srcOrd="18" destOrd="0" presId="urn:microsoft.com/office/officeart/2005/8/layout/target3"/>
    <dgm:cxn modelId="{EC542994-1D6C-B148-813E-954142A29745}" type="presParOf" srcId="{7D45AEA2-A11E-BF41-BBA4-55BF699BCC5F}" destId="{5DF8C743-2E19-204A-ACB8-35D791F668D1}"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AF4E5A96-6F12-48FA-9AC7-A401370D1628}" type="doc">
      <dgm:prSet loTypeId="urn:microsoft.com/office/officeart/2018/2/layout/IconVerticalSolidList" loCatId="icon" qsTypeId="urn:microsoft.com/office/officeart/2005/8/quickstyle/simple4" qsCatId="simple" csTypeId="urn:microsoft.com/office/officeart/2005/8/colors/colorful2" csCatId="colorful" phldr="1"/>
      <dgm:spPr/>
      <dgm:t>
        <a:bodyPr/>
        <a:lstStyle/>
        <a:p>
          <a:endParaRPr lang="en-US"/>
        </a:p>
      </dgm:t>
    </dgm:pt>
    <dgm:pt modelId="{15E7B11A-07B7-4C5E-824A-9716336D1223}">
      <dgm:prSet custT="1"/>
      <dgm:spPr/>
      <dgm:t>
        <a:bodyPr/>
        <a:lstStyle/>
        <a:p>
          <a:pPr>
            <a:lnSpc>
              <a:spcPct val="100000"/>
            </a:lnSpc>
          </a:pPr>
          <a:r>
            <a:rPr lang="en-US" sz="1400"/>
            <a:t>Systems Thinking is a way of approaching problems that asks how various elements within a system, such as the ecosystem of harm that can exist within organizations that we talked about.</a:t>
          </a:r>
          <a:endParaRPr lang="en-US" sz="1400" dirty="0"/>
        </a:p>
      </dgm:t>
    </dgm:pt>
    <dgm:pt modelId="{5E5154F0-E0A4-4682-8913-EF37B7D81C63}" type="parTrans" cxnId="{95216D29-3DC6-41EE-8A6E-284C1DA7704E}">
      <dgm:prSet/>
      <dgm:spPr/>
      <dgm:t>
        <a:bodyPr/>
        <a:lstStyle/>
        <a:p>
          <a:endParaRPr lang="en-US"/>
        </a:p>
      </dgm:t>
    </dgm:pt>
    <dgm:pt modelId="{0E1AFFF3-BD68-4A85-9BFA-4DC38C45951B}" type="sibTrans" cxnId="{95216D29-3DC6-41EE-8A6E-284C1DA7704E}">
      <dgm:prSet/>
      <dgm:spPr/>
      <dgm:t>
        <a:bodyPr/>
        <a:lstStyle/>
        <a:p>
          <a:endParaRPr lang="en-US"/>
        </a:p>
      </dgm:t>
    </dgm:pt>
    <dgm:pt modelId="{94C02639-6F2C-4795-8FF2-796A2FDC9141}">
      <dgm:prSet custT="1"/>
      <dgm:spPr/>
      <dgm:t>
        <a:bodyPr/>
        <a:lstStyle/>
        <a:p>
          <a:pPr>
            <a:lnSpc>
              <a:spcPct val="100000"/>
            </a:lnSpc>
          </a:pPr>
          <a:r>
            <a:rPr lang="en-US" sz="1400" dirty="0"/>
            <a:t>When using systems thinking rather than being reactionary to individual problems/events, we pause and step back to consider the bigger picture. We view the problem or event in relationship to the various pieces that influenced &amp; contributed to the event occurring. </a:t>
          </a:r>
        </a:p>
      </dgm:t>
    </dgm:pt>
    <dgm:pt modelId="{3195FCF6-66E8-489D-9080-2B8B1471D043}" type="parTrans" cxnId="{E5B6C250-FBA5-401E-B86D-3488B9FEB59C}">
      <dgm:prSet/>
      <dgm:spPr/>
      <dgm:t>
        <a:bodyPr/>
        <a:lstStyle/>
        <a:p>
          <a:endParaRPr lang="en-US"/>
        </a:p>
      </dgm:t>
    </dgm:pt>
    <dgm:pt modelId="{23D36DD4-7BA3-4850-8112-0DCB588D923B}" type="sibTrans" cxnId="{E5B6C250-FBA5-401E-B86D-3488B9FEB59C}">
      <dgm:prSet/>
      <dgm:spPr/>
      <dgm:t>
        <a:bodyPr/>
        <a:lstStyle/>
        <a:p>
          <a:endParaRPr lang="en-US"/>
        </a:p>
      </dgm:t>
    </dgm:pt>
    <dgm:pt modelId="{12104826-32E6-4490-8E72-BC0FC231408E}" type="pres">
      <dgm:prSet presAssocID="{AF4E5A96-6F12-48FA-9AC7-A401370D1628}" presName="root" presStyleCnt="0">
        <dgm:presLayoutVars>
          <dgm:dir/>
          <dgm:resizeHandles val="exact"/>
        </dgm:presLayoutVars>
      </dgm:prSet>
      <dgm:spPr/>
    </dgm:pt>
    <dgm:pt modelId="{5476C6A2-87DD-4BE4-A72A-9B764E4ACB0F}" type="pres">
      <dgm:prSet presAssocID="{15E7B11A-07B7-4C5E-824A-9716336D1223}" presName="compNode" presStyleCnt="0"/>
      <dgm:spPr/>
    </dgm:pt>
    <dgm:pt modelId="{51E3DF4F-4C82-4ADF-9357-F6603D8E8576}" type="pres">
      <dgm:prSet presAssocID="{15E7B11A-07B7-4C5E-824A-9716336D1223}" presName="bgRect" presStyleLbl="bgShp" presStyleIdx="0" presStyleCnt="2"/>
      <dgm:spPr/>
    </dgm:pt>
    <dgm:pt modelId="{40031A19-A5FF-4A77-90AE-3D00318A0776}" type="pres">
      <dgm:prSet presAssocID="{15E7B11A-07B7-4C5E-824A-9716336D122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 Bulb and Gear"/>
        </a:ext>
      </dgm:extLst>
    </dgm:pt>
    <dgm:pt modelId="{9B3464AF-89A8-434E-B829-DE5D6C9C131D}" type="pres">
      <dgm:prSet presAssocID="{15E7B11A-07B7-4C5E-824A-9716336D1223}" presName="spaceRect" presStyleCnt="0"/>
      <dgm:spPr/>
    </dgm:pt>
    <dgm:pt modelId="{9EBC182D-29E0-4AE0-ABAC-F398803EB038}" type="pres">
      <dgm:prSet presAssocID="{15E7B11A-07B7-4C5E-824A-9716336D1223}" presName="parTx" presStyleLbl="revTx" presStyleIdx="0" presStyleCnt="2">
        <dgm:presLayoutVars>
          <dgm:chMax val="0"/>
          <dgm:chPref val="0"/>
        </dgm:presLayoutVars>
      </dgm:prSet>
      <dgm:spPr/>
    </dgm:pt>
    <dgm:pt modelId="{D44E57E8-80ED-4614-8B87-5904A4FB5743}" type="pres">
      <dgm:prSet presAssocID="{0E1AFFF3-BD68-4A85-9BFA-4DC38C45951B}" presName="sibTrans" presStyleCnt="0"/>
      <dgm:spPr/>
    </dgm:pt>
    <dgm:pt modelId="{BE6CBE95-B8C7-4FD9-97C8-023B3D744C1B}" type="pres">
      <dgm:prSet presAssocID="{94C02639-6F2C-4795-8FF2-796A2FDC9141}" presName="compNode" presStyleCnt="0"/>
      <dgm:spPr/>
    </dgm:pt>
    <dgm:pt modelId="{64E4A8DE-E618-4DD9-969A-7A84B08A4788}" type="pres">
      <dgm:prSet presAssocID="{94C02639-6F2C-4795-8FF2-796A2FDC9141}" presName="bgRect" presStyleLbl="bgShp" presStyleIdx="1" presStyleCnt="2" custScaleY="110389" custLinFactNeighborX="890" custLinFactNeighborY="11323"/>
      <dgm:spPr/>
    </dgm:pt>
    <dgm:pt modelId="{DA958E30-50AB-482F-B2E7-2FB8604A99BC}" type="pres">
      <dgm:prSet presAssocID="{94C02639-6F2C-4795-8FF2-796A2FDC914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922FAB73-5BA6-43FC-9C91-795E32F235CB}" type="pres">
      <dgm:prSet presAssocID="{94C02639-6F2C-4795-8FF2-796A2FDC9141}" presName="spaceRect" presStyleCnt="0"/>
      <dgm:spPr/>
    </dgm:pt>
    <dgm:pt modelId="{FCCA2728-F099-438A-88B6-4F8434E10CE0}" type="pres">
      <dgm:prSet presAssocID="{94C02639-6F2C-4795-8FF2-796A2FDC9141}" presName="parTx" presStyleLbl="revTx" presStyleIdx="1" presStyleCnt="2" custLinFactNeighborX="-4853" custLinFactNeighborY="14808">
        <dgm:presLayoutVars>
          <dgm:chMax val="0"/>
          <dgm:chPref val="0"/>
        </dgm:presLayoutVars>
      </dgm:prSet>
      <dgm:spPr/>
    </dgm:pt>
  </dgm:ptLst>
  <dgm:cxnLst>
    <dgm:cxn modelId="{065B5412-C452-714B-A7AB-95944F290207}" type="presOf" srcId="{AF4E5A96-6F12-48FA-9AC7-A401370D1628}" destId="{12104826-32E6-4490-8E72-BC0FC231408E}" srcOrd="0" destOrd="0" presId="urn:microsoft.com/office/officeart/2018/2/layout/IconVerticalSolidList"/>
    <dgm:cxn modelId="{95216D29-3DC6-41EE-8A6E-284C1DA7704E}" srcId="{AF4E5A96-6F12-48FA-9AC7-A401370D1628}" destId="{15E7B11A-07B7-4C5E-824A-9716336D1223}" srcOrd="0" destOrd="0" parTransId="{5E5154F0-E0A4-4682-8913-EF37B7D81C63}" sibTransId="{0E1AFFF3-BD68-4A85-9BFA-4DC38C45951B}"/>
    <dgm:cxn modelId="{E5B6C250-FBA5-401E-B86D-3488B9FEB59C}" srcId="{AF4E5A96-6F12-48FA-9AC7-A401370D1628}" destId="{94C02639-6F2C-4795-8FF2-796A2FDC9141}" srcOrd="1" destOrd="0" parTransId="{3195FCF6-66E8-489D-9080-2B8B1471D043}" sibTransId="{23D36DD4-7BA3-4850-8112-0DCB588D923B}"/>
    <dgm:cxn modelId="{4594F58B-273C-5046-95B8-808B668FB053}" type="presOf" srcId="{94C02639-6F2C-4795-8FF2-796A2FDC9141}" destId="{FCCA2728-F099-438A-88B6-4F8434E10CE0}" srcOrd="0" destOrd="0" presId="urn:microsoft.com/office/officeart/2018/2/layout/IconVerticalSolidList"/>
    <dgm:cxn modelId="{9A4390A5-77ED-3A4F-A6BC-6852029291E4}" type="presOf" srcId="{15E7B11A-07B7-4C5E-824A-9716336D1223}" destId="{9EBC182D-29E0-4AE0-ABAC-F398803EB038}" srcOrd="0" destOrd="0" presId="urn:microsoft.com/office/officeart/2018/2/layout/IconVerticalSolidList"/>
    <dgm:cxn modelId="{DA1D538D-F678-7D43-9571-64B1211B46B9}" type="presParOf" srcId="{12104826-32E6-4490-8E72-BC0FC231408E}" destId="{5476C6A2-87DD-4BE4-A72A-9B764E4ACB0F}" srcOrd="0" destOrd="0" presId="urn:microsoft.com/office/officeart/2018/2/layout/IconVerticalSolidList"/>
    <dgm:cxn modelId="{68129C83-8FD8-DF42-809E-3DABFF5E09FE}" type="presParOf" srcId="{5476C6A2-87DD-4BE4-A72A-9B764E4ACB0F}" destId="{51E3DF4F-4C82-4ADF-9357-F6603D8E8576}" srcOrd="0" destOrd="0" presId="urn:microsoft.com/office/officeart/2018/2/layout/IconVerticalSolidList"/>
    <dgm:cxn modelId="{F67F0F35-FC9D-5F4D-B3A1-B6124D1024E5}" type="presParOf" srcId="{5476C6A2-87DD-4BE4-A72A-9B764E4ACB0F}" destId="{40031A19-A5FF-4A77-90AE-3D00318A0776}" srcOrd="1" destOrd="0" presId="urn:microsoft.com/office/officeart/2018/2/layout/IconVerticalSolidList"/>
    <dgm:cxn modelId="{70685830-9341-7243-A6C8-35A9532B7EF6}" type="presParOf" srcId="{5476C6A2-87DD-4BE4-A72A-9B764E4ACB0F}" destId="{9B3464AF-89A8-434E-B829-DE5D6C9C131D}" srcOrd="2" destOrd="0" presId="urn:microsoft.com/office/officeart/2018/2/layout/IconVerticalSolidList"/>
    <dgm:cxn modelId="{75F22165-C779-2F41-AE27-4D175F1C0896}" type="presParOf" srcId="{5476C6A2-87DD-4BE4-A72A-9B764E4ACB0F}" destId="{9EBC182D-29E0-4AE0-ABAC-F398803EB038}" srcOrd="3" destOrd="0" presId="urn:microsoft.com/office/officeart/2018/2/layout/IconVerticalSolidList"/>
    <dgm:cxn modelId="{6AB55051-6E78-7C43-BEEA-C8A356A1897A}" type="presParOf" srcId="{12104826-32E6-4490-8E72-BC0FC231408E}" destId="{D44E57E8-80ED-4614-8B87-5904A4FB5743}" srcOrd="1" destOrd="0" presId="urn:microsoft.com/office/officeart/2018/2/layout/IconVerticalSolidList"/>
    <dgm:cxn modelId="{6ED4B9B3-53C6-3E4C-900A-8198F512D153}" type="presParOf" srcId="{12104826-32E6-4490-8E72-BC0FC231408E}" destId="{BE6CBE95-B8C7-4FD9-97C8-023B3D744C1B}" srcOrd="2" destOrd="0" presId="urn:microsoft.com/office/officeart/2018/2/layout/IconVerticalSolidList"/>
    <dgm:cxn modelId="{AE12A8E5-580E-9641-82B8-8DC7FA3CC979}" type="presParOf" srcId="{BE6CBE95-B8C7-4FD9-97C8-023B3D744C1B}" destId="{64E4A8DE-E618-4DD9-969A-7A84B08A4788}" srcOrd="0" destOrd="0" presId="urn:microsoft.com/office/officeart/2018/2/layout/IconVerticalSolidList"/>
    <dgm:cxn modelId="{E13E732A-EB08-A443-B021-B7C335FE112D}" type="presParOf" srcId="{BE6CBE95-B8C7-4FD9-97C8-023B3D744C1B}" destId="{DA958E30-50AB-482F-B2E7-2FB8604A99BC}" srcOrd="1" destOrd="0" presId="urn:microsoft.com/office/officeart/2018/2/layout/IconVerticalSolidList"/>
    <dgm:cxn modelId="{6C7D38B7-A2CF-C24B-AFFF-354D648CFA77}" type="presParOf" srcId="{BE6CBE95-B8C7-4FD9-97C8-023B3D744C1B}" destId="{922FAB73-5BA6-43FC-9C91-795E32F235CB}" srcOrd="2" destOrd="0" presId="urn:microsoft.com/office/officeart/2018/2/layout/IconVerticalSolidList"/>
    <dgm:cxn modelId="{89287624-8732-6343-9F9C-C2F612DCDAC7}" type="presParOf" srcId="{BE6CBE95-B8C7-4FD9-97C8-023B3D744C1B}" destId="{FCCA2728-F099-438A-88B6-4F8434E10CE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815728D-1D36-BC4D-A0F0-C49D431312A2}" type="doc">
      <dgm:prSet loTypeId="urn:microsoft.com/office/officeart/2005/8/layout/orgChart1" loCatId="hierarchy" qsTypeId="urn:microsoft.com/office/officeart/2005/8/quickstyle/simple1" qsCatId="simple" csTypeId="urn:microsoft.com/office/officeart/2005/8/colors/colorful3" csCatId="colorful"/>
      <dgm:spPr/>
      <dgm:t>
        <a:bodyPr/>
        <a:lstStyle/>
        <a:p>
          <a:endParaRPr lang="en-US"/>
        </a:p>
      </dgm:t>
    </dgm:pt>
    <dgm:pt modelId="{6F092011-9CBE-0744-AF3B-DD48AAFD2B81}">
      <dgm:prSet/>
      <dgm:spPr/>
      <dgm:t>
        <a:bodyPr/>
        <a:lstStyle/>
        <a:p>
          <a:pPr rtl="0"/>
          <a:r>
            <a:rPr lang="en-US"/>
            <a:t>These are the </a:t>
          </a:r>
          <a:r>
            <a:rPr lang="en-US" b="1"/>
            <a:t>visible, felt, and/or experienced</a:t>
          </a:r>
          <a:r>
            <a:rPr lang="en-US" b="1">
              <a:latin typeface="Calibri Light" panose="020F0302020204030204"/>
            </a:rPr>
            <a:t> </a:t>
          </a:r>
          <a:r>
            <a:rPr lang="en-US" b="1"/>
            <a:t> symptoms </a:t>
          </a:r>
          <a:r>
            <a:rPr lang="en-US"/>
            <a:t>of an opportunity for growth/ teachable moment.</a:t>
          </a:r>
        </a:p>
      </dgm:t>
    </dgm:pt>
    <dgm:pt modelId="{785D8B4E-AC66-A740-8C43-FC3F28F01C24}" type="parTrans" cxnId="{C39A6232-8F72-CB43-8A49-CAE20B005F68}">
      <dgm:prSet/>
      <dgm:spPr/>
      <dgm:t>
        <a:bodyPr/>
        <a:lstStyle/>
        <a:p>
          <a:endParaRPr lang="en-US"/>
        </a:p>
      </dgm:t>
    </dgm:pt>
    <dgm:pt modelId="{49D0ED26-CF16-9A43-8788-43F953944D60}" type="sibTrans" cxnId="{C39A6232-8F72-CB43-8A49-CAE20B005F68}">
      <dgm:prSet/>
      <dgm:spPr/>
      <dgm:t>
        <a:bodyPr/>
        <a:lstStyle/>
        <a:p>
          <a:endParaRPr lang="en-US"/>
        </a:p>
      </dgm:t>
    </dgm:pt>
    <dgm:pt modelId="{E0F59616-FA24-7243-A982-2683EA8C1AE4}" type="pres">
      <dgm:prSet presAssocID="{0815728D-1D36-BC4D-A0F0-C49D431312A2}" presName="hierChild1" presStyleCnt="0">
        <dgm:presLayoutVars>
          <dgm:orgChart val="1"/>
          <dgm:chPref val="1"/>
          <dgm:dir/>
          <dgm:animOne val="branch"/>
          <dgm:animLvl val="lvl"/>
          <dgm:resizeHandles/>
        </dgm:presLayoutVars>
      </dgm:prSet>
      <dgm:spPr/>
    </dgm:pt>
    <dgm:pt modelId="{73C788A4-3C6A-8140-A650-3C2299C163D7}" type="pres">
      <dgm:prSet presAssocID="{6F092011-9CBE-0744-AF3B-DD48AAFD2B81}" presName="hierRoot1" presStyleCnt="0">
        <dgm:presLayoutVars>
          <dgm:hierBranch val="init"/>
        </dgm:presLayoutVars>
      </dgm:prSet>
      <dgm:spPr/>
    </dgm:pt>
    <dgm:pt modelId="{120054E2-FBDA-5C44-BDE7-D216C20EF06F}" type="pres">
      <dgm:prSet presAssocID="{6F092011-9CBE-0744-AF3B-DD48AAFD2B81}" presName="rootComposite1" presStyleCnt="0"/>
      <dgm:spPr/>
    </dgm:pt>
    <dgm:pt modelId="{B5C4340B-7C8C-AA4A-BBE6-91B4B4C81F61}" type="pres">
      <dgm:prSet presAssocID="{6F092011-9CBE-0744-AF3B-DD48AAFD2B81}" presName="rootText1" presStyleLbl="node0" presStyleIdx="0" presStyleCnt="1">
        <dgm:presLayoutVars>
          <dgm:chPref val="3"/>
        </dgm:presLayoutVars>
      </dgm:prSet>
      <dgm:spPr/>
    </dgm:pt>
    <dgm:pt modelId="{7A60B5FC-FD86-A44F-B561-9D7CED7E2715}" type="pres">
      <dgm:prSet presAssocID="{6F092011-9CBE-0744-AF3B-DD48AAFD2B81}" presName="rootConnector1" presStyleLbl="node1" presStyleIdx="0" presStyleCnt="0"/>
      <dgm:spPr/>
    </dgm:pt>
    <dgm:pt modelId="{54981259-6247-8F4D-A984-603A535E1541}" type="pres">
      <dgm:prSet presAssocID="{6F092011-9CBE-0744-AF3B-DD48AAFD2B81}" presName="hierChild2" presStyleCnt="0"/>
      <dgm:spPr/>
    </dgm:pt>
    <dgm:pt modelId="{5EC5AA7A-8734-3E49-85D8-266C51FBFA33}" type="pres">
      <dgm:prSet presAssocID="{6F092011-9CBE-0744-AF3B-DD48AAFD2B81}" presName="hierChild3" presStyleCnt="0"/>
      <dgm:spPr/>
    </dgm:pt>
  </dgm:ptLst>
  <dgm:cxnLst>
    <dgm:cxn modelId="{8E54B200-1E78-5047-9273-93FD05631517}" type="presOf" srcId="{0815728D-1D36-BC4D-A0F0-C49D431312A2}" destId="{E0F59616-FA24-7243-A982-2683EA8C1AE4}" srcOrd="0" destOrd="0" presId="urn:microsoft.com/office/officeart/2005/8/layout/orgChart1"/>
    <dgm:cxn modelId="{C39A6232-8F72-CB43-8A49-CAE20B005F68}" srcId="{0815728D-1D36-BC4D-A0F0-C49D431312A2}" destId="{6F092011-9CBE-0744-AF3B-DD48AAFD2B81}" srcOrd="0" destOrd="0" parTransId="{785D8B4E-AC66-A740-8C43-FC3F28F01C24}" sibTransId="{49D0ED26-CF16-9A43-8788-43F953944D60}"/>
    <dgm:cxn modelId="{85EBE17E-F908-EE45-89AB-D13AEA70952F}" type="presOf" srcId="{6F092011-9CBE-0744-AF3B-DD48AAFD2B81}" destId="{7A60B5FC-FD86-A44F-B561-9D7CED7E2715}" srcOrd="1" destOrd="0" presId="urn:microsoft.com/office/officeart/2005/8/layout/orgChart1"/>
    <dgm:cxn modelId="{5F33FCF5-2CA6-1045-B538-587A5CEB4E18}" type="presOf" srcId="{6F092011-9CBE-0744-AF3B-DD48AAFD2B81}" destId="{B5C4340B-7C8C-AA4A-BBE6-91B4B4C81F61}" srcOrd="0" destOrd="0" presId="urn:microsoft.com/office/officeart/2005/8/layout/orgChart1"/>
    <dgm:cxn modelId="{31A61C6C-74FD-4645-8CF1-3892B1243B0A}" type="presParOf" srcId="{E0F59616-FA24-7243-A982-2683EA8C1AE4}" destId="{73C788A4-3C6A-8140-A650-3C2299C163D7}" srcOrd="0" destOrd="0" presId="urn:microsoft.com/office/officeart/2005/8/layout/orgChart1"/>
    <dgm:cxn modelId="{A3B5340D-31E5-254C-A786-D2F70F0723E9}" type="presParOf" srcId="{73C788A4-3C6A-8140-A650-3C2299C163D7}" destId="{120054E2-FBDA-5C44-BDE7-D216C20EF06F}" srcOrd="0" destOrd="0" presId="urn:microsoft.com/office/officeart/2005/8/layout/orgChart1"/>
    <dgm:cxn modelId="{B8DF6E21-5165-DB4D-B021-C2C8687D8585}" type="presParOf" srcId="{120054E2-FBDA-5C44-BDE7-D216C20EF06F}" destId="{B5C4340B-7C8C-AA4A-BBE6-91B4B4C81F61}" srcOrd="0" destOrd="0" presId="urn:microsoft.com/office/officeart/2005/8/layout/orgChart1"/>
    <dgm:cxn modelId="{D7741DBD-2FDF-D048-BF43-D94C95236C05}" type="presParOf" srcId="{120054E2-FBDA-5C44-BDE7-D216C20EF06F}" destId="{7A60B5FC-FD86-A44F-B561-9D7CED7E2715}" srcOrd="1" destOrd="0" presId="urn:microsoft.com/office/officeart/2005/8/layout/orgChart1"/>
    <dgm:cxn modelId="{407D0E5E-9EEA-9F47-BA35-7F8A494A0A99}" type="presParOf" srcId="{73C788A4-3C6A-8140-A650-3C2299C163D7}" destId="{54981259-6247-8F4D-A984-603A535E1541}" srcOrd="1" destOrd="0" presId="urn:microsoft.com/office/officeart/2005/8/layout/orgChart1"/>
    <dgm:cxn modelId="{0002ABAE-DA5C-D944-AD29-D946D59DAE30}" type="presParOf" srcId="{73C788A4-3C6A-8140-A650-3C2299C163D7}" destId="{5EC5AA7A-8734-3E49-85D8-266C51FBFA33}"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8634B52-34BC-4FFF-A292-54CD6000E386}" type="doc">
      <dgm:prSet loTypeId="urn:microsoft.com/office/officeart/2018/2/layout/IconVerticalSolidList" loCatId="icon" qsTypeId="urn:microsoft.com/office/officeart/2005/8/quickstyle/simple4" qsCatId="simple" csTypeId="urn:microsoft.com/office/officeart/2005/8/colors/colorful1" csCatId="colorful" phldr="1"/>
      <dgm:spPr/>
      <dgm:t>
        <a:bodyPr/>
        <a:lstStyle/>
        <a:p>
          <a:endParaRPr lang="en-US"/>
        </a:p>
      </dgm:t>
    </dgm:pt>
    <dgm:pt modelId="{A4AF920C-0ACD-4BF7-8CCB-B1CDDF58F394}">
      <dgm:prSet/>
      <dgm:spPr/>
      <dgm:t>
        <a:bodyPr/>
        <a:lstStyle/>
        <a:p>
          <a:pPr>
            <a:lnSpc>
              <a:spcPct val="100000"/>
            </a:lnSpc>
          </a:pPr>
          <a:r>
            <a:rPr lang="en-US"/>
            <a:t>This is stepping back to look at what made the environment fertile for the event / problem to occur.</a:t>
          </a:r>
          <a:endParaRPr lang="en-US" dirty="0"/>
        </a:p>
      </dgm:t>
    </dgm:pt>
    <dgm:pt modelId="{F6DF97DC-9717-4403-8412-BDEB28444775}" type="parTrans" cxnId="{28026CD8-0480-42D7-8216-6522C3C61EB3}">
      <dgm:prSet/>
      <dgm:spPr/>
      <dgm:t>
        <a:bodyPr/>
        <a:lstStyle/>
        <a:p>
          <a:endParaRPr lang="en-US">
            <a:solidFill>
              <a:schemeClr val="tx1"/>
            </a:solidFill>
          </a:endParaRPr>
        </a:p>
      </dgm:t>
    </dgm:pt>
    <dgm:pt modelId="{8FB2CB32-9FC5-418F-A647-13364CEA8626}" type="sibTrans" cxnId="{28026CD8-0480-42D7-8216-6522C3C61EB3}">
      <dgm:prSet/>
      <dgm:spPr/>
      <dgm:t>
        <a:bodyPr/>
        <a:lstStyle/>
        <a:p>
          <a:endParaRPr lang="en-US">
            <a:solidFill>
              <a:schemeClr val="tx1"/>
            </a:solidFill>
          </a:endParaRPr>
        </a:p>
      </dgm:t>
    </dgm:pt>
    <dgm:pt modelId="{C14716DF-4E5D-4B24-949E-764A6F408100}">
      <dgm:prSet/>
      <dgm:spPr/>
      <dgm:t>
        <a:bodyPr/>
        <a:lstStyle/>
        <a:p>
          <a:pPr>
            <a:lnSpc>
              <a:spcPct val="100000"/>
            </a:lnSpc>
          </a:pPr>
          <a:r>
            <a:rPr lang="en-US"/>
            <a:t>We need to ask ourselves, </a:t>
          </a:r>
          <a:r>
            <a:rPr lang="en-US" b="1"/>
            <a:t>“what are the patterns/trends at play that are contributing to the presenting symptom /opportunity for growth/ problem?”</a:t>
          </a:r>
          <a:endParaRPr lang="en-US" dirty="0"/>
        </a:p>
      </dgm:t>
    </dgm:pt>
    <dgm:pt modelId="{C39D60CE-0597-4607-9ECA-BFDA04C57548}" type="parTrans" cxnId="{A077BC79-F939-4075-8B90-F4078F473CBA}">
      <dgm:prSet/>
      <dgm:spPr/>
      <dgm:t>
        <a:bodyPr/>
        <a:lstStyle/>
        <a:p>
          <a:endParaRPr lang="en-US">
            <a:solidFill>
              <a:schemeClr val="tx1"/>
            </a:solidFill>
          </a:endParaRPr>
        </a:p>
      </dgm:t>
    </dgm:pt>
    <dgm:pt modelId="{5B48ABF9-BB9B-4CB5-B80C-C0481F56AE85}" type="sibTrans" cxnId="{A077BC79-F939-4075-8B90-F4078F473CBA}">
      <dgm:prSet/>
      <dgm:spPr/>
      <dgm:t>
        <a:bodyPr/>
        <a:lstStyle/>
        <a:p>
          <a:endParaRPr lang="en-US">
            <a:solidFill>
              <a:schemeClr val="tx1"/>
            </a:solidFill>
          </a:endParaRPr>
        </a:p>
      </dgm:t>
    </dgm:pt>
    <dgm:pt modelId="{6C3339E7-D1D1-45B7-B7BB-DF5CD8E08442}">
      <dgm:prSet/>
      <dgm:spPr/>
      <dgm:t>
        <a:bodyPr/>
        <a:lstStyle/>
        <a:p>
          <a:pPr>
            <a:lnSpc>
              <a:spcPct val="100000"/>
            </a:lnSpc>
          </a:pPr>
          <a:r>
            <a:rPr lang="en-US"/>
            <a:t>By tending to patterns/trends it can help us forecast or in some cases prevent events / problems from arising. </a:t>
          </a:r>
          <a:endParaRPr lang="en-US" dirty="0"/>
        </a:p>
      </dgm:t>
    </dgm:pt>
    <dgm:pt modelId="{BF6C3320-CAA9-4AAC-97A3-E31B7790F077}" type="parTrans" cxnId="{04186EF5-FECA-4CD0-8FAA-1983C97A51AD}">
      <dgm:prSet/>
      <dgm:spPr/>
      <dgm:t>
        <a:bodyPr/>
        <a:lstStyle/>
        <a:p>
          <a:endParaRPr lang="en-US">
            <a:solidFill>
              <a:schemeClr val="tx1"/>
            </a:solidFill>
          </a:endParaRPr>
        </a:p>
      </dgm:t>
    </dgm:pt>
    <dgm:pt modelId="{26E2DB6F-736C-4EB7-8C05-6765FA1FF17D}" type="sibTrans" cxnId="{04186EF5-FECA-4CD0-8FAA-1983C97A51AD}">
      <dgm:prSet/>
      <dgm:spPr/>
      <dgm:t>
        <a:bodyPr/>
        <a:lstStyle/>
        <a:p>
          <a:endParaRPr lang="en-US">
            <a:solidFill>
              <a:schemeClr val="tx1"/>
            </a:solidFill>
          </a:endParaRPr>
        </a:p>
      </dgm:t>
    </dgm:pt>
    <dgm:pt modelId="{4E403236-225A-47A4-8FC8-433D32C19C21}" type="pres">
      <dgm:prSet presAssocID="{88634B52-34BC-4FFF-A292-54CD6000E386}" presName="root" presStyleCnt="0">
        <dgm:presLayoutVars>
          <dgm:dir/>
          <dgm:resizeHandles val="exact"/>
        </dgm:presLayoutVars>
      </dgm:prSet>
      <dgm:spPr/>
    </dgm:pt>
    <dgm:pt modelId="{C6C54E37-26B2-4771-BB9A-710194697F35}" type="pres">
      <dgm:prSet presAssocID="{A4AF920C-0ACD-4BF7-8CCB-B1CDDF58F394}" presName="compNode" presStyleCnt="0"/>
      <dgm:spPr/>
    </dgm:pt>
    <dgm:pt modelId="{358C12E4-05BF-49D1-A6DE-E40120940597}" type="pres">
      <dgm:prSet presAssocID="{A4AF920C-0ACD-4BF7-8CCB-B1CDDF58F394}" presName="bgRect" presStyleLbl="bgShp" presStyleIdx="0" presStyleCnt="3" custLinFactNeighborX="410" custLinFactNeighborY="-6711"/>
      <dgm:spPr/>
    </dgm:pt>
    <dgm:pt modelId="{CC79427F-8CD3-468D-B79D-830398C3FE60}" type="pres">
      <dgm:prSet presAssocID="{A4AF920C-0ACD-4BF7-8CCB-B1CDDF58F39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orkflow"/>
        </a:ext>
      </dgm:extLst>
    </dgm:pt>
    <dgm:pt modelId="{CB4E6E91-86A4-482B-A070-4FA17EC4970D}" type="pres">
      <dgm:prSet presAssocID="{A4AF920C-0ACD-4BF7-8CCB-B1CDDF58F394}" presName="spaceRect" presStyleCnt="0"/>
      <dgm:spPr/>
    </dgm:pt>
    <dgm:pt modelId="{EBE486D4-F86F-4EA7-B55D-41282DE1AE49}" type="pres">
      <dgm:prSet presAssocID="{A4AF920C-0ACD-4BF7-8CCB-B1CDDF58F394}" presName="parTx" presStyleLbl="revTx" presStyleIdx="0" presStyleCnt="3">
        <dgm:presLayoutVars>
          <dgm:chMax val="0"/>
          <dgm:chPref val="0"/>
        </dgm:presLayoutVars>
      </dgm:prSet>
      <dgm:spPr/>
    </dgm:pt>
    <dgm:pt modelId="{43834E57-F8A5-4761-BF35-F892E4230944}" type="pres">
      <dgm:prSet presAssocID="{8FB2CB32-9FC5-418F-A647-13364CEA8626}" presName="sibTrans" presStyleCnt="0"/>
      <dgm:spPr/>
    </dgm:pt>
    <dgm:pt modelId="{98D2BE29-D581-483D-BDD2-F42B417EEED1}" type="pres">
      <dgm:prSet presAssocID="{C14716DF-4E5D-4B24-949E-764A6F408100}" presName="compNode" presStyleCnt="0"/>
      <dgm:spPr/>
    </dgm:pt>
    <dgm:pt modelId="{6F4F6B5C-D7F1-4004-BA00-9B365A5223CD}" type="pres">
      <dgm:prSet presAssocID="{C14716DF-4E5D-4B24-949E-764A6F408100}" presName="bgRect" presStyleLbl="bgShp" presStyleIdx="1" presStyleCnt="3"/>
      <dgm:spPr/>
    </dgm:pt>
    <dgm:pt modelId="{0FBEC341-633A-4826-BB29-D50358B38492}" type="pres">
      <dgm:prSet presAssocID="{C14716DF-4E5D-4B24-949E-764A6F40810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tor"/>
        </a:ext>
      </dgm:extLst>
    </dgm:pt>
    <dgm:pt modelId="{BFA7D56D-C27C-4011-A16A-0430B602ABC6}" type="pres">
      <dgm:prSet presAssocID="{C14716DF-4E5D-4B24-949E-764A6F408100}" presName="spaceRect" presStyleCnt="0"/>
      <dgm:spPr/>
    </dgm:pt>
    <dgm:pt modelId="{254BBC29-1DAF-4D86-BBC1-72DF4E11D832}" type="pres">
      <dgm:prSet presAssocID="{C14716DF-4E5D-4B24-949E-764A6F408100}" presName="parTx" presStyleLbl="revTx" presStyleIdx="1" presStyleCnt="3">
        <dgm:presLayoutVars>
          <dgm:chMax val="0"/>
          <dgm:chPref val="0"/>
        </dgm:presLayoutVars>
      </dgm:prSet>
      <dgm:spPr/>
    </dgm:pt>
    <dgm:pt modelId="{70508829-3538-45E3-9304-8E7FF1CEE177}" type="pres">
      <dgm:prSet presAssocID="{5B48ABF9-BB9B-4CB5-B80C-C0481F56AE85}" presName="sibTrans" presStyleCnt="0"/>
      <dgm:spPr/>
    </dgm:pt>
    <dgm:pt modelId="{8FAA6A3E-8DEA-4051-82E1-6E9A97565D62}" type="pres">
      <dgm:prSet presAssocID="{6C3339E7-D1D1-45B7-B7BB-DF5CD8E08442}" presName="compNode" presStyleCnt="0"/>
      <dgm:spPr/>
    </dgm:pt>
    <dgm:pt modelId="{C55B6E66-965B-4098-8176-995C2F209220}" type="pres">
      <dgm:prSet presAssocID="{6C3339E7-D1D1-45B7-B7BB-DF5CD8E08442}" presName="bgRect" presStyleLbl="bgShp" presStyleIdx="2" presStyleCnt="3"/>
      <dgm:spPr/>
    </dgm:pt>
    <dgm:pt modelId="{4BB5CA77-D685-49CA-97D0-00F9ED762F6C}" type="pres">
      <dgm:prSet presAssocID="{6C3339E7-D1D1-45B7-B7BB-DF5CD8E0844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apes"/>
        </a:ext>
      </dgm:extLst>
    </dgm:pt>
    <dgm:pt modelId="{CA478A9A-8769-48F9-ACA3-B484D28A5E99}" type="pres">
      <dgm:prSet presAssocID="{6C3339E7-D1D1-45B7-B7BB-DF5CD8E08442}" presName="spaceRect" presStyleCnt="0"/>
      <dgm:spPr/>
    </dgm:pt>
    <dgm:pt modelId="{E9CC33DC-5111-4400-BDA5-DDCB512BFBA9}" type="pres">
      <dgm:prSet presAssocID="{6C3339E7-D1D1-45B7-B7BB-DF5CD8E08442}" presName="parTx" presStyleLbl="revTx" presStyleIdx="2" presStyleCnt="3">
        <dgm:presLayoutVars>
          <dgm:chMax val="0"/>
          <dgm:chPref val="0"/>
        </dgm:presLayoutVars>
      </dgm:prSet>
      <dgm:spPr/>
    </dgm:pt>
  </dgm:ptLst>
  <dgm:cxnLst>
    <dgm:cxn modelId="{1D438C1D-E39D-42EE-8E82-6AD524C73AFC}" type="presOf" srcId="{88634B52-34BC-4FFF-A292-54CD6000E386}" destId="{4E403236-225A-47A4-8FC8-433D32C19C21}" srcOrd="0" destOrd="0" presId="urn:microsoft.com/office/officeart/2018/2/layout/IconVerticalSolidList"/>
    <dgm:cxn modelId="{A077BC79-F939-4075-8B90-F4078F473CBA}" srcId="{88634B52-34BC-4FFF-A292-54CD6000E386}" destId="{C14716DF-4E5D-4B24-949E-764A6F408100}" srcOrd="1" destOrd="0" parTransId="{C39D60CE-0597-4607-9ECA-BFDA04C57548}" sibTransId="{5B48ABF9-BB9B-4CB5-B80C-C0481F56AE85}"/>
    <dgm:cxn modelId="{A8EFC07A-FF19-4C76-82D3-9E06DBEAE00D}" type="presOf" srcId="{A4AF920C-0ACD-4BF7-8CCB-B1CDDF58F394}" destId="{EBE486D4-F86F-4EA7-B55D-41282DE1AE49}" srcOrd="0" destOrd="0" presId="urn:microsoft.com/office/officeart/2018/2/layout/IconVerticalSolidList"/>
    <dgm:cxn modelId="{0EEDF19B-BCC4-427C-8043-47D7C18F2F79}" type="presOf" srcId="{C14716DF-4E5D-4B24-949E-764A6F408100}" destId="{254BBC29-1DAF-4D86-BBC1-72DF4E11D832}" srcOrd="0" destOrd="0" presId="urn:microsoft.com/office/officeart/2018/2/layout/IconVerticalSolidList"/>
    <dgm:cxn modelId="{1E43B8C5-B8FB-4F3B-9DA5-CFF9BF78E2D7}" type="presOf" srcId="{6C3339E7-D1D1-45B7-B7BB-DF5CD8E08442}" destId="{E9CC33DC-5111-4400-BDA5-DDCB512BFBA9}" srcOrd="0" destOrd="0" presId="urn:microsoft.com/office/officeart/2018/2/layout/IconVerticalSolidList"/>
    <dgm:cxn modelId="{28026CD8-0480-42D7-8216-6522C3C61EB3}" srcId="{88634B52-34BC-4FFF-A292-54CD6000E386}" destId="{A4AF920C-0ACD-4BF7-8CCB-B1CDDF58F394}" srcOrd="0" destOrd="0" parTransId="{F6DF97DC-9717-4403-8412-BDEB28444775}" sibTransId="{8FB2CB32-9FC5-418F-A647-13364CEA8626}"/>
    <dgm:cxn modelId="{04186EF5-FECA-4CD0-8FAA-1983C97A51AD}" srcId="{88634B52-34BC-4FFF-A292-54CD6000E386}" destId="{6C3339E7-D1D1-45B7-B7BB-DF5CD8E08442}" srcOrd="2" destOrd="0" parTransId="{BF6C3320-CAA9-4AAC-97A3-E31B7790F077}" sibTransId="{26E2DB6F-736C-4EB7-8C05-6765FA1FF17D}"/>
    <dgm:cxn modelId="{86356E24-9CC7-41E6-A8B9-AD958A795417}" type="presParOf" srcId="{4E403236-225A-47A4-8FC8-433D32C19C21}" destId="{C6C54E37-26B2-4771-BB9A-710194697F35}" srcOrd="0" destOrd="0" presId="urn:microsoft.com/office/officeart/2018/2/layout/IconVerticalSolidList"/>
    <dgm:cxn modelId="{71A8FF38-B2F3-4896-A3DF-8F2091108C77}" type="presParOf" srcId="{C6C54E37-26B2-4771-BB9A-710194697F35}" destId="{358C12E4-05BF-49D1-A6DE-E40120940597}" srcOrd="0" destOrd="0" presId="urn:microsoft.com/office/officeart/2018/2/layout/IconVerticalSolidList"/>
    <dgm:cxn modelId="{A80266F2-0AC6-4132-A5AF-1AC31F1AF799}" type="presParOf" srcId="{C6C54E37-26B2-4771-BB9A-710194697F35}" destId="{CC79427F-8CD3-468D-B79D-830398C3FE60}" srcOrd="1" destOrd="0" presId="urn:microsoft.com/office/officeart/2018/2/layout/IconVerticalSolidList"/>
    <dgm:cxn modelId="{C3222BFA-C617-4E9C-9CAD-EECD23A81855}" type="presParOf" srcId="{C6C54E37-26B2-4771-BB9A-710194697F35}" destId="{CB4E6E91-86A4-482B-A070-4FA17EC4970D}" srcOrd="2" destOrd="0" presId="urn:microsoft.com/office/officeart/2018/2/layout/IconVerticalSolidList"/>
    <dgm:cxn modelId="{0B824B52-223D-47A8-A0BC-AED3C8723E60}" type="presParOf" srcId="{C6C54E37-26B2-4771-BB9A-710194697F35}" destId="{EBE486D4-F86F-4EA7-B55D-41282DE1AE49}" srcOrd="3" destOrd="0" presId="urn:microsoft.com/office/officeart/2018/2/layout/IconVerticalSolidList"/>
    <dgm:cxn modelId="{61F7C181-7A2B-4A9E-B01A-279F3B05D7D4}" type="presParOf" srcId="{4E403236-225A-47A4-8FC8-433D32C19C21}" destId="{43834E57-F8A5-4761-BF35-F892E4230944}" srcOrd="1" destOrd="0" presId="urn:microsoft.com/office/officeart/2018/2/layout/IconVerticalSolidList"/>
    <dgm:cxn modelId="{2807D8EA-E44A-4A88-9193-A96EC9066A0A}" type="presParOf" srcId="{4E403236-225A-47A4-8FC8-433D32C19C21}" destId="{98D2BE29-D581-483D-BDD2-F42B417EEED1}" srcOrd="2" destOrd="0" presId="urn:microsoft.com/office/officeart/2018/2/layout/IconVerticalSolidList"/>
    <dgm:cxn modelId="{E7A0FD86-9B99-4FD0-9484-7305239F0881}" type="presParOf" srcId="{98D2BE29-D581-483D-BDD2-F42B417EEED1}" destId="{6F4F6B5C-D7F1-4004-BA00-9B365A5223CD}" srcOrd="0" destOrd="0" presId="urn:microsoft.com/office/officeart/2018/2/layout/IconVerticalSolidList"/>
    <dgm:cxn modelId="{8F93A402-2F36-4FC4-9139-23FD42E15D6F}" type="presParOf" srcId="{98D2BE29-D581-483D-BDD2-F42B417EEED1}" destId="{0FBEC341-633A-4826-BB29-D50358B38492}" srcOrd="1" destOrd="0" presId="urn:microsoft.com/office/officeart/2018/2/layout/IconVerticalSolidList"/>
    <dgm:cxn modelId="{31C7E307-EBE3-4569-8BD8-83F60B5193A7}" type="presParOf" srcId="{98D2BE29-D581-483D-BDD2-F42B417EEED1}" destId="{BFA7D56D-C27C-4011-A16A-0430B602ABC6}" srcOrd="2" destOrd="0" presId="urn:microsoft.com/office/officeart/2018/2/layout/IconVerticalSolidList"/>
    <dgm:cxn modelId="{0C99569E-2466-47BE-8EC1-154D0758B0CC}" type="presParOf" srcId="{98D2BE29-D581-483D-BDD2-F42B417EEED1}" destId="{254BBC29-1DAF-4D86-BBC1-72DF4E11D832}" srcOrd="3" destOrd="0" presId="urn:microsoft.com/office/officeart/2018/2/layout/IconVerticalSolidList"/>
    <dgm:cxn modelId="{1B783413-500C-4410-B7D4-78ACE3325C67}" type="presParOf" srcId="{4E403236-225A-47A4-8FC8-433D32C19C21}" destId="{70508829-3538-45E3-9304-8E7FF1CEE177}" srcOrd="3" destOrd="0" presId="urn:microsoft.com/office/officeart/2018/2/layout/IconVerticalSolidList"/>
    <dgm:cxn modelId="{9D3BBC05-4625-4CD8-AA54-B5F39A2D65F4}" type="presParOf" srcId="{4E403236-225A-47A4-8FC8-433D32C19C21}" destId="{8FAA6A3E-8DEA-4051-82E1-6E9A97565D62}" srcOrd="4" destOrd="0" presId="urn:microsoft.com/office/officeart/2018/2/layout/IconVerticalSolidList"/>
    <dgm:cxn modelId="{B336F30D-2DD9-4E69-8D43-459309AB071A}" type="presParOf" srcId="{8FAA6A3E-8DEA-4051-82E1-6E9A97565D62}" destId="{C55B6E66-965B-4098-8176-995C2F209220}" srcOrd="0" destOrd="0" presId="urn:microsoft.com/office/officeart/2018/2/layout/IconVerticalSolidList"/>
    <dgm:cxn modelId="{EFFF1EA6-5163-4562-85EB-73F5E17144D8}" type="presParOf" srcId="{8FAA6A3E-8DEA-4051-82E1-6E9A97565D62}" destId="{4BB5CA77-D685-49CA-97D0-00F9ED762F6C}" srcOrd="1" destOrd="0" presId="urn:microsoft.com/office/officeart/2018/2/layout/IconVerticalSolidList"/>
    <dgm:cxn modelId="{E9112B9E-753D-44E4-A109-FD9A70314713}" type="presParOf" srcId="{8FAA6A3E-8DEA-4051-82E1-6E9A97565D62}" destId="{CA478A9A-8769-48F9-ACA3-B484D28A5E99}" srcOrd="2" destOrd="0" presId="urn:microsoft.com/office/officeart/2018/2/layout/IconVerticalSolidList"/>
    <dgm:cxn modelId="{70DF958E-C318-4828-A291-3342FD161108}" type="presParOf" srcId="{8FAA6A3E-8DEA-4051-82E1-6E9A97565D62}" destId="{E9CC33DC-5111-4400-BDA5-DDCB512BFBA9}"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DAFC6F4-059F-0D4B-BD88-98E9DB68EF5A}" type="doc">
      <dgm:prSet loTypeId="urn:microsoft.com/office/officeart/2005/8/layout/arrow4" loCatId="icon" qsTypeId="urn:microsoft.com/office/officeart/2005/8/quickstyle/simple4" qsCatId="simple" csTypeId="urn:microsoft.com/office/officeart/2005/8/colors/colorful1" csCatId="colorful" phldr="1"/>
      <dgm:spPr/>
      <dgm:t>
        <a:bodyPr/>
        <a:lstStyle/>
        <a:p>
          <a:endParaRPr lang="en-US"/>
        </a:p>
      </dgm:t>
    </dgm:pt>
    <dgm:pt modelId="{46DF81AE-433C-F34E-87AC-018F5A4A9433}">
      <dgm:prSet custT="1"/>
      <dgm:spPr/>
      <dgm:t>
        <a:bodyPr/>
        <a:lstStyle/>
        <a:p>
          <a:r>
            <a:rPr lang="en-US" sz="1800" dirty="0"/>
            <a:t>This is looking at/exploring what is contributing to/ informing the patterns and trends we identified in the previous section. </a:t>
          </a:r>
        </a:p>
      </dgm:t>
    </dgm:pt>
    <dgm:pt modelId="{A6E5D822-472C-9746-86C2-48698875825C}" type="parTrans" cxnId="{2107BC9E-3C11-614F-9A83-CE3C4010A5FE}">
      <dgm:prSet/>
      <dgm:spPr/>
      <dgm:t>
        <a:bodyPr/>
        <a:lstStyle/>
        <a:p>
          <a:endParaRPr lang="en-US" sz="3200"/>
        </a:p>
      </dgm:t>
    </dgm:pt>
    <dgm:pt modelId="{233DCE07-B801-C94D-8BC6-DD88BCD8DFE0}" type="sibTrans" cxnId="{2107BC9E-3C11-614F-9A83-CE3C4010A5FE}">
      <dgm:prSet/>
      <dgm:spPr/>
      <dgm:t>
        <a:bodyPr/>
        <a:lstStyle/>
        <a:p>
          <a:endParaRPr lang="en-US" sz="3200"/>
        </a:p>
      </dgm:t>
    </dgm:pt>
    <dgm:pt modelId="{B1A674E2-42AF-2542-A1D6-A2602744711C}">
      <dgm:prSet custT="1"/>
      <dgm:spPr/>
      <dgm:t>
        <a:bodyPr/>
        <a:lstStyle/>
        <a:p>
          <a:r>
            <a:rPr lang="en-US" sz="1800" b="1" dirty="0"/>
            <a:t>“What is informing/ contributing to the patterns/ trends we have observed as a factor of the event</a:t>
          </a:r>
          <a:endParaRPr lang="en-US" sz="1800" dirty="0"/>
        </a:p>
      </dgm:t>
    </dgm:pt>
    <dgm:pt modelId="{D5EFF555-11DB-6048-A6F6-BB068317D598}" type="parTrans" cxnId="{2A372B48-FB01-FA44-A657-734D48203561}">
      <dgm:prSet/>
      <dgm:spPr/>
      <dgm:t>
        <a:bodyPr/>
        <a:lstStyle/>
        <a:p>
          <a:endParaRPr lang="en-US" sz="3200"/>
        </a:p>
      </dgm:t>
    </dgm:pt>
    <dgm:pt modelId="{1E4F54B6-8082-0A41-999A-180EACAF22BE}" type="sibTrans" cxnId="{2A372B48-FB01-FA44-A657-734D48203561}">
      <dgm:prSet/>
      <dgm:spPr/>
      <dgm:t>
        <a:bodyPr/>
        <a:lstStyle/>
        <a:p>
          <a:endParaRPr lang="en-US" sz="3200"/>
        </a:p>
      </dgm:t>
    </dgm:pt>
    <dgm:pt modelId="{3D7B1A47-FD89-C045-85E5-E861CB546FF9}" type="pres">
      <dgm:prSet presAssocID="{8DAFC6F4-059F-0D4B-BD88-98E9DB68EF5A}" presName="compositeShape" presStyleCnt="0">
        <dgm:presLayoutVars>
          <dgm:chMax val="2"/>
          <dgm:dir/>
          <dgm:resizeHandles val="exact"/>
        </dgm:presLayoutVars>
      </dgm:prSet>
      <dgm:spPr/>
    </dgm:pt>
    <dgm:pt modelId="{7E3B8C58-E816-1C45-B3E1-E043197BC325}" type="pres">
      <dgm:prSet presAssocID="{46DF81AE-433C-F34E-87AC-018F5A4A9433}" presName="upArrow" presStyleLbl="node1" presStyleIdx="0" presStyleCnt="2"/>
      <dgm:spPr/>
    </dgm:pt>
    <dgm:pt modelId="{3DFC0BD0-821F-BA46-95ED-D0EC6BE7CACF}" type="pres">
      <dgm:prSet presAssocID="{46DF81AE-433C-F34E-87AC-018F5A4A9433}" presName="upArrowText" presStyleLbl="revTx" presStyleIdx="0" presStyleCnt="2">
        <dgm:presLayoutVars>
          <dgm:chMax val="0"/>
          <dgm:bulletEnabled val="1"/>
        </dgm:presLayoutVars>
      </dgm:prSet>
      <dgm:spPr/>
    </dgm:pt>
    <dgm:pt modelId="{AEBC0582-DF6B-1B4A-A4A3-7E2A0C0087B5}" type="pres">
      <dgm:prSet presAssocID="{B1A674E2-42AF-2542-A1D6-A2602744711C}" presName="downArrow" presStyleLbl="node1" presStyleIdx="1" presStyleCnt="2"/>
      <dgm:spPr/>
    </dgm:pt>
    <dgm:pt modelId="{8581AFBD-9B6D-8D49-96E9-DAC9BA9A5CE4}" type="pres">
      <dgm:prSet presAssocID="{B1A674E2-42AF-2542-A1D6-A2602744711C}" presName="downArrowText" presStyleLbl="revTx" presStyleIdx="1" presStyleCnt="2">
        <dgm:presLayoutVars>
          <dgm:chMax val="0"/>
          <dgm:bulletEnabled val="1"/>
        </dgm:presLayoutVars>
      </dgm:prSet>
      <dgm:spPr/>
    </dgm:pt>
  </dgm:ptLst>
  <dgm:cxnLst>
    <dgm:cxn modelId="{2A372B48-FB01-FA44-A657-734D48203561}" srcId="{8DAFC6F4-059F-0D4B-BD88-98E9DB68EF5A}" destId="{B1A674E2-42AF-2542-A1D6-A2602744711C}" srcOrd="1" destOrd="0" parTransId="{D5EFF555-11DB-6048-A6F6-BB068317D598}" sibTransId="{1E4F54B6-8082-0A41-999A-180EACAF22BE}"/>
    <dgm:cxn modelId="{211F325C-0A46-924A-AB78-C6537A544800}" type="presOf" srcId="{8DAFC6F4-059F-0D4B-BD88-98E9DB68EF5A}" destId="{3D7B1A47-FD89-C045-85E5-E861CB546FF9}" srcOrd="0" destOrd="0" presId="urn:microsoft.com/office/officeart/2005/8/layout/arrow4"/>
    <dgm:cxn modelId="{B2A41261-BE24-A545-9931-A5E5D851D93E}" type="presOf" srcId="{B1A674E2-42AF-2542-A1D6-A2602744711C}" destId="{8581AFBD-9B6D-8D49-96E9-DAC9BA9A5CE4}" srcOrd="0" destOrd="0" presId="urn:microsoft.com/office/officeart/2005/8/layout/arrow4"/>
    <dgm:cxn modelId="{2107BC9E-3C11-614F-9A83-CE3C4010A5FE}" srcId="{8DAFC6F4-059F-0D4B-BD88-98E9DB68EF5A}" destId="{46DF81AE-433C-F34E-87AC-018F5A4A9433}" srcOrd="0" destOrd="0" parTransId="{A6E5D822-472C-9746-86C2-48698875825C}" sibTransId="{233DCE07-B801-C94D-8BC6-DD88BCD8DFE0}"/>
    <dgm:cxn modelId="{4B6735CB-5CF4-B44B-9FBD-203C73BFD28D}" type="presOf" srcId="{46DF81AE-433C-F34E-87AC-018F5A4A9433}" destId="{3DFC0BD0-821F-BA46-95ED-D0EC6BE7CACF}" srcOrd="0" destOrd="0" presId="urn:microsoft.com/office/officeart/2005/8/layout/arrow4"/>
    <dgm:cxn modelId="{75EC053A-C6EB-CC4E-99E4-CDC5FC0C2928}" type="presParOf" srcId="{3D7B1A47-FD89-C045-85E5-E861CB546FF9}" destId="{7E3B8C58-E816-1C45-B3E1-E043197BC325}" srcOrd="0" destOrd="0" presId="urn:microsoft.com/office/officeart/2005/8/layout/arrow4"/>
    <dgm:cxn modelId="{4DD5FD13-64FC-144D-9EFA-EA17CE3F7FAB}" type="presParOf" srcId="{3D7B1A47-FD89-C045-85E5-E861CB546FF9}" destId="{3DFC0BD0-821F-BA46-95ED-D0EC6BE7CACF}" srcOrd="1" destOrd="0" presId="urn:microsoft.com/office/officeart/2005/8/layout/arrow4"/>
    <dgm:cxn modelId="{21C7F73E-C9DA-9343-A27E-6938EB631D42}" type="presParOf" srcId="{3D7B1A47-FD89-C045-85E5-E861CB546FF9}" destId="{AEBC0582-DF6B-1B4A-A4A3-7E2A0C0087B5}" srcOrd="2" destOrd="0" presId="urn:microsoft.com/office/officeart/2005/8/layout/arrow4"/>
    <dgm:cxn modelId="{0A116014-819D-F145-9F38-3B7CAE01047E}" type="presParOf" srcId="{3D7B1A47-FD89-C045-85E5-E861CB546FF9}" destId="{8581AFBD-9B6D-8D49-96E9-DAC9BA9A5CE4}" srcOrd="3" destOrd="0" presId="urn:microsoft.com/office/officeart/2005/8/layout/arrow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D801B9-DF75-4FF5-9BFE-D803ED4F981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83C76E0-9AC1-455F-A270-9DB52F2FE7E3}">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The traditional HR mindset focuses on compliance and administrative tasks.</a:t>
          </a:r>
        </a:p>
      </dgm:t>
    </dgm:pt>
    <dgm:pt modelId="{048D7F01-D638-4B58-848B-E58B0E9BA816}" type="parTrans" cxnId="{9477C42E-8EB6-4114-9E78-23C2BC528BAD}">
      <dgm:prSet/>
      <dgm:spPr/>
      <dgm:t>
        <a:bodyPr/>
        <a:lstStyle/>
        <a:p>
          <a:endParaRPr lang="en-US"/>
        </a:p>
      </dgm:t>
    </dgm:pt>
    <dgm:pt modelId="{9034163C-8C83-4B8D-9823-F763E2E53CBD}" type="sibTrans" cxnId="{9477C42E-8EB6-4114-9E78-23C2BC528BAD}">
      <dgm:prSet/>
      <dgm:spPr/>
      <dgm:t>
        <a:bodyPr/>
        <a:lstStyle/>
        <a:p>
          <a:endParaRPr lang="en-US"/>
        </a:p>
      </dgm:t>
    </dgm:pt>
    <dgm:pt modelId="{8C29869F-67D8-4D2B-80CE-AA9753573ED6}">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Transitioning to a People &amp; Equity mindset involves prioritizing equity, inclusion, and diversity.</a:t>
          </a:r>
        </a:p>
      </dgm:t>
    </dgm:pt>
    <dgm:pt modelId="{811D4813-F239-454B-A2DE-BD525B48ED45}" type="parTrans" cxnId="{6289311B-B51D-4C28-876B-9A0333815FAC}">
      <dgm:prSet/>
      <dgm:spPr/>
      <dgm:t>
        <a:bodyPr/>
        <a:lstStyle/>
        <a:p>
          <a:endParaRPr lang="en-US"/>
        </a:p>
      </dgm:t>
    </dgm:pt>
    <dgm:pt modelId="{D9E6932D-1F02-41BE-9CC5-EAF7614441C9}" type="sibTrans" cxnId="{6289311B-B51D-4C28-876B-9A0333815FAC}">
      <dgm:prSet/>
      <dgm:spPr/>
      <dgm:t>
        <a:bodyPr/>
        <a:lstStyle/>
        <a:p>
          <a:endParaRPr lang="en-US"/>
        </a:p>
      </dgm:t>
    </dgm:pt>
    <dgm:pt modelId="{C87F16F9-79DE-4EF1-9E7D-AD9D1836231D}">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It requires a shift in perspective from managing resources to valuing and investing in people.</a:t>
          </a:r>
        </a:p>
      </dgm:t>
    </dgm:pt>
    <dgm:pt modelId="{FC7F14A9-E05E-4645-AE5F-E162CB7CACE7}" type="parTrans" cxnId="{30994DEA-71A9-4B8B-9F68-7D91FD458CE6}">
      <dgm:prSet/>
      <dgm:spPr/>
      <dgm:t>
        <a:bodyPr/>
        <a:lstStyle/>
        <a:p>
          <a:endParaRPr lang="en-US"/>
        </a:p>
      </dgm:t>
    </dgm:pt>
    <dgm:pt modelId="{9FFFF111-FF85-46D8-9221-9D0C23683B80}" type="sibTrans" cxnId="{30994DEA-71A9-4B8B-9F68-7D91FD458CE6}">
      <dgm:prSet/>
      <dgm:spPr/>
      <dgm:t>
        <a:bodyPr/>
        <a:lstStyle/>
        <a:p>
          <a:endParaRPr lang="en-US"/>
        </a:p>
      </dgm:t>
    </dgm:pt>
    <dgm:pt modelId="{BC4E1C4B-6682-4706-BD37-3D4FDA09A4C0}" type="pres">
      <dgm:prSet presAssocID="{C7D801B9-DF75-4FF5-9BFE-D803ED4F981D}" presName="root" presStyleCnt="0">
        <dgm:presLayoutVars>
          <dgm:dir/>
          <dgm:resizeHandles val="exact"/>
        </dgm:presLayoutVars>
      </dgm:prSet>
      <dgm:spPr/>
    </dgm:pt>
    <dgm:pt modelId="{A5131429-6AAD-42E0-B4DD-E61EDFCFB8A0}" type="pres">
      <dgm:prSet presAssocID="{883C76E0-9AC1-455F-A270-9DB52F2FE7E3}" presName="compNode" presStyleCnt="0"/>
      <dgm:spPr/>
    </dgm:pt>
    <dgm:pt modelId="{2C274BD2-5C45-426D-ADC7-1911DF898C88}" type="pres">
      <dgm:prSet presAssocID="{883C76E0-9AC1-455F-A270-9DB52F2FE7E3}" presName="bgRect" presStyleLbl="bgShp" presStyleIdx="0" presStyleCnt="3"/>
      <dgm:spPr/>
    </dgm:pt>
    <dgm:pt modelId="{90BCC714-B7DC-403E-831D-7AC7A061C5D2}" type="pres">
      <dgm:prSet presAssocID="{883C76E0-9AC1-455F-A270-9DB52F2FE7E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01CF3928-AEFF-4C08-8B9C-E0A4DC565131}" type="pres">
      <dgm:prSet presAssocID="{883C76E0-9AC1-455F-A270-9DB52F2FE7E3}" presName="spaceRect" presStyleCnt="0"/>
      <dgm:spPr/>
    </dgm:pt>
    <dgm:pt modelId="{2379A4A5-D38F-44F7-8588-B9ABFC3C7FFB}" type="pres">
      <dgm:prSet presAssocID="{883C76E0-9AC1-455F-A270-9DB52F2FE7E3}" presName="parTx" presStyleLbl="revTx" presStyleIdx="0" presStyleCnt="3">
        <dgm:presLayoutVars>
          <dgm:chMax val="0"/>
          <dgm:chPref val="0"/>
        </dgm:presLayoutVars>
      </dgm:prSet>
      <dgm:spPr/>
    </dgm:pt>
    <dgm:pt modelId="{3C5B5CD7-DA4D-43D7-8793-7C5B6F51526D}" type="pres">
      <dgm:prSet presAssocID="{9034163C-8C83-4B8D-9823-F763E2E53CBD}" presName="sibTrans" presStyleCnt="0"/>
      <dgm:spPr/>
    </dgm:pt>
    <dgm:pt modelId="{7DA10C9F-4180-446B-8AAA-5BDBE846C048}" type="pres">
      <dgm:prSet presAssocID="{8C29869F-67D8-4D2B-80CE-AA9753573ED6}" presName="compNode" presStyleCnt="0"/>
      <dgm:spPr/>
    </dgm:pt>
    <dgm:pt modelId="{DBB33AE4-FD70-4BF3-9077-A2D5687CE8FD}" type="pres">
      <dgm:prSet presAssocID="{8C29869F-67D8-4D2B-80CE-AA9753573ED6}" presName="bgRect" presStyleLbl="bgShp" presStyleIdx="1" presStyleCnt="3"/>
      <dgm:spPr/>
    </dgm:pt>
    <dgm:pt modelId="{EF3D384A-A474-411E-BBB1-8D31E2204467}" type="pres">
      <dgm:prSet presAssocID="{8C29869F-67D8-4D2B-80CE-AA9753573ED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of People"/>
        </a:ext>
      </dgm:extLst>
    </dgm:pt>
    <dgm:pt modelId="{7E937EE1-465D-4A40-BC9D-F725EB3C9A60}" type="pres">
      <dgm:prSet presAssocID="{8C29869F-67D8-4D2B-80CE-AA9753573ED6}" presName="spaceRect" presStyleCnt="0"/>
      <dgm:spPr/>
    </dgm:pt>
    <dgm:pt modelId="{59219D5D-3704-4B46-8F33-7CF76E99C581}" type="pres">
      <dgm:prSet presAssocID="{8C29869F-67D8-4D2B-80CE-AA9753573ED6}" presName="parTx" presStyleLbl="revTx" presStyleIdx="1" presStyleCnt="3">
        <dgm:presLayoutVars>
          <dgm:chMax val="0"/>
          <dgm:chPref val="0"/>
        </dgm:presLayoutVars>
      </dgm:prSet>
      <dgm:spPr/>
    </dgm:pt>
    <dgm:pt modelId="{45EA0613-4A6B-4F51-BCC7-90A0964D5D55}" type="pres">
      <dgm:prSet presAssocID="{D9E6932D-1F02-41BE-9CC5-EAF7614441C9}" presName="sibTrans" presStyleCnt="0"/>
      <dgm:spPr/>
    </dgm:pt>
    <dgm:pt modelId="{57117BDA-A574-4B4A-8111-BBD189DFF732}" type="pres">
      <dgm:prSet presAssocID="{C87F16F9-79DE-4EF1-9E7D-AD9D1836231D}" presName="compNode" presStyleCnt="0"/>
      <dgm:spPr/>
    </dgm:pt>
    <dgm:pt modelId="{331F6C95-FF0E-45C4-9C4A-44B025A00128}" type="pres">
      <dgm:prSet presAssocID="{C87F16F9-79DE-4EF1-9E7D-AD9D1836231D}" presName="bgRect" presStyleLbl="bgShp" presStyleIdx="2" presStyleCnt="3"/>
      <dgm:spPr/>
    </dgm:pt>
    <dgm:pt modelId="{8DF54FB6-9D3A-4491-80F1-DF39837B4D6C}" type="pres">
      <dgm:prSet presAssocID="{C87F16F9-79DE-4EF1-9E7D-AD9D1836231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6B912C15-EA81-496A-971E-F6BAEEF0C4BE}" type="pres">
      <dgm:prSet presAssocID="{C87F16F9-79DE-4EF1-9E7D-AD9D1836231D}" presName="spaceRect" presStyleCnt="0"/>
      <dgm:spPr/>
    </dgm:pt>
    <dgm:pt modelId="{92B671CA-ABB7-4513-AB8D-E850F167E88E}" type="pres">
      <dgm:prSet presAssocID="{C87F16F9-79DE-4EF1-9E7D-AD9D1836231D}" presName="parTx" presStyleLbl="revTx" presStyleIdx="2" presStyleCnt="3">
        <dgm:presLayoutVars>
          <dgm:chMax val="0"/>
          <dgm:chPref val="0"/>
        </dgm:presLayoutVars>
      </dgm:prSet>
      <dgm:spPr/>
    </dgm:pt>
  </dgm:ptLst>
  <dgm:cxnLst>
    <dgm:cxn modelId="{D671500C-AF64-DB45-B9F4-F26E1E5A513C}" type="presOf" srcId="{883C76E0-9AC1-455F-A270-9DB52F2FE7E3}" destId="{2379A4A5-D38F-44F7-8588-B9ABFC3C7FFB}" srcOrd="0" destOrd="0" presId="urn:microsoft.com/office/officeart/2018/2/layout/IconVerticalSolidList"/>
    <dgm:cxn modelId="{6289311B-B51D-4C28-876B-9A0333815FAC}" srcId="{C7D801B9-DF75-4FF5-9BFE-D803ED4F981D}" destId="{8C29869F-67D8-4D2B-80CE-AA9753573ED6}" srcOrd="1" destOrd="0" parTransId="{811D4813-F239-454B-A2DE-BD525B48ED45}" sibTransId="{D9E6932D-1F02-41BE-9CC5-EAF7614441C9}"/>
    <dgm:cxn modelId="{9477C42E-8EB6-4114-9E78-23C2BC528BAD}" srcId="{C7D801B9-DF75-4FF5-9BFE-D803ED4F981D}" destId="{883C76E0-9AC1-455F-A270-9DB52F2FE7E3}" srcOrd="0" destOrd="0" parTransId="{048D7F01-D638-4B58-848B-E58B0E9BA816}" sibTransId="{9034163C-8C83-4B8D-9823-F763E2E53CBD}"/>
    <dgm:cxn modelId="{36BD2061-EDDE-D045-932C-AAC26533FD5F}" type="presOf" srcId="{8C29869F-67D8-4D2B-80CE-AA9753573ED6}" destId="{59219D5D-3704-4B46-8F33-7CF76E99C581}" srcOrd="0" destOrd="0" presId="urn:microsoft.com/office/officeart/2018/2/layout/IconVerticalSolidList"/>
    <dgm:cxn modelId="{70587791-4B12-6243-A39C-DBFC0C4667A5}" type="presOf" srcId="{C7D801B9-DF75-4FF5-9BFE-D803ED4F981D}" destId="{BC4E1C4B-6682-4706-BD37-3D4FDA09A4C0}" srcOrd="0" destOrd="0" presId="urn:microsoft.com/office/officeart/2018/2/layout/IconVerticalSolidList"/>
    <dgm:cxn modelId="{78554EDC-F61C-4C45-9609-A600754A9F5C}" type="presOf" srcId="{C87F16F9-79DE-4EF1-9E7D-AD9D1836231D}" destId="{92B671CA-ABB7-4513-AB8D-E850F167E88E}" srcOrd="0" destOrd="0" presId="urn:microsoft.com/office/officeart/2018/2/layout/IconVerticalSolidList"/>
    <dgm:cxn modelId="{30994DEA-71A9-4B8B-9F68-7D91FD458CE6}" srcId="{C7D801B9-DF75-4FF5-9BFE-D803ED4F981D}" destId="{C87F16F9-79DE-4EF1-9E7D-AD9D1836231D}" srcOrd="2" destOrd="0" parTransId="{FC7F14A9-E05E-4645-AE5F-E162CB7CACE7}" sibTransId="{9FFFF111-FF85-46D8-9221-9D0C23683B80}"/>
    <dgm:cxn modelId="{DFFE2395-A5B0-BF4F-A83B-BF9866EE72E3}" type="presParOf" srcId="{BC4E1C4B-6682-4706-BD37-3D4FDA09A4C0}" destId="{A5131429-6AAD-42E0-B4DD-E61EDFCFB8A0}" srcOrd="0" destOrd="0" presId="urn:microsoft.com/office/officeart/2018/2/layout/IconVerticalSolidList"/>
    <dgm:cxn modelId="{6CF55A34-677E-1843-8444-5EACB0FADF21}" type="presParOf" srcId="{A5131429-6AAD-42E0-B4DD-E61EDFCFB8A0}" destId="{2C274BD2-5C45-426D-ADC7-1911DF898C88}" srcOrd="0" destOrd="0" presId="urn:microsoft.com/office/officeart/2018/2/layout/IconVerticalSolidList"/>
    <dgm:cxn modelId="{B9ED88B3-120A-814F-9EF7-900A0488A46A}" type="presParOf" srcId="{A5131429-6AAD-42E0-B4DD-E61EDFCFB8A0}" destId="{90BCC714-B7DC-403E-831D-7AC7A061C5D2}" srcOrd="1" destOrd="0" presId="urn:microsoft.com/office/officeart/2018/2/layout/IconVerticalSolidList"/>
    <dgm:cxn modelId="{B8CD6571-5656-EF41-9972-6B5ECB310D96}" type="presParOf" srcId="{A5131429-6AAD-42E0-B4DD-E61EDFCFB8A0}" destId="{01CF3928-AEFF-4C08-8B9C-E0A4DC565131}" srcOrd="2" destOrd="0" presId="urn:microsoft.com/office/officeart/2018/2/layout/IconVerticalSolidList"/>
    <dgm:cxn modelId="{69EA5866-D384-1946-A611-761E159D2DE4}" type="presParOf" srcId="{A5131429-6AAD-42E0-B4DD-E61EDFCFB8A0}" destId="{2379A4A5-D38F-44F7-8588-B9ABFC3C7FFB}" srcOrd="3" destOrd="0" presId="urn:microsoft.com/office/officeart/2018/2/layout/IconVerticalSolidList"/>
    <dgm:cxn modelId="{88FEE510-6D6A-7543-B7F0-11298899D6A0}" type="presParOf" srcId="{BC4E1C4B-6682-4706-BD37-3D4FDA09A4C0}" destId="{3C5B5CD7-DA4D-43D7-8793-7C5B6F51526D}" srcOrd="1" destOrd="0" presId="urn:microsoft.com/office/officeart/2018/2/layout/IconVerticalSolidList"/>
    <dgm:cxn modelId="{1460BB2B-52C0-D04D-B535-FE77EEDB08F7}" type="presParOf" srcId="{BC4E1C4B-6682-4706-BD37-3D4FDA09A4C0}" destId="{7DA10C9F-4180-446B-8AAA-5BDBE846C048}" srcOrd="2" destOrd="0" presId="urn:microsoft.com/office/officeart/2018/2/layout/IconVerticalSolidList"/>
    <dgm:cxn modelId="{DD2295F2-002F-3C41-9AE8-CE81FD0C8C47}" type="presParOf" srcId="{7DA10C9F-4180-446B-8AAA-5BDBE846C048}" destId="{DBB33AE4-FD70-4BF3-9077-A2D5687CE8FD}" srcOrd="0" destOrd="0" presId="urn:microsoft.com/office/officeart/2018/2/layout/IconVerticalSolidList"/>
    <dgm:cxn modelId="{7F84FE5E-0E16-FE44-BC63-99EAB9946E51}" type="presParOf" srcId="{7DA10C9F-4180-446B-8AAA-5BDBE846C048}" destId="{EF3D384A-A474-411E-BBB1-8D31E2204467}" srcOrd="1" destOrd="0" presId="urn:microsoft.com/office/officeart/2018/2/layout/IconVerticalSolidList"/>
    <dgm:cxn modelId="{FE2B8F04-8234-364A-9061-DB9D17BF23C1}" type="presParOf" srcId="{7DA10C9F-4180-446B-8AAA-5BDBE846C048}" destId="{7E937EE1-465D-4A40-BC9D-F725EB3C9A60}" srcOrd="2" destOrd="0" presId="urn:microsoft.com/office/officeart/2018/2/layout/IconVerticalSolidList"/>
    <dgm:cxn modelId="{76D87474-60C1-9F4C-8944-D4FC8E48B23A}" type="presParOf" srcId="{7DA10C9F-4180-446B-8AAA-5BDBE846C048}" destId="{59219D5D-3704-4B46-8F33-7CF76E99C581}" srcOrd="3" destOrd="0" presId="urn:microsoft.com/office/officeart/2018/2/layout/IconVerticalSolidList"/>
    <dgm:cxn modelId="{EF597083-4D86-0042-BE3A-B0327D2E3E80}" type="presParOf" srcId="{BC4E1C4B-6682-4706-BD37-3D4FDA09A4C0}" destId="{45EA0613-4A6B-4F51-BCC7-90A0964D5D55}" srcOrd="3" destOrd="0" presId="urn:microsoft.com/office/officeart/2018/2/layout/IconVerticalSolidList"/>
    <dgm:cxn modelId="{E8A42DE6-4BB3-CB49-BB02-D94A0DA5DB3E}" type="presParOf" srcId="{BC4E1C4B-6682-4706-BD37-3D4FDA09A4C0}" destId="{57117BDA-A574-4B4A-8111-BBD189DFF732}" srcOrd="4" destOrd="0" presId="urn:microsoft.com/office/officeart/2018/2/layout/IconVerticalSolidList"/>
    <dgm:cxn modelId="{B0AD8381-8D34-FD4F-9FA9-5760F246DC5D}" type="presParOf" srcId="{57117BDA-A574-4B4A-8111-BBD189DFF732}" destId="{331F6C95-FF0E-45C4-9C4A-44B025A00128}" srcOrd="0" destOrd="0" presId="urn:microsoft.com/office/officeart/2018/2/layout/IconVerticalSolidList"/>
    <dgm:cxn modelId="{699E7016-0FC5-2D48-A409-FEC5A2392298}" type="presParOf" srcId="{57117BDA-A574-4B4A-8111-BBD189DFF732}" destId="{8DF54FB6-9D3A-4491-80F1-DF39837B4D6C}" srcOrd="1" destOrd="0" presId="urn:microsoft.com/office/officeart/2018/2/layout/IconVerticalSolidList"/>
    <dgm:cxn modelId="{093FFC6C-62FD-7648-B3D7-D201AB221D6C}" type="presParOf" srcId="{57117BDA-A574-4B4A-8111-BBD189DFF732}" destId="{6B912C15-EA81-496A-971E-F6BAEEF0C4BE}" srcOrd="2" destOrd="0" presId="urn:microsoft.com/office/officeart/2018/2/layout/IconVerticalSolidList"/>
    <dgm:cxn modelId="{5A58D5D8-9C6D-CB47-ABEF-B4F2B684D24D}" type="presParOf" srcId="{57117BDA-A574-4B4A-8111-BBD189DFF732}" destId="{92B671CA-ABB7-4513-AB8D-E850F167E88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3872540-8871-5B47-AD22-601E9B72C01B}" type="doc">
      <dgm:prSet loTypeId="urn:microsoft.com/office/officeart/2009/layout/ReverseList" loCatId="icon" qsTypeId="urn:microsoft.com/office/officeart/2005/8/quickstyle/simple4" qsCatId="simple" csTypeId="urn:microsoft.com/office/officeart/2005/8/colors/colorful4" csCatId="colorful" phldr="1"/>
      <dgm:spPr/>
      <dgm:t>
        <a:bodyPr/>
        <a:lstStyle/>
        <a:p>
          <a:endParaRPr lang="en-US"/>
        </a:p>
      </dgm:t>
    </dgm:pt>
    <dgm:pt modelId="{1C558AB4-2D0A-154F-B1B9-0C717956BA00}">
      <dgm:prSet custT="1"/>
      <dgm:spPr/>
      <dgm:t>
        <a:bodyPr/>
        <a:lstStyle/>
        <a:p>
          <a:r>
            <a:rPr lang="en-US" sz="2000" dirty="0"/>
            <a:t>We are all influenced by the narratives, beliefs, socialization we carry within us. </a:t>
          </a:r>
        </a:p>
      </dgm:t>
    </dgm:pt>
    <dgm:pt modelId="{EFDBD45F-D595-4247-8E6D-2A906F0C597E}" type="parTrans" cxnId="{FCC23796-5BF7-1A48-A067-7A2FBBEC3556}">
      <dgm:prSet/>
      <dgm:spPr/>
      <dgm:t>
        <a:bodyPr/>
        <a:lstStyle/>
        <a:p>
          <a:endParaRPr lang="en-US" sz="2400"/>
        </a:p>
      </dgm:t>
    </dgm:pt>
    <dgm:pt modelId="{BE1B3E63-2DCF-2E4D-A813-1474FCE98760}" type="sibTrans" cxnId="{FCC23796-5BF7-1A48-A067-7A2FBBEC3556}">
      <dgm:prSet/>
      <dgm:spPr/>
      <dgm:t>
        <a:bodyPr/>
        <a:lstStyle/>
        <a:p>
          <a:endParaRPr lang="en-US" sz="2400"/>
        </a:p>
      </dgm:t>
    </dgm:pt>
    <dgm:pt modelId="{F42A62EC-B780-0042-A4A3-F2A807A15DA4}">
      <dgm:prSet custT="1"/>
      <dgm:spPr/>
      <dgm:t>
        <a:bodyPr/>
        <a:lstStyle/>
        <a:p>
          <a:r>
            <a:rPr lang="en-US" sz="1800" b="1" dirty="0"/>
            <a:t>“What attitudes, beliefs, narratives, mindset, values are informing/ influencing the system structure present or lack thereof to work as they do?”</a:t>
          </a:r>
          <a:endParaRPr lang="en-US" sz="1800" dirty="0"/>
        </a:p>
      </dgm:t>
    </dgm:pt>
    <dgm:pt modelId="{9CA927C3-4661-A34E-B868-1840E6CD2A33}" type="parTrans" cxnId="{475BDB6B-431A-644B-8FDC-4A9B3CB45113}">
      <dgm:prSet/>
      <dgm:spPr/>
      <dgm:t>
        <a:bodyPr/>
        <a:lstStyle/>
        <a:p>
          <a:endParaRPr lang="en-US" sz="2400"/>
        </a:p>
      </dgm:t>
    </dgm:pt>
    <dgm:pt modelId="{1EE70943-93A1-6F4A-9438-1D387768B195}" type="sibTrans" cxnId="{475BDB6B-431A-644B-8FDC-4A9B3CB45113}">
      <dgm:prSet/>
      <dgm:spPr/>
      <dgm:t>
        <a:bodyPr/>
        <a:lstStyle/>
        <a:p>
          <a:endParaRPr lang="en-US" sz="2400"/>
        </a:p>
      </dgm:t>
    </dgm:pt>
    <dgm:pt modelId="{382EB005-419F-CD4D-96F2-6DF3F960EAD7}" type="pres">
      <dgm:prSet presAssocID="{E3872540-8871-5B47-AD22-601E9B72C01B}" presName="Name0" presStyleCnt="0">
        <dgm:presLayoutVars>
          <dgm:chMax val="2"/>
          <dgm:chPref val="2"/>
          <dgm:animLvl val="lvl"/>
        </dgm:presLayoutVars>
      </dgm:prSet>
      <dgm:spPr/>
    </dgm:pt>
    <dgm:pt modelId="{4E07DFB2-FA7E-1B42-8DF8-8718483336B5}" type="pres">
      <dgm:prSet presAssocID="{E3872540-8871-5B47-AD22-601E9B72C01B}" presName="LeftText" presStyleLbl="revTx" presStyleIdx="0" presStyleCnt="0">
        <dgm:presLayoutVars>
          <dgm:bulletEnabled val="1"/>
        </dgm:presLayoutVars>
      </dgm:prSet>
      <dgm:spPr/>
    </dgm:pt>
    <dgm:pt modelId="{4908CA3B-C0AC-6244-B069-6700149940BE}" type="pres">
      <dgm:prSet presAssocID="{E3872540-8871-5B47-AD22-601E9B72C01B}" presName="LeftNode" presStyleLbl="bgImgPlace1" presStyleIdx="0" presStyleCnt="2">
        <dgm:presLayoutVars>
          <dgm:chMax val="2"/>
          <dgm:chPref val="2"/>
        </dgm:presLayoutVars>
      </dgm:prSet>
      <dgm:spPr/>
    </dgm:pt>
    <dgm:pt modelId="{D43817C6-4292-F044-8BC9-4F6AF13B8219}" type="pres">
      <dgm:prSet presAssocID="{E3872540-8871-5B47-AD22-601E9B72C01B}" presName="RightText" presStyleLbl="revTx" presStyleIdx="0" presStyleCnt="0">
        <dgm:presLayoutVars>
          <dgm:bulletEnabled val="1"/>
        </dgm:presLayoutVars>
      </dgm:prSet>
      <dgm:spPr/>
    </dgm:pt>
    <dgm:pt modelId="{56947A7B-9728-CF4F-A032-F03CDF2783A5}" type="pres">
      <dgm:prSet presAssocID="{E3872540-8871-5B47-AD22-601E9B72C01B}" presName="RightNode" presStyleLbl="bgImgPlace1" presStyleIdx="1" presStyleCnt="2">
        <dgm:presLayoutVars>
          <dgm:chMax val="0"/>
          <dgm:chPref val="0"/>
        </dgm:presLayoutVars>
      </dgm:prSet>
      <dgm:spPr/>
    </dgm:pt>
    <dgm:pt modelId="{3E3B8C96-BCEA-AF49-AE52-9DE888FAB06D}" type="pres">
      <dgm:prSet presAssocID="{E3872540-8871-5B47-AD22-601E9B72C01B}" presName="TopArrow" presStyleLbl="node1" presStyleIdx="0" presStyleCnt="2"/>
      <dgm:spPr/>
    </dgm:pt>
    <dgm:pt modelId="{5069DBBE-C8FF-EF40-A117-9F9EE36C432B}" type="pres">
      <dgm:prSet presAssocID="{E3872540-8871-5B47-AD22-601E9B72C01B}" presName="BottomArrow" presStyleLbl="node1" presStyleIdx="1" presStyleCnt="2"/>
      <dgm:spPr/>
    </dgm:pt>
  </dgm:ptLst>
  <dgm:cxnLst>
    <dgm:cxn modelId="{1A583B4C-BC31-124F-827D-0C5D41C0BA8C}" type="presOf" srcId="{F42A62EC-B780-0042-A4A3-F2A807A15DA4}" destId="{56947A7B-9728-CF4F-A032-F03CDF2783A5}" srcOrd="1" destOrd="0" presId="urn:microsoft.com/office/officeart/2009/layout/ReverseList"/>
    <dgm:cxn modelId="{4BDB525E-4A1F-1E48-B7F0-2FF6CEA9BE9E}" type="presOf" srcId="{1C558AB4-2D0A-154F-B1B9-0C717956BA00}" destId="{4908CA3B-C0AC-6244-B069-6700149940BE}" srcOrd="1" destOrd="0" presId="urn:microsoft.com/office/officeart/2009/layout/ReverseList"/>
    <dgm:cxn modelId="{475BDB6B-431A-644B-8FDC-4A9B3CB45113}" srcId="{E3872540-8871-5B47-AD22-601E9B72C01B}" destId="{F42A62EC-B780-0042-A4A3-F2A807A15DA4}" srcOrd="1" destOrd="0" parTransId="{9CA927C3-4661-A34E-B868-1840E6CD2A33}" sibTransId="{1EE70943-93A1-6F4A-9438-1D387768B195}"/>
    <dgm:cxn modelId="{15A2BC92-5452-5240-B14F-97E69787D92E}" type="presOf" srcId="{E3872540-8871-5B47-AD22-601E9B72C01B}" destId="{382EB005-419F-CD4D-96F2-6DF3F960EAD7}" srcOrd="0" destOrd="0" presId="urn:microsoft.com/office/officeart/2009/layout/ReverseList"/>
    <dgm:cxn modelId="{FCC23796-5BF7-1A48-A067-7A2FBBEC3556}" srcId="{E3872540-8871-5B47-AD22-601E9B72C01B}" destId="{1C558AB4-2D0A-154F-B1B9-0C717956BA00}" srcOrd="0" destOrd="0" parTransId="{EFDBD45F-D595-4247-8E6D-2A906F0C597E}" sibTransId="{BE1B3E63-2DCF-2E4D-A813-1474FCE98760}"/>
    <dgm:cxn modelId="{DBFA06B1-407A-0A49-99D1-3EA336213280}" type="presOf" srcId="{F42A62EC-B780-0042-A4A3-F2A807A15DA4}" destId="{D43817C6-4292-F044-8BC9-4F6AF13B8219}" srcOrd="0" destOrd="0" presId="urn:microsoft.com/office/officeart/2009/layout/ReverseList"/>
    <dgm:cxn modelId="{ABC942E5-DDCD-6A47-8C45-21EB56F6638C}" type="presOf" srcId="{1C558AB4-2D0A-154F-B1B9-0C717956BA00}" destId="{4E07DFB2-FA7E-1B42-8DF8-8718483336B5}" srcOrd="0" destOrd="0" presId="urn:microsoft.com/office/officeart/2009/layout/ReverseList"/>
    <dgm:cxn modelId="{081B3575-94F0-0F40-A916-AF6796933E73}" type="presParOf" srcId="{382EB005-419F-CD4D-96F2-6DF3F960EAD7}" destId="{4E07DFB2-FA7E-1B42-8DF8-8718483336B5}" srcOrd="0" destOrd="0" presId="urn:microsoft.com/office/officeart/2009/layout/ReverseList"/>
    <dgm:cxn modelId="{49500489-4D3C-B441-BE22-0583A9C8AEF9}" type="presParOf" srcId="{382EB005-419F-CD4D-96F2-6DF3F960EAD7}" destId="{4908CA3B-C0AC-6244-B069-6700149940BE}" srcOrd="1" destOrd="0" presId="urn:microsoft.com/office/officeart/2009/layout/ReverseList"/>
    <dgm:cxn modelId="{3C4ABB1E-C33D-3749-8F69-B1E627F5874C}" type="presParOf" srcId="{382EB005-419F-CD4D-96F2-6DF3F960EAD7}" destId="{D43817C6-4292-F044-8BC9-4F6AF13B8219}" srcOrd="2" destOrd="0" presId="urn:microsoft.com/office/officeart/2009/layout/ReverseList"/>
    <dgm:cxn modelId="{3C23E56B-73C6-394D-9D24-C5744FFA15F9}" type="presParOf" srcId="{382EB005-419F-CD4D-96F2-6DF3F960EAD7}" destId="{56947A7B-9728-CF4F-A032-F03CDF2783A5}" srcOrd="3" destOrd="0" presId="urn:microsoft.com/office/officeart/2009/layout/ReverseList"/>
    <dgm:cxn modelId="{298EC7BC-60B9-644E-B7C9-1B9108B53E5A}" type="presParOf" srcId="{382EB005-419F-CD4D-96F2-6DF3F960EAD7}" destId="{3E3B8C96-BCEA-AF49-AE52-9DE888FAB06D}" srcOrd="4" destOrd="0" presId="urn:microsoft.com/office/officeart/2009/layout/ReverseList"/>
    <dgm:cxn modelId="{2C2B7200-31CA-904F-8EE4-44C6C858DD03}" type="presParOf" srcId="{382EB005-419F-CD4D-96F2-6DF3F960EAD7}" destId="{5069DBBE-C8FF-EF40-A117-9F9EE36C432B}" srcOrd="5" destOrd="0" presId="urn:microsoft.com/office/officeart/2009/layout/Revers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11AF314C-227D-2E43-A731-E200F91BB110}" type="doc">
      <dgm:prSet loTypeId="urn:microsoft.com/office/officeart/2008/layout/VerticalCurvedList" loCatId="" qsTypeId="urn:microsoft.com/office/officeart/2005/8/quickstyle/simple3" qsCatId="simple" csTypeId="urn:microsoft.com/office/officeart/2005/8/colors/colorful5" csCatId="colorful" phldr="1"/>
      <dgm:spPr/>
      <dgm:t>
        <a:bodyPr/>
        <a:lstStyle/>
        <a:p>
          <a:endParaRPr lang="en-US"/>
        </a:p>
      </dgm:t>
    </dgm:pt>
    <dgm:pt modelId="{2ADEA296-4DC6-3E4E-B920-2731935A8B9A}">
      <dgm:prSet phldrT="[Text]"/>
      <dgm:spPr/>
      <dgm:t>
        <a:bodyPr/>
        <a:lstStyle/>
        <a:p>
          <a:r>
            <a:rPr lang="en-US" dirty="0"/>
            <a:t>Is a framework that understand colonization’s role in the health inequities we see &amp; the disparities present within social drivers of health. It is grounded in a social justice framework &amp; holistic engagement approach. Offers a pathway to decolonize healthcare </a:t>
          </a:r>
        </a:p>
      </dgm:t>
    </dgm:pt>
    <dgm:pt modelId="{CD75AE08-D84B-5C42-921E-7A240C06BF7A}" type="parTrans" cxnId="{97816439-32C2-704B-93D9-D86B79BD29B1}">
      <dgm:prSet/>
      <dgm:spPr/>
      <dgm:t>
        <a:bodyPr/>
        <a:lstStyle/>
        <a:p>
          <a:endParaRPr lang="en-US"/>
        </a:p>
      </dgm:t>
    </dgm:pt>
    <dgm:pt modelId="{1E0DB8C3-865E-2D43-B848-82EA6A3C2608}" type="sibTrans" cxnId="{97816439-32C2-704B-93D9-D86B79BD29B1}">
      <dgm:prSet/>
      <dgm:spPr/>
      <dgm:t>
        <a:bodyPr/>
        <a:lstStyle/>
        <a:p>
          <a:endParaRPr lang="en-US"/>
        </a:p>
      </dgm:t>
    </dgm:pt>
    <dgm:pt modelId="{70F60033-D4C8-574A-A5BD-985368544965}">
      <dgm:prSet phldrT="[Text]"/>
      <dgm:spPr/>
      <dgm:t>
        <a:bodyPr/>
        <a:lstStyle/>
        <a:p>
          <a:r>
            <a:rPr lang="en-US" dirty="0"/>
            <a:t>It requires us as health care professionals to reckon with our own complicit practices &amp; develop critical awareness of our personal/institutional bias as well as the positionality &amp; power imbalances inherent to the current medical model.</a:t>
          </a:r>
        </a:p>
      </dgm:t>
    </dgm:pt>
    <dgm:pt modelId="{D98994D6-EEB2-AC41-A7CC-AF5C306E5240}" type="parTrans" cxnId="{9015860B-B31B-ED49-A919-771E4A81D24D}">
      <dgm:prSet/>
      <dgm:spPr/>
      <dgm:t>
        <a:bodyPr/>
        <a:lstStyle/>
        <a:p>
          <a:endParaRPr lang="en-US"/>
        </a:p>
      </dgm:t>
    </dgm:pt>
    <dgm:pt modelId="{2C8156FF-C13C-644B-9FDC-736604F1A772}" type="sibTrans" cxnId="{9015860B-B31B-ED49-A919-771E4A81D24D}">
      <dgm:prSet/>
      <dgm:spPr/>
      <dgm:t>
        <a:bodyPr/>
        <a:lstStyle/>
        <a:p>
          <a:endParaRPr lang="en-US"/>
        </a:p>
      </dgm:t>
    </dgm:pt>
    <dgm:pt modelId="{B3A60E69-055C-5C43-91BC-E37312414708}">
      <dgm:prSet/>
      <dgm:spPr/>
      <dgm:t>
        <a:bodyPr/>
        <a:lstStyle/>
        <a:p>
          <a:r>
            <a:rPr lang="en-US" dirty="0"/>
            <a:t>Allows the patient to define what level of cultural safety is felt/experienced when seeking care.</a:t>
          </a:r>
        </a:p>
      </dgm:t>
    </dgm:pt>
    <dgm:pt modelId="{A140680F-BD7F-C743-B45E-4931919CFC40}" type="parTrans" cxnId="{FF6145BD-D2A0-F444-9584-8350439ADC38}">
      <dgm:prSet/>
      <dgm:spPr/>
      <dgm:t>
        <a:bodyPr/>
        <a:lstStyle/>
        <a:p>
          <a:endParaRPr lang="en-US"/>
        </a:p>
      </dgm:t>
    </dgm:pt>
    <dgm:pt modelId="{4F781999-C75B-C144-969B-D564397D4A6B}" type="sibTrans" cxnId="{FF6145BD-D2A0-F444-9584-8350439ADC38}">
      <dgm:prSet/>
      <dgm:spPr/>
      <dgm:t>
        <a:bodyPr/>
        <a:lstStyle/>
        <a:p>
          <a:endParaRPr lang="en-US"/>
        </a:p>
      </dgm:t>
    </dgm:pt>
    <dgm:pt modelId="{632B474D-9287-444B-BFE3-4B4CCED4929D}" type="pres">
      <dgm:prSet presAssocID="{11AF314C-227D-2E43-A731-E200F91BB110}" presName="Name0" presStyleCnt="0">
        <dgm:presLayoutVars>
          <dgm:chMax val="7"/>
          <dgm:chPref val="7"/>
          <dgm:dir/>
        </dgm:presLayoutVars>
      </dgm:prSet>
      <dgm:spPr/>
    </dgm:pt>
    <dgm:pt modelId="{5A28AE88-9AC8-0140-9671-1A91091B72EB}" type="pres">
      <dgm:prSet presAssocID="{11AF314C-227D-2E43-A731-E200F91BB110}" presName="Name1" presStyleCnt="0"/>
      <dgm:spPr/>
    </dgm:pt>
    <dgm:pt modelId="{AE7183E4-A9E1-D241-AA29-CB13F5BDBF24}" type="pres">
      <dgm:prSet presAssocID="{11AF314C-227D-2E43-A731-E200F91BB110}" presName="cycle" presStyleCnt="0"/>
      <dgm:spPr/>
    </dgm:pt>
    <dgm:pt modelId="{8DF5DDB0-27D5-0A43-A047-D80ABC281BAF}" type="pres">
      <dgm:prSet presAssocID="{11AF314C-227D-2E43-A731-E200F91BB110}" presName="srcNode" presStyleLbl="node1" presStyleIdx="0" presStyleCnt="3"/>
      <dgm:spPr/>
    </dgm:pt>
    <dgm:pt modelId="{93F886E2-DC4A-7548-A5FA-44FDF0827DFD}" type="pres">
      <dgm:prSet presAssocID="{11AF314C-227D-2E43-A731-E200F91BB110}" presName="conn" presStyleLbl="parChTrans1D2" presStyleIdx="0" presStyleCnt="1"/>
      <dgm:spPr/>
    </dgm:pt>
    <dgm:pt modelId="{4D955DB9-850F-1B44-B0F4-D59D3F755A97}" type="pres">
      <dgm:prSet presAssocID="{11AF314C-227D-2E43-A731-E200F91BB110}" presName="extraNode" presStyleLbl="node1" presStyleIdx="0" presStyleCnt="3"/>
      <dgm:spPr/>
    </dgm:pt>
    <dgm:pt modelId="{2D8C8D95-1DFF-C842-B532-97394D92761F}" type="pres">
      <dgm:prSet presAssocID="{11AF314C-227D-2E43-A731-E200F91BB110}" presName="dstNode" presStyleLbl="node1" presStyleIdx="0" presStyleCnt="3"/>
      <dgm:spPr/>
    </dgm:pt>
    <dgm:pt modelId="{19DB9AAD-59AC-0647-A2DF-1A49922664DF}" type="pres">
      <dgm:prSet presAssocID="{2ADEA296-4DC6-3E4E-B920-2731935A8B9A}" presName="text_1" presStyleLbl="node1" presStyleIdx="0" presStyleCnt="3">
        <dgm:presLayoutVars>
          <dgm:bulletEnabled val="1"/>
        </dgm:presLayoutVars>
      </dgm:prSet>
      <dgm:spPr/>
    </dgm:pt>
    <dgm:pt modelId="{9AF140D2-6E0B-174A-96A3-E50ED9812F1C}" type="pres">
      <dgm:prSet presAssocID="{2ADEA296-4DC6-3E4E-B920-2731935A8B9A}" presName="accent_1" presStyleCnt="0"/>
      <dgm:spPr/>
    </dgm:pt>
    <dgm:pt modelId="{E5960D55-8A53-1840-9462-BFCF3F5FA43B}" type="pres">
      <dgm:prSet presAssocID="{2ADEA296-4DC6-3E4E-B920-2731935A8B9A}" presName="accentRepeatNode" presStyleLbl="solidFgAcc1" presStyleIdx="0" presStyleCnt="3"/>
      <dgm:spPr/>
    </dgm:pt>
    <dgm:pt modelId="{03FFBC80-B3E9-C547-A8E4-F56ACDC6291E}" type="pres">
      <dgm:prSet presAssocID="{70F60033-D4C8-574A-A5BD-985368544965}" presName="text_2" presStyleLbl="node1" presStyleIdx="1" presStyleCnt="3">
        <dgm:presLayoutVars>
          <dgm:bulletEnabled val="1"/>
        </dgm:presLayoutVars>
      </dgm:prSet>
      <dgm:spPr/>
    </dgm:pt>
    <dgm:pt modelId="{0733148C-F846-5D42-83C8-A031C00956A2}" type="pres">
      <dgm:prSet presAssocID="{70F60033-D4C8-574A-A5BD-985368544965}" presName="accent_2" presStyleCnt="0"/>
      <dgm:spPr/>
    </dgm:pt>
    <dgm:pt modelId="{934A2FDF-0B8A-6044-808D-7C20AAA8F010}" type="pres">
      <dgm:prSet presAssocID="{70F60033-D4C8-574A-A5BD-985368544965}" presName="accentRepeatNode" presStyleLbl="solidFgAcc1" presStyleIdx="1" presStyleCnt="3"/>
      <dgm:spPr/>
    </dgm:pt>
    <dgm:pt modelId="{A5F9E1CA-48A1-3B4B-9A49-1F9739151EA9}" type="pres">
      <dgm:prSet presAssocID="{B3A60E69-055C-5C43-91BC-E37312414708}" presName="text_3" presStyleLbl="node1" presStyleIdx="2" presStyleCnt="3">
        <dgm:presLayoutVars>
          <dgm:bulletEnabled val="1"/>
        </dgm:presLayoutVars>
      </dgm:prSet>
      <dgm:spPr/>
    </dgm:pt>
    <dgm:pt modelId="{DC3CD199-83BD-5544-B04B-39AC9977BB84}" type="pres">
      <dgm:prSet presAssocID="{B3A60E69-055C-5C43-91BC-E37312414708}" presName="accent_3" presStyleCnt="0"/>
      <dgm:spPr/>
    </dgm:pt>
    <dgm:pt modelId="{43AA82A0-CD67-304A-9E7F-54387A152C8B}" type="pres">
      <dgm:prSet presAssocID="{B3A60E69-055C-5C43-91BC-E37312414708}" presName="accentRepeatNode" presStyleLbl="solidFgAcc1" presStyleIdx="2" presStyleCnt="3"/>
      <dgm:spPr/>
    </dgm:pt>
  </dgm:ptLst>
  <dgm:cxnLst>
    <dgm:cxn modelId="{9015860B-B31B-ED49-A919-771E4A81D24D}" srcId="{11AF314C-227D-2E43-A731-E200F91BB110}" destId="{70F60033-D4C8-574A-A5BD-985368544965}" srcOrd="1" destOrd="0" parTransId="{D98994D6-EEB2-AC41-A7CC-AF5C306E5240}" sibTransId="{2C8156FF-C13C-644B-9FDC-736604F1A772}"/>
    <dgm:cxn modelId="{96FB3715-3220-AB44-B83B-BEC2A4F42A2C}" type="presOf" srcId="{2ADEA296-4DC6-3E4E-B920-2731935A8B9A}" destId="{19DB9AAD-59AC-0647-A2DF-1A49922664DF}" srcOrd="0" destOrd="0" presId="urn:microsoft.com/office/officeart/2008/layout/VerticalCurvedList"/>
    <dgm:cxn modelId="{41F23517-BFD6-9C45-A972-881415CE5AD8}" type="presOf" srcId="{11AF314C-227D-2E43-A731-E200F91BB110}" destId="{632B474D-9287-444B-BFE3-4B4CCED4929D}" srcOrd="0" destOrd="0" presId="urn:microsoft.com/office/officeart/2008/layout/VerticalCurvedList"/>
    <dgm:cxn modelId="{97816439-32C2-704B-93D9-D86B79BD29B1}" srcId="{11AF314C-227D-2E43-A731-E200F91BB110}" destId="{2ADEA296-4DC6-3E4E-B920-2731935A8B9A}" srcOrd="0" destOrd="0" parTransId="{CD75AE08-D84B-5C42-921E-7A240C06BF7A}" sibTransId="{1E0DB8C3-865E-2D43-B848-82EA6A3C2608}"/>
    <dgm:cxn modelId="{B30EC042-80E5-A341-BEFC-266663004C83}" type="presOf" srcId="{1E0DB8C3-865E-2D43-B848-82EA6A3C2608}" destId="{93F886E2-DC4A-7548-A5FA-44FDF0827DFD}" srcOrd="0" destOrd="0" presId="urn:microsoft.com/office/officeart/2008/layout/VerticalCurvedList"/>
    <dgm:cxn modelId="{9CC4D882-CEFB-DA4C-B5AA-D9E86CE62B47}" type="presOf" srcId="{70F60033-D4C8-574A-A5BD-985368544965}" destId="{03FFBC80-B3E9-C547-A8E4-F56ACDC6291E}" srcOrd="0" destOrd="0" presId="urn:microsoft.com/office/officeart/2008/layout/VerticalCurvedList"/>
    <dgm:cxn modelId="{FF6145BD-D2A0-F444-9584-8350439ADC38}" srcId="{11AF314C-227D-2E43-A731-E200F91BB110}" destId="{B3A60E69-055C-5C43-91BC-E37312414708}" srcOrd="2" destOrd="0" parTransId="{A140680F-BD7F-C743-B45E-4931919CFC40}" sibTransId="{4F781999-C75B-C144-969B-D564397D4A6B}"/>
    <dgm:cxn modelId="{3D768BF1-1292-7049-A388-EF65534F9071}" type="presOf" srcId="{B3A60E69-055C-5C43-91BC-E37312414708}" destId="{A5F9E1CA-48A1-3B4B-9A49-1F9739151EA9}" srcOrd="0" destOrd="0" presId="urn:microsoft.com/office/officeart/2008/layout/VerticalCurvedList"/>
    <dgm:cxn modelId="{2D5EDD0B-7149-2947-B458-F34F546E5EE1}" type="presParOf" srcId="{632B474D-9287-444B-BFE3-4B4CCED4929D}" destId="{5A28AE88-9AC8-0140-9671-1A91091B72EB}" srcOrd="0" destOrd="0" presId="urn:microsoft.com/office/officeart/2008/layout/VerticalCurvedList"/>
    <dgm:cxn modelId="{2DA6F763-617C-C249-90EB-F3F934B52FAD}" type="presParOf" srcId="{5A28AE88-9AC8-0140-9671-1A91091B72EB}" destId="{AE7183E4-A9E1-D241-AA29-CB13F5BDBF24}" srcOrd="0" destOrd="0" presId="urn:microsoft.com/office/officeart/2008/layout/VerticalCurvedList"/>
    <dgm:cxn modelId="{31246255-DB41-7C43-B8C7-BC4812C7BBA9}" type="presParOf" srcId="{AE7183E4-A9E1-D241-AA29-CB13F5BDBF24}" destId="{8DF5DDB0-27D5-0A43-A047-D80ABC281BAF}" srcOrd="0" destOrd="0" presId="urn:microsoft.com/office/officeart/2008/layout/VerticalCurvedList"/>
    <dgm:cxn modelId="{0267C39E-0A16-B94F-8E48-7427BB52D1B1}" type="presParOf" srcId="{AE7183E4-A9E1-D241-AA29-CB13F5BDBF24}" destId="{93F886E2-DC4A-7548-A5FA-44FDF0827DFD}" srcOrd="1" destOrd="0" presId="urn:microsoft.com/office/officeart/2008/layout/VerticalCurvedList"/>
    <dgm:cxn modelId="{D0654FA5-0F05-3444-BCD6-970FC8030083}" type="presParOf" srcId="{AE7183E4-A9E1-D241-AA29-CB13F5BDBF24}" destId="{4D955DB9-850F-1B44-B0F4-D59D3F755A97}" srcOrd="2" destOrd="0" presId="urn:microsoft.com/office/officeart/2008/layout/VerticalCurvedList"/>
    <dgm:cxn modelId="{07C27AD2-4B02-C340-BE64-6FD87F509B4E}" type="presParOf" srcId="{AE7183E4-A9E1-D241-AA29-CB13F5BDBF24}" destId="{2D8C8D95-1DFF-C842-B532-97394D92761F}" srcOrd="3" destOrd="0" presId="urn:microsoft.com/office/officeart/2008/layout/VerticalCurvedList"/>
    <dgm:cxn modelId="{7A7EA9BF-E320-3346-BEC3-A061EDB5574C}" type="presParOf" srcId="{5A28AE88-9AC8-0140-9671-1A91091B72EB}" destId="{19DB9AAD-59AC-0647-A2DF-1A49922664DF}" srcOrd="1" destOrd="0" presId="urn:microsoft.com/office/officeart/2008/layout/VerticalCurvedList"/>
    <dgm:cxn modelId="{7F43F34A-B1B3-744E-A265-33BE39063B4D}" type="presParOf" srcId="{5A28AE88-9AC8-0140-9671-1A91091B72EB}" destId="{9AF140D2-6E0B-174A-96A3-E50ED9812F1C}" srcOrd="2" destOrd="0" presId="urn:microsoft.com/office/officeart/2008/layout/VerticalCurvedList"/>
    <dgm:cxn modelId="{EFB72A2F-67E9-DD4F-B192-0C22B25C0297}" type="presParOf" srcId="{9AF140D2-6E0B-174A-96A3-E50ED9812F1C}" destId="{E5960D55-8A53-1840-9462-BFCF3F5FA43B}" srcOrd="0" destOrd="0" presId="urn:microsoft.com/office/officeart/2008/layout/VerticalCurvedList"/>
    <dgm:cxn modelId="{95C1B0B1-5FD2-A849-A02C-DEB0DC741B81}" type="presParOf" srcId="{5A28AE88-9AC8-0140-9671-1A91091B72EB}" destId="{03FFBC80-B3E9-C547-A8E4-F56ACDC6291E}" srcOrd="3" destOrd="0" presId="urn:microsoft.com/office/officeart/2008/layout/VerticalCurvedList"/>
    <dgm:cxn modelId="{D13B14CD-444D-A74A-BE8F-5CED379DC12B}" type="presParOf" srcId="{5A28AE88-9AC8-0140-9671-1A91091B72EB}" destId="{0733148C-F846-5D42-83C8-A031C00956A2}" srcOrd="4" destOrd="0" presId="urn:microsoft.com/office/officeart/2008/layout/VerticalCurvedList"/>
    <dgm:cxn modelId="{CA70EF58-DB60-4740-AFE1-363023C0A364}" type="presParOf" srcId="{0733148C-F846-5D42-83C8-A031C00956A2}" destId="{934A2FDF-0B8A-6044-808D-7C20AAA8F010}" srcOrd="0" destOrd="0" presId="urn:microsoft.com/office/officeart/2008/layout/VerticalCurvedList"/>
    <dgm:cxn modelId="{E1DB6D94-2E79-5549-8CAB-C7273B6CFB79}" type="presParOf" srcId="{5A28AE88-9AC8-0140-9671-1A91091B72EB}" destId="{A5F9E1CA-48A1-3B4B-9A49-1F9739151EA9}" srcOrd="5" destOrd="0" presId="urn:microsoft.com/office/officeart/2008/layout/VerticalCurvedList"/>
    <dgm:cxn modelId="{04AB69F8-546F-8349-A43F-0F0AEDF5A22B}" type="presParOf" srcId="{5A28AE88-9AC8-0140-9671-1A91091B72EB}" destId="{DC3CD199-83BD-5544-B04B-39AC9977BB84}" srcOrd="6" destOrd="0" presId="urn:microsoft.com/office/officeart/2008/layout/VerticalCurvedList"/>
    <dgm:cxn modelId="{91C6951A-3C70-AA4E-BB8C-27EBE37B2C08}" type="presParOf" srcId="{DC3CD199-83BD-5544-B04B-39AC9977BB84}" destId="{43AA82A0-CD67-304A-9E7F-54387A152C8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25A7C1-5334-4662-BEA3-DFDA5E93216F}" type="doc">
      <dgm:prSet loTypeId="urn:microsoft.com/office/officeart/2016/7/layout/HorizontalActionList" loCatId="List" qsTypeId="urn:microsoft.com/office/officeart/2005/8/quickstyle/simple1" qsCatId="simple" csTypeId="urn:microsoft.com/office/officeart/2005/8/colors/accent1_2" csCatId="accent1"/>
      <dgm:spPr/>
      <dgm:t>
        <a:bodyPr/>
        <a:lstStyle/>
        <a:p>
          <a:endParaRPr lang="en-US"/>
        </a:p>
      </dgm:t>
    </dgm:pt>
    <dgm:pt modelId="{9E0B657D-47E6-4205-B6E1-107F39320173}">
      <dgm:prSet/>
      <dgm:spPr/>
      <dgm:t>
        <a:bodyPr/>
        <a:lstStyle/>
        <a:p>
          <a:r>
            <a:rPr lang="en-US" dirty="0"/>
            <a:t>Exercise</a:t>
          </a:r>
        </a:p>
      </dgm:t>
    </dgm:pt>
    <dgm:pt modelId="{3C97864F-290F-4A5D-874F-9374F1FBFF2C}" type="parTrans" cxnId="{0F227528-21BC-4FB8-916F-E8DAFCE81FDF}">
      <dgm:prSet/>
      <dgm:spPr/>
      <dgm:t>
        <a:bodyPr/>
        <a:lstStyle/>
        <a:p>
          <a:endParaRPr lang="en-US"/>
        </a:p>
      </dgm:t>
    </dgm:pt>
    <dgm:pt modelId="{249C06F5-7E25-4064-BA81-77CD03081C64}" type="sibTrans" cxnId="{0F227528-21BC-4FB8-916F-E8DAFCE81FDF}">
      <dgm:prSet/>
      <dgm:spPr/>
      <dgm:t>
        <a:bodyPr/>
        <a:lstStyle/>
        <a:p>
          <a:endParaRPr lang="en-US"/>
        </a:p>
      </dgm:t>
    </dgm:pt>
    <dgm:pt modelId="{E5547948-2EB5-4981-929F-1EF2A29ACAEC}">
      <dgm:prSet custT="1"/>
      <dgm:spPr/>
      <dgm:t>
        <a:bodyPr/>
        <a:lstStyle/>
        <a:p>
          <a:r>
            <a:rPr lang="en-US" sz="2400" b="1" dirty="0"/>
            <a:t>Exercise: </a:t>
          </a:r>
          <a:r>
            <a:rPr lang="en-US" sz="2400" dirty="0"/>
            <a:t>Unconscious Bias Simulation</a:t>
          </a:r>
        </a:p>
      </dgm:t>
    </dgm:pt>
    <dgm:pt modelId="{6EED7C0B-5751-4F60-8355-69E1E6B2A017}" type="parTrans" cxnId="{2927FEDB-218B-4505-B030-8221A11BDBDA}">
      <dgm:prSet/>
      <dgm:spPr/>
      <dgm:t>
        <a:bodyPr/>
        <a:lstStyle/>
        <a:p>
          <a:endParaRPr lang="en-US"/>
        </a:p>
      </dgm:t>
    </dgm:pt>
    <dgm:pt modelId="{C961A53B-441A-4CC2-B908-D27C889CE4A3}" type="sibTrans" cxnId="{2927FEDB-218B-4505-B030-8221A11BDBDA}">
      <dgm:prSet/>
      <dgm:spPr/>
      <dgm:t>
        <a:bodyPr/>
        <a:lstStyle/>
        <a:p>
          <a:endParaRPr lang="en-US"/>
        </a:p>
      </dgm:t>
    </dgm:pt>
    <dgm:pt modelId="{CEA4051E-78C3-4DCC-854C-7CD72D833AC4}">
      <dgm:prSet custT="1"/>
      <dgm:spPr/>
      <dgm:t>
        <a:bodyPr/>
        <a:lstStyle/>
        <a:p>
          <a:r>
            <a:rPr lang="en-US" sz="2000" dirty="0"/>
            <a:t>Engage participants in immersive scenarios that simulate real-world biases in recruitment.</a:t>
          </a:r>
        </a:p>
      </dgm:t>
    </dgm:pt>
    <dgm:pt modelId="{AAE3716C-21A6-4982-A8E5-FB8B2443024D}" type="parTrans" cxnId="{DC6D0A36-BA94-4EB8-B598-C27DCDC8ADFD}">
      <dgm:prSet/>
      <dgm:spPr/>
      <dgm:t>
        <a:bodyPr/>
        <a:lstStyle/>
        <a:p>
          <a:endParaRPr lang="en-US"/>
        </a:p>
      </dgm:t>
    </dgm:pt>
    <dgm:pt modelId="{C68766C7-108C-4E49-8592-30B89115A57F}" type="sibTrans" cxnId="{DC6D0A36-BA94-4EB8-B598-C27DCDC8ADFD}">
      <dgm:prSet/>
      <dgm:spPr/>
      <dgm:t>
        <a:bodyPr/>
        <a:lstStyle/>
        <a:p>
          <a:endParaRPr lang="en-US"/>
        </a:p>
      </dgm:t>
    </dgm:pt>
    <dgm:pt modelId="{DE8B6913-031F-4861-9048-337089DFFC48}">
      <dgm:prSet custT="1"/>
      <dgm:spPr/>
      <dgm:t>
        <a:bodyPr/>
        <a:lstStyle/>
        <a:p>
          <a:r>
            <a:rPr lang="en-US" sz="2000" dirty="0"/>
            <a:t>Facilitate discussions on recognizing and mitigating unconscious biases in the hiring process.</a:t>
          </a:r>
        </a:p>
      </dgm:t>
    </dgm:pt>
    <dgm:pt modelId="{C6CF107F-3A9E-4A5A-8CDC-B75B640C9032}" type="parTrans" cxnId="{D3717D0E-4A9C-45B9-81B8-36455E4370E8}">
      <dgm:prSet/>
      <dgm:spPr/>
      <dgm:t>
        <a:bodyPr/>
        <a:lstStyle/>
        <a:p>
          <a:endParaRPr lang="en-US"/>
        </a:p>
      </dgm:t>
    </dgm:pt>
    <dgm:pt modelId="{58751965-99EF-4F33-B994-5C642FAD53D0}" type="sibTrans" cxnId="{D3717D0E-4A9C-45B9-81B8-36455E4370E8}">
      <dgm:prSet/>
      <dgm:spPr/>
      <dgm:t>
        <a:bodyPr/>
        <a:lstStyle/>
        <a:p>
          <a:endParaRPr lang="en-US"/>
        </a:p>
      </dgm:t>
    </dgm:pt>
    <dgm:pt modelId="{150F98B6-135A-46B9-A906-E10AA4278632}">
      <dgm:prSet/>
      <dgm:spPr/>
      <dgm:t>
        <a:bodyPr/>
        <a:lstStyle/>
        <a:p>
          <a:r>
            <a:rPr lang="en-US"/>
            <a:t>Discuss</a:t>
          </a:r>
        </a:p>
      </dgm:t>
    </dgm:pt>
    <dgm:pt modelId="{253277DB-1B90-4527-B10A-FA7F314C6A3A}" type="parTrans" cxnId="{71E21ED4-01B2-4776-8099-36CA68891A3F}">
      <dgm:prSet/>
      <dgm:spPr/>
      <dgm:t>
        <a:bodyPr/>
        <a:lstStyle/>
        <a:p>
          <a:endParaRPr lang="en-US"/>
        </a:p>
      </dgm:t>
    </dgm:pt>
    <dgm:pt modelId="{EDA27AB8-1937-48C3-9B5E-52254546FDE0}" type="sibTrans" cxnId="{71E21ED4-01B2-4776-8099-36CA68891A3F}">
      <dgm:prSet/>
      <dgm:spPr/>
      <dgm:t>
        <a:bodyPr/>
        <a:lstStyle/>
        <a:p>
          <a:endParaRPr lang="en-US"/>
        </a:p>
      </dgm:t>
    </dgm:pt>
    <dgm:pt modelId="{76FE7F75-6330-44A8-B90E-95F6F477DE24}">
      <dgm:prSet custT="1"/>
      <dgm:spPr/>
      <dgm:t>
        <a:bodyPr/>
        <a:lstStyle/>
        <a:p>
          <a:r>
            <a:rPr lang="en-US" sz="2400" dirty="0"/>
            <a:t>Discuss best practices for promoting diversity in recruitment strategies and fostering inclusive hiring practices.</a:t>
          </a:r>
        </a:p>
      </dgm:t>
    </dgm:pt>
    <dgm:pt modelId="{71EF4642-1395-4C86-8CD2-088DB2E944A7}" type="parTrans" cxnId="{2A2E7749-AACA-4169-BF02-AD02A6DD26B0}">
      <dgm:prSet/>
      <dgm:spPr/>
      <dgm:t>
        <a:bodyPr/>
        <a:lstStyle/>
        <a:p>
          <a:endParaRPr lang="en-US"/>
        </a:p>
      </dgm:t>
    </dgm:pt>
    <dgm:pt modelId="{C4AB98F9-22F4-4E37-A72C-8F582A1F5AFE}" type="sibTrans" cxnId="{2A2E7749-AACA-4169-BF02-AD02A6DD26B0}">
      <dgm:prSet/>
      <dgm:spPr/>
      <dgm:t>
        <a:bodyPr/>
        <a:lstStyle/>
        <a:p>
          <a:endParaRPr lang="en-US"/>
        </a:p>
      </dgm:t>
    </dgm:pt>
    <dgm:pt modelId="{1E62770E-6634-4DA5-89E1-E5F48649C506}" type="pres">
      <dgm:prSet presAssocID="{5025A7C1-5334-4662-BEA3-DFDA5E93216F}" presName="Name0" presStyleCnt="0">
        <dgm:presLayoutVars>
          <dgm:dir/>
          <dgm:animLvl val="lvl"/>
          <dgm:resizeHandles val="exact"/>
        </dgm:presLayoutVars>
      </dgm:prSet>
      <dgm:spPr/>
    </dgm:pt>
    <dgm:pt modelId="{8D5CDE30-2968-4D77-AE94-4D7879725998}" type="pres">
      <dgm:prSet presAssocID="{9E0B657D-47E6-4205-B6E1-107F39320173}" presName="composite" presStyleCnt="0"/>
      <dgm:spPr/>
    </dgm:pt>
    <dgm:pt modelId="{3ADCAB87-325B-4E18-9414-CDD1B358C500}" type="pres">
      <dgm:prSet presAssocID="{9E0B657D-47E6-4205-B6E1-107F39320173}" presName="parTx" presStyleLbl="alignNode1" presStyleIdx="0" presStyleCnt="2">
        <dgm:presLayoutVars>
          <dgm:chMax val="0"/>
          <dgm:chPref val="0"/>
        </dgm:presLayoutVars>
      </dgm:prSet>
      <dgm:spPr/>
    </dgm:pt>
    <dgm:pt modelId="{8C306869-96C0-42C2-84BF-EF05824E6D2C}" type="pres">
      <dgm:prSet presAssocID="{9E0B657D-47E6-4205-B6E1-107F39320173}" presName="desTx" presStyleLbl="alignAccFollowNode1" presStyleIdx="0" presStyleCnt="2">
        <dgm:presLayoutVars/>
      </dgm:prSet>
      <dgm:spPr/>
    </dgm:pt>
    <dgm:pt modelId="{3A5AE818-EF67-4CE8-A936-F88B058A7D23}" type="pres">
      <dgm:prSet presAssocID="{249C06F5-7E25-4064-BA81-77CD03081C64}" presName="space" presStyleCnt="0"/>
      <dgm:spPr/>
    </dgm:pt>
    <dgm:pt modelId="{A35BAEB7-6B72-4327-A6B8-CB6639F18023}" type="pres">
      <dgm:prSet presAssocID="{150F98B6-135A-46B9-A906-E10AA4278632}" presName="composite" presStyleCnt="0"/>
      <dgm:spPr/>
    </dgm:pt>
    <dgm:pt modelId="{60A4F9A0-B8D9-4E0D-AC54-48A7764A8236}" type="pres">
      <dgm:prSet presAssocID="{150F98B6-135A-46B9-A906-E10AA4278632}" presName="parTx" presStyleLbl="alignNode1" presStyleIdx="1" presStyleCnt="2">
        <dgm:presLayoutVars>
          <dgm:chMax val="0"/>
          <dgm:chPref val="0"/>
        </dgm:presLayoutVars>
      </dgm:prSet>
      <dgm:spPr/>
    </dgm:pt>
    <dgm:pt modelId="{071F3FCA-7D8F-4AE9-90DB-A29A9FB26744}" type="pres">
      <dgm:prSet presAssocID="{150F98B6-135A-46B9-A906-E10AA4278632}" presName="desTx" presStyleLbl="alignAccFollowNode1" presStyleIdx="1" presStyleCnt="2">
        <dgm:presLayoutVars/>
      </dgm:prSet>
      <dgm:spPr/>
    </dgm:pt>
  </dgm:ptLst>
  <dgm:cxnLst>
    <dgm:cxn modelId="{D3717D0E-4A9C-45B9-81B8-36455E4370E8}" srcId="{E5547948-2EB5-4981-929F-1EF2A29ACAEC}" destId="{DE8B6913-031F-4861-9048-337089DFFC48}" srcOrd="1" destOrd="0" parTransId="{C6CF107F-3A9E-4A5A-8CDC-B75B640C9032}" sibTransId="{58751965-99EF-4F33-B994-5C642FAD53D0}"/>
    <dgm:cxn modelId="{29861C20-A0F2-4170-B20A-6A464D20E28C}" type="presOf" srcId="{150F98B6-135A-46B9-A906-E10AA4278632}" destId="{60A4F9A0-B8D9-4E0D-AC54-48A7764A8236}" srcOrd="0" destOrd="0" presId="urn:microsoft.com/office/officeart/2016/7/layout/HorizontalActionList"/>
    <dgm:cxn modelId="{0F227528-21BC-4FB8-916F-E8DAFCE81FDF}" srcId="{5025A7C1-5334-4662-BEA3-DFDA5E93216F}" destId="{9E0B657D-47E6-4205-B6E1-107F39320173}" srcOrd="0" destOrd="0" parTransId="{3C97864F-290F-4A5D-874F-9374F1FBFF2C}" sibTransId="{249C06F5-7E25-4064-BA81-77CD03081C64}"/>
    <dgm:cxn modelId="{DC6D0A36-BA94-4EB8-B598-C27DCDC8ADFD}" srcId="{E5547948-2EB5-4981-929F-1EF2A29ACAEC}" destId="{CEA4051E-78C3-4DCC-854C-7CD72D833AC4}" srcOrd="0" destOrd="0" parTransId="{AAE3716C-21A6-4982-A8E5-FB8B2443024D}" sibTransId="{C68766C7-108C-4E49-8592-30B89115A57F}"/>
    <dgm:cxn modelId="{E8466E3D-BE19-4900-93A3-2DE6A4EA5E95}" type="presOf" srcId="{76FE7F75-6330-44A8-B90E-95F6F477DE24}" destId="{071F3FCA-7D8F-4AE9-90DB-A29A9FB26744}" srcOrd="0" destOrd="0" presId="urn:microsoft.com/office/officeart/2016/7/layout/HorizontalActionList"/>
    <dgm:cxn modelId="{2A2E7749-AACA-4169-BF02-AD02A6DD26B0}" srcId="{150F98B6-135A-46B9-A906-E10AA4278632}" destId="{76FE7F75-6330-44A8-B90E-95F6F477DE24}" srcOrd="0" destOrd="0" parTransId="{71EF4642-1395-4C86-8CD2-088DB2E944A7}" sibTransId="{C4AB98F9-22F4-4E37-A72C-8F582A1F5AFE}"/>
    <dgm:cxn modelId="{39876775-22B3-4E9D-B5A4-D47138C49D94}" type="presOf" srcId="{5025A7C1-5334-4662-BEA3-DFDA5E93216F}" destId="{1E62770E-6634-4DA5-89E1-E5F48649C506}" srcOrd="0" destOrd="0" presId="urn:microsoft.com/office/officeart/2016/7/layout/HorizontalActionList"/>
    <dgm:cxn modelId="{CD43D8A2-2F76-4159-A9DC-9C01179C9013}" type="presOf" srcId="{E5547948-2EB5-4981-929F-1EF2A29ACAEC}" destId="{8C306869-96C0-42C2-84BF-EF05824E6D2C}" srcOrd="0" destOrd="0" presId="urn:microsoft.com/office/officeart/2016/7/layout/HorizontalActionList"/>
    <dgm:cxn modelId="{997A29A9-2B20-45AF-B982-BEF9F6E698F4}" type="presOf" srcId="{9E0B657D-47E6-4205-B6E1-107F39320173}" destId="{3ADCAB87-325B-4E18-9414-CDD1B358C500}" srcOrd="0" destOrd="0" presId="urn:microsoft.com/office/officeart/2016/7/layout/HorizontalActionList"/>
    <dgm:cxn modelId="{71E21ED4-01B2-4776-8099-36CA68891A3F}" srcId="{5025A7C1-5334-4662-BEA3-DFDA5E93216F}" destId="{150F98B6-135A-46B9-A906-E10AA4278632}" srcOrd="1" destOrd="0" parTransId="{253277DB-1B90-4527-B10A-FA7F314C6A3A}" sibTransId="{EDA27AB8-1937-48C3-9B5E-52254546FDE0}"/>
    <dgm:cxn modelId="{2927FEDB-218B-4505-B030-8221A11BDBDA}" srcId="{9E0B657D-47E6-4205-B6E1-107F39320173}" destId="{E5547948-2EB5-4981-929F-1EF2A29ACAEC}" srcOrd="0" destOrd="0" parTransId="{6EED7C0B-5751-4F60-8355-69E1E6B2A017}" sibTransId="{C961A53B-441A-4CC2-B908-D27C889CE4A3}"/>
    <dgm:cxn modelId="{7FB8B5E2-A3AC-44E4-975F-1D2C001E44AC}" type="presOf" srcId="{CEA4051E-78C3-4DCC-854C-7CD72D833AC4}" destId="{8C306869-96C0-42C2-84BF-EF05824E6D2C}" srcOrd="0" destOrd="1" presId="urn:microsoft.com/office/officeart/2016/7/layout/HorizontalActionList"/>
    <dgm:cxn modelId="{DD56B6F1-34F5-4D82-9CD9-7856107860B0}" type="presOf" srcId="{DE8B6913-031F-4861-9048-337089DFFC48}" destId="{8C306869-96C0-42C2-84BF-EF05824E6D2C}" srcOrd="0" destOrd="2" presId="urn:microsoft.com/office/officeart/2016/7/layout/HorizontalActionList"/>
    <dgm:cxn modelId="{943C908C-ACB8-4850-90D8-732DC5508398}" type="presParOf" srcId="{1E62770E-6634-4DA5-89E1-E5F48649C506}" destId="{8D5CDE30-2968-4D77-AE94-4D7879725998}" srcOrd="0" destOrd="0" presId="urn:microsoft.com/office/officeart/2016/7/layout/HorizontalActionList"/>
    <dgm:cxn modelId="{4AB06512-4D6D-4A43-9369-3151440FAD48}" type="presParOf" srcId="{8D5CDE30-2968-4D77-AE94-4D7879725998}" destId="{3ADCAB87-325B-4E18-9414-CDD1B358C500}" srcOrd="0" destOrd="0" presId="urn:microsoft.com/office/officeart/2016/7/layout/HorizontalActionList"/>
    <dgm:cxn modelId="{9848DC89-C071-47C9-8117-CD7BE8C4C3B5}" type="presParOf" srcId="{8D5CDE30-2968-4D77-AE94-4D7879725998}" destId="{8C306869-96C0-42C2-84BF-EF05824E6D2C}" srcOrd="1" destOrd="0" presId="urn:microsoft.com/office/officeart/2016/7/layout/HorizontalActionList"/>
    <dgm:cxn modelId="{495B4E5A-31FA-475C-88EF-46844F3FC7BF}" type="presParOf" srcId="{1E62770E-6634-4DA5-89E1-E5F48649C506}" destId="{3A5AE818-EF67-4CE8-A936-F88B058A7D23}" srcOrd="1" destOrd="0" presId="urn:microsoft.com/office/officeart/2016/7/layout/HorizontalActionList"/>
    <dgm:cxn modelId="{9C3EB93D-8657-43E6-8381-8762AA6366EF}" type="presParOf" srcId="{1E62770E-6634-4DA5-89E1-E5F48649C506}" destId="{A35BAEB7-6B72-4327-A6B8-CB6639F18023}" srcOrd="2" destOrd="0" presId="urn:microsoft.com/office/officeart/2016/7/layout/HorizontalActionList"/>
    <dgm:cxn modelId="{EC724329-618A-4F8E-B8FB-568BDAC92253}" type="presParOf" srcId="{A35BAEB7-6B72-4327-A6B8-CB6639F18023}" destId="{60A4F9A0-B8D9-4E0D-AC54-48A7764A8236}" srcOrd="0" destOrd="0" presId="urn:microsoft.com/office/officeart/2016/7/layout/HorizontalActionList"/>
    <dgm:cxn modelId="{CE7D75AC-0FD2-4FD7-8B42-1181A177C83F}" type="presParOf" srcId="{A35BAEB7-6B72-4327-A6B8-CB6639F18023}" destId="{071F3FCA-7D8F-4AE9-90DB-A29A9FB26744}"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407F29-C38E-4615-A2C4-4083F5F87B78}"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n-US"/>
        </a:p>
      </dgm:t>
    </dgm:pt>
    <dgm:pt modelId="{EF3225F2-2BA5-4A82-84DE-6FC315A36AB8}">
      <dgm:prSet/>
      <dgm:spPr/>
      <dgm:t>
        <a:bodyPr/>
        <a:lstStyle/>
        <a:p>
          <a:r>
            <a:rPr lang="en-US"/>
            <a:t>Affinity Bias:</a:t>
          </a:r>
        </a:p>
      </dgm:t>
    </dgm:pt>
    <dgm:pt modelId="{466596AC-F1C7-410F-BE31-47DDDD2865CE}" type="parTrans" cxnId="{1F5F2087-DF2C-40E7-B48E-17E8185E9FCF}">
      <dgm:prSet/>
      <dgm:spPr/>
      <dgm:t>
        <a:bodyPr/>
        <a:lstStyle/>
        <a:p>
          <a:endParaRPr lang="en-US"/>
        </a:p>
      </dgm:t>
    </dgm:pt>
    <dgm:pt modelId="{53CBE3EF-F437-497A-9BFE-B33964F4C0BC}" type="sibTrans" cxnId="{1F5F2087-DF2C-40E7-B48E-17E8185E9FCF}">
      <dgm:prSet/>
      <dgm:spPr/>
      <dgm:t>
        <a:bodyPr/>
        <a:lstStyle/>
        <a:p>
          <a:endParaRPr lang="en-US"/>
        </a:p>
      </dgm:t>
    </dgm:pt>
    <dgm:pt modelId="{F72807D5-035D-41DF-8E2F-11A180509F52}">
      <dgm:prSet custT="1"/>
      <dgm:spPr/>
      <dgm:t>
        <a:bodyPr/>
        <a:lstStyle/>
        <a:p>
          <a:r>
            <a:rPr lang="en-US" sz="1600" dirty="0"/>
            <a:t>Example: A hiring manager feels an instant connection with a candidate because they attended the same university. As a result, they overlook other candidates who may be more qualified but don't share the same alma mater.</a:t>
          </a:r>
        </a:p>
      </dgm:t>
    </dgm:pt>
    <dgm:pt modelId="{EFCC80FC-FCC2-4A09-AC5B-78AC0C78F805}" type="parTrans" cxnId="{3A011AA3-260C-4BA6-98C8-260562125330}">
      <dgm:prSet/>
      <dgm:spPr/>
      <dgm:t>
        <a:bodyPr/>
        <a:lstStyle/>
        <a:p>
          <a:endParaRPr lang="en-US"/>
        </a:p>
      </dgm:t>
    </dgm:pt>
    <dgm:pt modelId="{6B0CE729-8C72-44AF-B87E-74AB8979D55E}" type="sibTrans" cxnId="{3A011AA3-260C-4BA6-98C8-260562125330}">
      <dgm:prSet/>
      <dgm:spPr/>
      <dgm:t>
        <a:bodyPr/>
        <a:lstStyle/>
        <a:p>
          <a:endParaRPr lang="en-US"/>
        </a:p>
      </dgm:t>
    </dgm:pt>
    <dgm:pt modelId="{3DE8DE2F-C146-4B5F-AE9E-43F36F302514}">
      <dgm:prSet/>
      <dgm:spPr/>
      <dgm:t>
        <a:bodyPr/>
        <a:lstStyle/>
        <a:p>
          <a:r>
            <a:rPr lang="en-US"/>
            <a:t>Confirmation Bias:</a:t>
          </a:r>
        </a:p>
      </dgm:t>
    </dgm:pt>
    <dgm:pt modelId="{F2B995D5-F9D9-464F-B220-6E865CD318A4}" type="parTrans" cxnId="{5E24F5A2-5740-4FE7-A1BC-4022C143DECF}">
      <dgm:prSet/>
      <dgm:spPr/>
      <dgm:t>
        <a:bodyPr/>
        <a:lstStyle/>
        <a:p>
          <a:endParaRPr lang="en-US"/>
        </a:p>
      </dgm:t>
    </dgm:pt>
    <dgm:pt modelId="{31271198-F10A-4BE5-AD2B-B6257F4D56FA}" type="sibTrans" cxnId="{5E24F5A2-5740-4FE7-A1BC-4022C143DECF}">
      <dgm:prSet/>
      <dgm:spPr/>
      <dgm:t>
        <a:bodyPr/>
        <a:lstStyle/>
        <a:p>
          <a:endParaRPr lang="en-US"/>
        </a:p>
      </dgm:t>
    </dgm:pt>
    <dgm:pt modelId="{BCF6F71B-9A94-4579-90AB-C453640973C8}">
      <dgm:prSet custT="1"/>
      <dgm:spPr/>
      <dgm:t>
        <a:bodyPr/>
        <a:lstStyle/>
        <a:p>
          <a:r>
            <a:rPr lang="en-US" sz="1600" dirty="0"/>
            <a:t>Example: A recruiter believes that candidates from a certain demographic are less competent based on stereotypes. They subconsciously seek out information that confirms this belief and overlook evidence that contradicts it.</a:t>
          </a:r>
        </a:p>
      </dgm:t>
    </dgm:pt>
    <dgm:pt modelId="{159D0071-500E-4D80-BF9D-BFFCE205F2DE}" type="parTrans" cxnId="{F569B172-316C-42D7-9FD8-E6C5E0FB2250}">
      <dgm:prSet/>
      <dgm:spPr/>
      <dgm:t>
        <a:bodyPr/>
        <a:lstStyle/>
        <a:p>
          <a:endParaRPr lang="en-US"/>
        </a:p>
      </dgm:t>
    </dgm:pt>
    <dgm:pt modelId="{D74535A1-6FC4-4F1B-BD9D-94610849ECCF}" type="sibTrans" cxnId="{F569B172-316C-42D7-9FD8-E6C5E0FB2250}">
      <dgm:prSet/>
      <dgm:spPr/>
      <dgm:t>
        <a:bodyPr/>
        <a:lstStyle/>
        <a:p>
          <a:endParaRPr lang="en-US"/>
        </a:p>
      </dgm:t>
    </dgm:pt>
    <dgm:pt modelId="{C6ECE8AD-757D-4997-87D2-CF18D7451274}">
      <dgm:prSet/>
      <dgm:spPr/>
      <dgm:t>
        <a:bodyPr/>
        <a:lstStyle/>
        <a:p>
          <a:r>
            <a:rPr lang="en-US"/>
            <a:t>Halo Effect:</a:t>
          </a:r>
        </a:p>
      </dgm:t>
    </dgm:pt>
    <dgm:pt modelId="{CA5FCADF-E6D1-4EBB-A03E-34DB37046C1E}" type="parTrans" cxnId="{FE7CB78C-0415-4F9B-AC0C-A7A677FC623D}">
      <dgm:prSet/>
      <dgm:spPr/>
      <dgm:t>
        <a:bodyPr/>
        <a:lstStyle/>
        <a:p>
          <a:endParaRPr lang="en-US"/>
        </a:p>
      </dgm:t>
    </dgm:pt>
    <dgm:pt modelId="{FC5545EE-BF8C-4CFD-8F63-40DCF375CA29}" type="sibTrans" cxnId="{FE7CB78C-0415-4F9B-AC0C-A7A677FC623D}">
      <dgm:prSet/>
      <dgm:spPr/>
      <dgm:t>
        <a:bodyPr/>
        <a:lstStyle/>
        <a:p>
          <a:endParaRPr lang="en-US"/>
        </a:p>
      </dgm:t>
    </dgm:pt>
    <dgm:pt modelId="{7B743A6A-D5BA-44E3-8E81-DC87836C0B7C}">
      <dgm:prSet custT="1"/>
      <dgm:spPr/>
      <dgm:t>
        <a:bodyPr/>
        <a:lstStyle/>
        <a:p>
          <a:r>
            <a:rPr lang="en-US" sz="1600" dirty="0"/>
            <a:t>Example: A candidate has an impressive resume with prestigious work experience. The recruiter automatically assumes that they possess all desirable qualities, such as intelligence and competence, without thoroughly evaluating their skills and fit for the role.</a:t>
          </a:r>
        </a:p>
      </dgm:t>
    </dgm:pt>
    <dgm:pt modelId="{2271BE13-502F-42B3-8B05-C17788798D32}" type="parTrans" cxnId="{7C03DBC0-0D2A-40C3-843A-4A04093EADBC}">
      <dgm:prSet/>
      <dgm:spPr/>
      <dgm:t>
        <a:bodyPr/>
        <a:lstStyle/>
        <a:p>
          <a:endParaRPr lang="en-US"/>
        </a:p>
      </dgm:t>
    </dgm:pt>
    <dgm:pt modelId="{8288A1FF-78BF-460E-8E61-3A3707B66EE7}" type="sibTrans" cxnId="{7C03DBC0-0D2A-40C3-843A-4A04093EADBC}">
      <dgm:prSet/>
      <dgm:spPr/>
      <dgm:t>
        <a:bodyPr/>
        <a:lstStyle/>
        <a:p>
          <a:endParaRPr lang="en-US"/>
        </a:p>
      </dgm:t>
    </dgm:pt>
    <dgm:pt modelId="{F0342634-E78B-44E6-8C4A-9DC7DCD6C50D}">
      <dgm:prSet/>
      <dgm:spPr/>
      <dgm:t>
        <a:bodyPr/>
        <a:lstStyle/>
        <a:p>
          <a:r>
            <a:rPr lang="en-US"/>
            <a:t>Name Bias:</a:t>
          </a:r>
        </a:p>
      </dgm:t>
    </dgm:pt>
    <dgm:pt modelId="{FA99EC6F-5943-4471-BC9C-0AE9EF5EA653}" type="parTrans" cxnId="{399E638E-1D4E-4E47-93B0-9D834D4F4FCE}">
      <dgm:prSet/>
      <dgm:spPr/>
      <dgm:t>
        <a:bodyPr/>
        <a:lstStyle/>
        <a:p>
          <a:endParaRPr lang="en-US"/>
        </a:p>
      </dgm:t>
    </dgm:pt>
    <dgm:pt modelId="{8DBA8A36-0084-430A-BFA5-6381BAD09204}" type="sibTrans" cxnId="{399E638E-1D4E-4E47-93B0-9D834D4F4FCE}">
      <dgm:prSet/>
      <dgm:spPr/>
      <dgm:t>
        <a:bodyPr/>
        <a:lstStyle/>
        <a:p>
          <a:endParaRPr lang="en-US"/>
        </a:p>
      </dgm:t>
    </dgm:pt>
    <dgm:pt modelId="{E32EC752-AFAF-4389-BD2E-C47D659A184F}">
      <dgm:prSet custT="1"/>
      <dgm:spPr/>
      <dgm:t>
        <a:bodyPr/>
        <a:lstStyle/>
        <a:p>
          <a:r>
            <a:rPr lang="en-US" sz="1600" dirty="0"/>
            <a:t>Example: A candidate with a name that sounds foreign or non-traditional may be overlooked for interview selection compared to candidates with more common names, even if they have identical qualifications and experiences.</a:t>
          </a:r>
        </a:p>
      </dgm:t>
    </dgm:pt>
    <dgm:pt modelId="{7067BF00-7A62-445A-8E8E-5B35DA6B8536}" type="parTrans" cxnId="{CCED9E5B-D4DE-4124-A0A5-77582B1236FE}">
      <dgm:prSet/>
      <dgm:spPr/>
      <dgm:t>
        <a:bodyPr/>
        <a:lstStyle/>
        <a:p>
          <a:endParaRPr lang="en-US"/>
        </a:p>
      </dgm:t>
    </dgm:pt>
    <dgm:pt modelId="{B2ACF297-3AE4-46DE-AA98-037696772343}" type="sibTrans" cxnId="{CCED9E5B-D4DE-4124-A0A5-77582B1236FE}">
      <dgm:prSet/>
      <dgm:spPr/>
      <dgm:t>
        <a:bodyPr/>
        <a:lstStyle/>
        <a:p>
          <a:endParaRPr lang="en-US"/>
        </a:p>
      </dgm:t>
    </dgm:pt>
    <dgm:pt modelId="{E6724AA2-44A6-4430-9D68-845C8869FA2C}" type="pres">
      <dgm:prSet presAssocID="{4D407F29-C38E-4615-A2C4-4083F5F87B78}" presName="Name0" presStyleCnt="0">
        <dgm:presLayoutVars>
          <dgm:dir/>
          <dgm:animLvl val="lvl"/>
          <dgm:resizeHandles val="exact"/>
        </dgm:presLayoutVars>
      </dgm:prSet>
      <dgm:spPr/>
    </dgm:pt>
    <dgm:pt modelId="{CB05A0A3-225A-46FB-9A4E-EAD98DB024A6}" type="pres">
      <dgm:prSet presAssocID="{EF3225F2-2BA5-4A82-84DE-6FC315A36AB8}" presName="linNode" presStyleCnt="0"/>
      <dgm:spPr/>
    </dgm:pt>
    <dgm:pt modelId="{E77E3540-3D43-4352-88EB-477F4FAF1D53}" type="pres">
      <dgm:prSet presAssocID="{EF3225F2-2BA5-4A82-84DE-6FC315A36AB8}" presName="parentText" presStyleLbl="node1" presStyleIdx="0" presStyleCnt="4">
        <dgm:presLayoutVars>
          <dgm:chMax val="1"/>
          <dgm:bulletEnabled val="1"/>
        </dgm:presLayoutVars>
      </dgm:prSet>
      <dgm:spPr/>
    </dgm:pt>
    <dgm:pt modelId="{A9F0480E-FE6E-481A-8E9C-F7BB0DE6EAD7}" type="pres">
      <dgm:prSet presAssocID="{EF3225F2-2BA5-4A82-84DE-6FC315A36AB8}" presName="descendantText" presStyleLbl="alignAccFollowNode1" presStyleIdx="0" presStyleCnt="4">
        <dgm:presLayoutVars>
          <dgm:bulletEnabled val="1"/>
        </dgm:presLayoutVars>
      </dgm:prSet>
      <dgm:spPr/>
    </dgm:pt>
    <dgm:pt modelId="{F35927BD-0C8A-4E84-B2C0-7241AD52BFAA}" type="pres">
      <dgm:prSet presAssocID="{53CBE3EF-F437-497A-9BFE-B33964F4C0BC}" presName="sp" presStyleCnt="0"/>
      <dgm:spPr/>
    </dgm:pt>
    <dgm:pt modelId="{8C55EFE6-714A-4D56-BAB8-4D7DD9ED9D25}" type="pres">
      <dgm:prSet presAssocID="{3DE8DE2F-C146-4B5F-AE9E-43F36F302514}" presName="linNode" presStyleCnt="0"/>
      <dgm:spPr/>
    </dgm:pt>
    <dgm:pt modelId="{7E598D01-3899-4783-8798-C965DA9D5ADD}" type="pres">
      <dgm:prSet presAssocID="{3DE8DE2F-C146-4B5F-AE9E-43F36F302514}" presName="parentText" presStyleLbl="node1" presStyleIdx="1" presStyleCnt="4">
        <dgm:presLayoutVars>
          <dgm:chMax val="1"/>
          <dgm:bulletEnabled val="1"/>
        </dgm:presLayoutVars>
      </dgm:prSet>
      <dgm:spPr/>
    </dgm:pt>
    <dgm:pt modelId="{DBD64AD1-424F-4143-8706-BCF6C07AB46A}" type="pres">
      <dgm:prSet presAssocID="{3DE8DE2F-C146-4B5F-AE9E-43F36F302514}" presName="descendantText" presStyleLbl="alignAccFollowNode1" presStyleIdx="1" presStyleCnt="4">
        <dgm:presLayoutVars>
          <dgm:bulletEnabled val="1"/>
        </dgm:presLayoutVars>
      </dgm:prSet>
      <dgm:spPr/>
    </dgm:pt>
    <dgm:pt modelId="{16C7924B-62AD-4C82-9CBC-F6F8504363AD}" type="pres">
      <dgm:prSet presAssocID="{31271198-F10A-4BE5-AD2B-B6257F4D56FA}" presName="sp" presStyleCnt="0"/>
      <dgm:spPr/>
    </dgm:pt>
    <dgm:pt modelId="{8A2829B7-D132-43FD-915E-48B56FAEDDE6}" type="pres">
      <dgm:prSet presAssocID="{C6ECE8AD-757D-4997-87D2-CF18D7451274}" presName="linNode" presStyleCnt="0"/>
      <dgm:spPr/>
    </dgm:pt>
    <dgm:pt modelId="{038404A2-67D3-4CFD-9F47-4F63D1932D84}" type="pres">
      <dgm:prSet presAssocID="{C6ECE8AD-757D-4997-87D2-CF18D7451274}" presName="parentText" presStyleLbl="node1" presStyleIdx="2" presStyleCnt="4">
        <dgm:presLayoutVars>
          <dgm:chMax val="1"/>
          <dgm:bulletEnabled val="1"/>
        </dgm:presLayoutVars>
      </dgm:prSet>
      <dgm:spPr/>
    </dgm:pt>
    <dgm:pt modelId="{74F9C41B-0404-49F5-8F29-B5C4487D9F1F}" type="pres">
      <dgm:prSet presAssocID="{C6ECE8AD-757D-4997-87D2-CF18D7451274}" presName="descendantText" presStyleLbl="alignAccFollowNode1" presStyleIdx="2" presStyleCnt="4">
        <dgm:presLayoutVars>
          <dgm:bulletEnabled val="1"/>
        </dgm:presLayoutVars>
      </dgm:prSet>
      <dgm:spPr/>
    </dgm:pt>
    <dgm:pt modelId="{54308ED7-267A-40C0-9028-737EB255D90E}" type="pres">
      <dgm:prSet presAssocID="{FC5545EE-BF8C-4CFD-8F63-40DCF375CA29}" presName="sp" presStyleCnt="0"/>
      <dgm:spPr/>
    </dgm:pt>
    <dgm:pt modelId="{CFA6B6CC-4473-4B56-86F7-BF00FC757852}" type="pres">
      <dgm:prSet presAssocID="{F0342634-E78B-44E6-8C4A-9DC7DCD6C50D}" presName="linNode" presStyleCnt="0"/>
      <dgm:spPr/>
    </dgm:pt>
    <dgm:pt modelId="{0A0A2B75-E64C-4572-84CD-385991AA8D98}" type="pres">
      <dgm:prSet presAssocID="{F0342634-E78B-44E6-8C4A-9DC7DCD6C50D}" presName="parentText" presStyleLbl="node1" presStyleIdx="3" presStyleCnt="4">
        <dgm:presLayoutVars>
          <dgm:chMax val="1"/>
          <dgm:bulletEnabled val="1"/>
        </dgm:presLayoutVars>
      </dgm:prSet>
      <dgm:spPr/>
    </dgm:pt>
    <dgm:pt modelId="{078C9586-B9B6-45DA-91DC-748F2DAF3F38}" type="pres">
      <dgm:prSet presAssocID="{F0342634-E78B-44E6-8C4A-9DC7DCD6C50D}" presName="descendantText" presStyleLbl="alignAccFollowNode1" presStyleIdx="3" presStyleCnt="4">
        <dgm:presLayoutVars>
          <dgm:bulletEnabled val="1"/>
        </dgm:presLayoutVars>
      </dgm:prSet>
      <dgm:spPr/>
    </dgm:pt>
  </dgm:ptLst>
  <dgm:cxnLst>
    <dgm:cxn modelId="{22BC2D14-B287-4EE8-8499-FE04B82DB90A}" type="presOf" srcId="{BCF6F71B-9A94-4579-90AB-C453640973C8}" destId="{DBD64AD1-424F-4143-8706-BCF6C07AB46A}" srcOrd="0" destOrd="0" presId="urn:microsoft.com/office/officeart/2005/8/layout/vList5"/>
    <dgm:cxn modelId="{925CC215-EDF4-4EE9-BFAF-23FDB6EEE59E}" type="presOf" srcId="{4D407F29-C38E-4615-A2C4-4083F5F87B78}" destId="{E6724AA2-44A6-4430-9D68-845C8869FA2C}" srcOrd="0" destOrd="0" presId="urn:microsoft.com/office/officeart/2005/8/layout/vList5"/>
    <dgm:cxn modelId="{3A4BFF2A-DC9C-400E-9378-46EA61958134}" type="presOf" srcId="{EF3225F2-2BA5-4A82-84DE-6FC315A36AB8}" destId="{E77E3540-3D43-4352-88EB-477F4FAF1D53}" srcOrd="0" destOrd="0" presId="urn:microsoft.com/office/officeart/2005/8/layout/vList5"/>
    <dgm:cxn modelId="{48F8EE53-5D69-4C6C-85AB-04EE0CDC4B25}" type="presOf" srcId="{F0342634-E78B-44E6-8C4A-9DC7DCD6C50D}" destId="{0A0A2B75-E64C-4572-84CD-385991AA8D98}" srcOrd="0" destOrd="0" presId="urn:microsoft.com/office/officeart/2005/8/layout/vList5"/>
    <dgm:cxn modelId="{CCED9E5B-D4DE-4124-A0A5-77582B1236FE}" srcId="{F0342634-E78B-44E6-8C4A-9DC7DCD6C50D}" destId="{E32EC752-AFAF-4389-BD2E-C47D659A184F}" srcOrd="0" destOrd="0" parTransId="{7067BF00-7A62-445A-8E8E-5B35DA6B8536}" sibTransId="{B2ACF297-3AE4-46DE-AA98-037696772343}"/>
    <dgm:cxn modelId="{7B36066C-D274-4807-839F-380093538F73}" type="presOf" srcId="{E32EC752-AFAF-4389-BD2E-C47D659A184F}" destId="{078C9586-B9B6-45DA-91DC-748F2DAF3F38}" srcOrd="0" destOrd="0" presId="urn:microsoft.com/office/officeart/2005/8/layout/vList5"/>
    <dgm:cxn modelId="{25BB7870-36AA-468F-A602-9EF5B21ED52E}" type="presOf" srcId="{C6ECE8AD-757D-4997-87D2-CF18D7451274}" destId="{038404A2-67D3-4CFD-9F47-4F63D1932D84}" srcOrd="0" destOrd="0" presId="urn:microsoft.com/office/officeart/2005/8/layout/vList5"/>
    <dgm:cxn modelId="{F569B172-316C-42D7-9FD8-E6C5E0FB2250}" srcId="{3DE8DE2F-C146-4B5F-AE9E-43F36F302514}" destId="{BCF6F71B-9A94-4579-90AB-C453640973C8}" srcOrd="0" destOrd="0" parTransId="{159D0071-500E-4D80-BF9D-BFFCE205F2DE}" sibTransId="{D74535A1-6FC4-4F1B-BD9D-94610849ECCF}"/>
    <dgm:cxn modelId="{9EF62F84-3B48-46E6-A8EF-C25651D9CA7D}" type="presOf" srcId="{F72807D5-035D-41DF-8E2F-11A180509F52}" destId="{A9F0480E-FE6E-481A-8E9C-F7BB0DE6EAD7}" srcOrd="0" destOrd="0" presId="urn:microsoft.com/office/officeart/2005/8/layout/vList5"/>
    <dgm:cxn modelId="{1F5F2087-DF2C-40E7-B48E-17E8185E9FCF}" srcId="{4D407F29-C38E-4615-A2C4-4083F5F87B78}" destId="{EF3225F2-2BA5-4A82-84DE-6FC315A36AB8}" srcOrd="0" destOrd="0" parTransId="{466596AC-F1C7-410F-BE31-47DDDD2865CE}" sibTransId="{53CBE3EF-F437-497A-9BFE-B33964F4C0BC}"/>
    <dgm:cxn modelId="{FE7CB78C-0415-4F9B-AC0C-A7A677FC623D}" srcId="{4D407F29-C38E-4615-A2C4-4083F5F87B78}" destId="{C6ECE8AD-757D-4997-87D2-CF18D7451274}" srcOrd="2" destOrd="0" parTransId="{CA5FCADF-E6D1-4EBB-A03E-34DB37046C1E}" sibTransId="{FC5545EE-BF8C-4CFD-8F63-40DCF375CA29}"/>
    <dgm:cxn modelId="{399E638E-1D4E-4E47-93B0-9D834D4F4FCE}" srcId="{4D407F29-C38E-4615-A2C4-4083F5F87B78}" destId="{F0342634-E78B-44E6-8C4A-9DC7DCD6C50D}" srcOrd="3" destOrd="0" parTransId="{FA99EC6F-5943-4471-BC9C-0AE9EF5EA653}" sibTransId="{8DBA8A36-0084-430A-BFA5-6381BAD09204}"/>
    <dgm:cxn modelId="{5E24F5A2-5740-4FE7-A1BC-4022C143DECF}" srcId="{4D407F29-C38E-4615-A2C4-4083F5F87B78}" destId="{3DE8DE2F-C146-4B5F-AE9E-43F36F302514}" srcOrd="1" destOrd="0" parTransId="{F2B995D5-F9D9-464F-B220-6E865CD318A4}" sibTransId="{31271198-F10A-4BE5-AD2B-B6257F4D56FA}"/>
    <dgm:cxn modelId="{3A011AA3-260C-4BA6-98C8-260562125330}" srcId="{EF3225F2-2BA5-4A82-84DE-6FC315A36AB8}" destId="{F72807D5-035D-41DF-8E2F-11A180509F52}" srcOrd="0" destOrd="0" parTransId="{EFCC80FC-FCC2-4A09-AC5B-78AC0C78F805}" sibTransId="{6B0CE729-8C72-44AF-B87E-74AB8979D55E}"/>
    <dgm:cxn modelId="{7C03DBC0-0D2A-40C3-843A-4A04093EADBC}" srcId="{C6ECE8AD-757D-4997-87D2-CF18D7451274}" destId="{7B743A6A-D5BA-44E3-8E81-DC87836C0B7C}" srcOrd="0" destOrd="0" parTransId="{2271BE13-502F-42B3-8B05-C17788798D32}" sibTransId="{8288A1FF-78BF-460E-8E61-3A3707B66EE7}"/>
    <dgm:cxn modelId="{29C240C4-3E95-491F-BC65-6516C04D2B0B}" type="presOf" srcId="{7B743A6A-D5BA-44E3-8E81-DC87836C0B7C}" destId="{74F9C41B-0404-49F5-8F29-B5C4487D9F1F}" srcOrd="0" destOrd="0" presId="urn:microsoft.com/office/officeart/2005/8/layout/vList5"/>
    <dgm:cxn modelId="{FE427BD5-AFA3-4F0F-9E45-E7371D4F2FA3}" type="presOf" srcId="{3DE8DE2F-C146-4B5F-AE9E-43F36F302514}" destId="{7E598D01-3899-4783-8798-C965DA9D5ADD}" srcOrd="0" destOrd="0" presId="urn:microsoft.com/office/officeart/2005/8/layout/vList5"/>
    <dgm:cxn modelId="{DC51A19C-5DF1-45EB-901A-A86DD11A1730}" type="presParOf" srcId="{E6724AA2-44A6-4430-9D68-845C8869FA2C}" destId="{CB05A0A3-225A-46FB-9A4E-EAD98DB024A6}" srcOrd="0" destOrd="0" presId="urn:microsoft.com/office/officeart/2005/8/layout/vList5"/>
    <dgm:cxn modelId="{B9E17310-6728-4D7E-ABF9-E4C140BD1B27}" type="presParOf" srcId="{CB05A0A3-225A-46FB-9A4E-EAD98DB024A6}" destId="{E77E3540-3D43-4352-88EB-477F4FAF1D53}" srcOrd="0" destOrd="0" presId="urn:microsoft.com/office/officeart/2005/8/layout/vList5"/>
    <dgm:cxn modelId="{1CBBAFA0-14B0-45C8-8A04-DAA3D1B0AB8A}" type="presParOf" srcId="{CB05A0A3-225A-46FB-9A4E-EAD98DB024A6}" destId="{A9F0480E-FE6E-481A-8E9C-F7BB0DE6EAD7}" srcOrd="1" destOrd="0" presId="urn:microsoft.com/office/officeart/2005/8/layout/vList5"/>
    <dgm:cxn modelId="{531BD3D3-BA4E-44D4-8178-23916916270F}" type="presParOf" srcId="{E6724AA2-44A6-4430-9D68-845C8869FA2C}" destId="{F35927BD-0C8A-4E84-B2C0-7241AD52BFAA}" srcOrd="1" destOrd="0" presId="urn:microsoft.com/office/officeart/2005/8/layout/vList5"/>
    <dgm:cxn modelId="{9EF84702-5089-43E4-9221-79B592077F72}" type="presParOf" srcId="{E6724AA2-44A6-4430-9D68-845C8869FA2C}" destId="{8C55EFE6-714A-4D56-BAB8-4D7DD9ED9D25}" srcOrd="2" destOrd="0" presId="urn:microsoft.com/office/officeart/2005/8/layout/vList5"/>
    <dgm:cxn modelId="{3A53D50B-B60C-4BEE-BBF1-0E500188055C}" type="presParOf" srcId="{8C55EFE6-714A-4D56-BAB8-4D7DD9ED9D25}" destId="{7E598D01-3899-4783-8798-C965DA9D5ADD}" srcOrd="0" destOrd="0" presId="urn:microsoft.com/office/officeart/2005/8/layout/vList5"/>
    <dgm:cxn modelId="{A75B0A20-5A04-4247-B84A-8C93F39D13B8}" type="presParOf" srcId="{8C55EFE6-714A-4D56-BAB8-4D7DD9ED9D25}" destId="{DBD64AD1-424F-4143-8706-BCF6C07AB46A}" srcOrd="1" destOrd="0" presId="urn:microsoft.com/office/officeart/2005/8/layout/vList5"/>
    <dgm:cxn modelId="{76832375-C8E4-4FB2-ACDC-8EC2E52CE7E7}" type="presParOf" srcId="{E6724AA2-44A6-4430-9D68-845C8869FA2C}" destId="{16C7924B-62AD-4C82-9CBC-F6F8504363AD}" srcOrd="3" destOrd="0" presId="urn:microsoft.com/office/officeart/2005/8/layout/vList5"/>
    <dgm:cxn modelId="{6D109CDA-A8E2-4544-B650-1272D689397B}" type="presParOf" srcId="{E6724AA2-44A6-4430-9D68-845C8869FA2C}" destId="{8A2829B7-D132-43FD-915E-48B56FAEDDE6}" srcOrd="4" destOrd="0" presId="urn:microsoft.com/office/officeart/2005/8/layout/vList5"/>
    <dgm:cxn modelId="{BF129172-1747-4B12-972C-7112786AB385}" type="presParOf" srcId="{8A2829B7-D132-43FD-915E-48B56FAEDDE6}" destId="{038404A2-67D3-4CFD-9F47-4F63D1932D84}" srcOrd="0" destOrd="0" presId="urn:microsoft.com/office/officeart/2005/8/layout/vList5"/>
    <dgm:cxn modelId="{4C9D7EDF-683B-49D0-8C66-27343A94B5C4}" type="presParOf" srcId="{8A2829B7-D132-43FD-915E-48B56FAEDDE6}" destId="{74F9C41B-0404-49F5-8F29-B5C4487D9F1F}" srcOrd="1" destOrd="0" presId="urn:microsoft.com/office/officeart/2005/8/layout/vList5"/>
    <dgm:cxn modelId="{83F69DDB-A5BC-4C29-BBBB-AEFDF5917161}" type="presParOf" srcId="{E6724AA2-44A6-4430-9D68-845C8869FA2C}" destId="{54308ED7-267A-40C0-9028-737EB255D90E}" srcOrd="5" destOrd="0" presId="urn:microsoft.com/office/officeart/2005/8/layout/vList5"/>
    <dgm:cxn modelId="{D0016CBC-507D-4632-AE7C-D2D2065CE879}" type="presParOf" srcId="{E6724AA2-44A6-4430-9D68-845C8869FA2C}" destId="{CFA6B6CC-4473-4B56-86F7-BF00FC757852}" srcOrd="6" destOrd="0" presId="urn:microsoft.com/office/officeart/2005/8/layout/vList5"/>
    <dgm:cxn modelId="{9DF72F17-4635-407B-ADE1-A1C72C047EE8}" type="presParOf" srcId="{CFA6B6CC-4473-4B56-86F7-BF00FC757852}" destId="{0A0A2B75-E64C-4572-84CD-385991AA8D98}" srcOrd="0" destOrd="0" presId="urn:microsoft.com/office/officeart/2005/8/layout/vList5"/>
    <dgm:cxn modelId="{628B36FD-D8D3-40CC-A440-EB98F3836F82}" type="presParOf" srcId="{CFA6B6CC-4473-4B56-86F7-BF00FC757852}" destId="{078C9586-B9B6-45DA-91DC-748F2DAF3F3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F79B1E-EA68-B543-9252-A3BD23A458E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B716563-E71F-3240-A223-BA74BD56DAB4}">
      <dgm:prSet/>
      <dgm:spPr/>
      <dgm:t>
        <a:bodyPr/>
        <a:lstStyle/>
        <a:p>
          <a:r>
            <a:rPr lang="en-US" b="1"/>
            <a:t>Similarity Bias:</a:t>
          </a:r>
          <a:endParaRPr lang="en-US"/>
        </a:p>
      </dgm:t>
    </dgm:pt>
    <dgm:pt modelId="{721CEB9D-E6DD-9544-A193-31AA151D18CD}" type="parTrans" cxnId="{23A04632-E6FC-6644-A6F8-53F315C972D0}">
      <dgm:prSet/>
      <dgm:spPr/>
      <dgm:t>
        <a:bodyPr/>
        <a:lstStyle/>
        <a:p>
          <a:endParaRPr lang="en-US"/>
        </a:p>
      </dgm:t>
    </dgm:pt>
    <dgm:pt modelId="{9F58FD94-699E-194A-8373-6E4254B5C532}" type="sibTrans" cxnId="{23A04632-E6FC-6644-A6F8-53F315C972D0}">
      <dgm:prSet/>
      <dgm:spPr/>
      <dgm:t>
        <a:bodyPr/>
        <a:lstStyle/>
        <a:p>
          <a:endParaRPr lang="en-US"/>
        </a:p>
      </dgm:t>
    </dgm:pt>
    <dgm:pt modelId="{78A9B4C9-1838-FD4D-948E-0028F49DCF50}">
      <dgm:prSet/>
      <dgm:spPr/>
      <dgm:t>
        <a:bodyPr/>
        <a:lstStyle/>
        <a:p>
          <a:r>
            <a:rPr lang="en-US" dirty="0"/>
            <a:t>Example: A hiring team tends to prefer candidates who share similar backgrounds, interests, or personality traits with them. They may unconsciously favor candidates who mirror their own demographics, leading to a lack of diversity in the hiring process.</a:t>
          </a:r>
        </a:p>
      </dgm:t>
    </dgm:pt>
    <dgm:pt modelId="{BB4F3BE1-B5A1-EA49-929A-E2F1401FFF0F}" type="parTrans" cxnId="{ACBF1331-B3F8-624A-B1B4-044A11DB4010}">
      <dgm:prSet/>
      <dgm:spPr/>
      <dgm:t>
        <a:bodyPr/>
        <a:lstStyle/>
        <a:p>
          <a:endParaRPr lang="en-US"/>
        </a:p>
      </dgm:t>
    </dgm:pt>
    <dgm:pt modelId="{BFBA6EA2-042D-0C4D-86D4-79503E4490EB}" type="sibTrans" cxnId="{ACBF1331-B3F8-624A-B1B4-044A11DB4010}">
      <dgm:prSet/>
      <dgm:spPr/>
      <dgm:t>
        <a:bodyPr/>
        <a:lstStyle/>
        <a:p>
          <a:endParaRPr lang="en-US"/>
        </a:p>
      </dgm:t>
    </dgm:pt>
    <dgm:pt modelId="{820C964E-904F-C548-9ACF-C94EC8316387}">
      <dgm:prSet/>
      <dgm:spPr/>
      <dgm:t>
        <a:bodyPr/>
        <a:lstStyle/>
        <a:p>
          <a:r>
            <a:rPr lang="en-US" b="1"/>
            <a:t>Beauty Bias:</a:t>
          </a:r>
          <a:endParaRPr lang="en-US"/>
        </a:p>
      </dgm:t>
    </dgm:pt>
    <dgm:pt modelId="{3F40D25F-2D6D-A34A-9D0F-9A0F31A46E26}" type="parTrans" cxnId="{2903CFFC-B991-704E-8D9C-BD0CE274A6B6}">
      <dgm:prSet/>
      <dgm:spPr/>
      <dgm:t>
        <a:bodyPr/>
        <a:lstStyle/>
        <a:p>
          <a:endParaRPr lang="en-US"/>
        </a:p>
      </dgm:t>
    </dgm:pt>
    <dgm:pt modelId="{868FD62F-34C2-6B46-9270-AA7BBC9FB54D}" type="sibTrans" cxnId="{2903CFFC-B991-704E-8D9C-BD0CE274A6B6}">
      <dgm:prSet/>
      <dgm:spPr/>
      <dgm:t>
        <a:bodyPr/>
        <a:lstStyle/>
        <a:p>
          <a:endParaRPr lang="en-US"/>
        </a:p>
      </dgm:t>
    </dgm:pt>
    <dgm:pt modelId="{46083248-A18E-2C4A-9766-6107BB882372}">
      <dgm:prSet/>
      <dgm:spPr/>
      <dgm:t>
        <a:bodyPr/>
        <a:lstStyle/>
        <a:p>
          <a:r>
            <a:rPr lang="en-US" dirty="0"/>
            <a:t>Example: A recruiter may subconsciously perceive physically attractive candidates as more competent or suitable for the role, leading them to prioritize their applications over others who may be equally or more qualified.</a:t>
          </a:r>
        </a:p>
      </dgm:t>
    </dgm:pt>
    <dgm:pt modelId="{879C7E25-14BE-8949-B14A-BA21A0C36D46}" type="parTrans" cxnId="{CE21F19C-17F3-B14E-987E-9CFC7B1C60F1}">
      <dgm:prSet/>
      <dgm:spPr/>
      <dgm:t>
        <a:bodyPr/>
        <a:lstStyle/>
        <a:p>
          <a:endParaRPr lang="en-US"/>
        </a:p>
      </dgm:t>
    </dgm:pt>
    <dgm:pt modelId="{B7E6D156-99A5-0D45-BE22-34448F83561A}" type="sibTrans" cxnId="{CE21F19C-17F3-B14E-987E-9CFC7B1C60F1}">
      <dgm:prSet/>
      <dgm:spPr/>
      <dgm:t>
        <a:bodyPr/>
        <a:lstStyle/>
        <a:p>
          <a:endParaRPr lang="en-US"/>
        </a:p>
      </dgm:t>
    </dgm:pt>
    <dgm:pt modelId="{ADDD9E63-781D-5443-B328-A1D76822CA73}">
      <dgm:prSet/>
      <dgm:spPr/>
      <dgm:t>
        <a:bodyPr/>
        <a:lstStyle/>
        <a:p>
          <a:r>
            <a:rPr lang="en-US" b="1"/>
            <a:t>Stereotyping Bias:</a:t>
          </a:r>
          <a:endParaRPr lang="en-US"/>
        </a:p>
      </dgm:t>
    </dgm:pt>
    <dgm:pt modelId="{DB80A4B7-B4E6-5A4E-A21C-F0C0B89EB2F1}" type="parTrans" cxnId="{4E58B87F-9AF7-A645-A28B-E7AF7C1F61CE}">
      <dgm:prSet/>
      <dgm:spPr/>
      <dgm:t>
        <a:bodyPr/>
        <a:lstStyle/>
        <a:p>
          <a:endParaRPr lang="en-US"/>
        </a:p>
      </dgm:t>
    </dgm:pt>
    <dgm:pt modelId="{907985AC-34AE-8D47-AC5C-2BC72EEA4B60}" type="sibTrans" cxnId="{4E58B87F-9AF7-A645-A28B-E7AF7C1F61CE}">
      <dgm:prSet/>
      <dgm:spPr/>
      <dgm:t>
        <a:bodyPr/>
        <a:lstStyle/>
        <a:p>
          <a:endParaRPr lang="en-US"/>
        </a:p>
      </dgm:t>
    </dgm:pt>
    <dgm:pt modelId="{945322EE-4E3C-E547-A110-7A0D55413D55}">
      <dgm:prSet/>
      <dgm:spPr/>
      <dgm:t>
        <a:bodyPr/>
        <a:lstStyle/>
        <a:p>
          <a:r>
            <a:rPr lang="en-US"/>
            <a:t>Example: A recruiter holds preconceived notions about certain groups based on stereotypes, such as assuming that older workers are less adaptable to change or that women are less assertive in leadership roles. These biases can influence their evaluation of candidates from these groups.</a:t>
          </a:r>
        </a:p>
      </dgm:t>
    </dgm:pt>
    <dgm:pt modelId="{C8C1C135-607C-264E-A004-7DB52CA0EA9A}" type="parTrans" cxnId="{3A2CE960-6D6C-9041-8CC7-B3403AEF606B}">
      <dgm:prSet/>
      <dgm:spPr/>
      <dgm:t>
        <a:bodyPr/>
        <a:lstStyle/>
        <a:p>
          <a:endParaRPr lang="en-US"/>
        </a:p>
      </dgm:t>
    </dgm:pt>
    <dgm:pt modelId="{EE0D4945-E05F-B14A-9A7B-E21FA4323911}" type="sibTrans" cxnId="{3A2CE960-6D6C-9041-8CC7-B3403AEF606B}">
      <dgm:prSet/>
      <dgm:spPr/>
      <dgm:t>
        <a:bodyPr/>
        <a:lstStyle/>
        <a:p>
          <a:endParaRPr lang="en-US"/>
        </a:p>
      </dgm:t>
    </dgm:pt>
    <dgm:pt modelId="{8AAA03A4-B8A8-834F-9DA2-C86BA520BCB7}" type="pres">
      <dgm:prSet presAssocID="{C2F79B1E-EA68-B543-9252-A3BD23A458E8}" presName="linear" presStyleCnt="0">
        <dgm:presLayoutVars>
          <dgm:animLvl val="lvl"/>
          <dgm:resizeHandles val="exact"/>
        </dgm:presLayoutVars>
      </dgm:prSet>
      <dgm:spPr/>
    </dgm:pt>
    <dgm:pt modelId="{46CE4B07-D346-E048-9C3B-70B533DCD876}" type="pres">
      <dgm:prSet presAssocID="{7B716563-E71F-3240-A223-BA74BD56DAB4}" presName="parentText" presStyleLbl="node1" presStyleIdx="0" presStyleCnt="3">
        <dgm:presLayoutVars>
          <dgm:chMax val="0"/>
          <dgm:bulletEnabled val="1"/>
        </dgm:presLayoutVars>
      </dgm:prSet>
      <dgm:spPr/>
    </dgm:pt>
    <dgm:pt modelId="{C292F687-501A-EB44-BBC2-C33C2E367757}" type="pres">
      <dgm:prSet presAssocID="{7B716563-E71F-3240-A223-BA74BD56DAB4}" presName="childText" presStyleLbl="revTx" presStyleIdx="0" presStyleCnt="3">
        <dgm:presLayoutVars>
          <dgm:bulletEnabled val="1"/>
        </dgm:presLayoutVars>
      </dgm:prSet>
      <dgm:spPr/>
    </dgm:pt>
    <dgm:pt modelId="{0DF8823C-3D86-164F-9FC4-ABACECC6B2A2}" type="pres">
      <dgm:prSet presAssocID="{820C964E-904F-C548-9ACF-C94EC8316387}" presName="parentText" presStyleLbl="node1" presStyleIdx="1" presStyleCnt="3">
        <dgm:presLayoutVars>
          <dgm:chMax val="0"/>
          <dgm:bulletEnabled val="1"/>
        </dgm:presLayoutVars>
      </dgm:prSet>
      <dgm:spPr/>
    </dgm:pt>
    <dgm:pt modelId="{F45E4B18-B147-4E4F-9BE4-D2E8EC986C9A}" type="pres">
      <dgm:prSet presAssocID="{820C964E-904F-C548-9ACF-C94EC8316387}" presName="childText" presStyleLbl="revTx" presStyleIdx="1" presStyleCnt="3">
        <dgm:presLayoutVars>
          <dgm:bulletEnabled val="1"/>
        </dgm:presLayoutVars>
      </dgm:prSet>
      <dgm:spPr/>
    </dgm:pt>
    <dgm:pt modelId="{630F2AA2-1F6B-6442-8D59-DA0736EDCF68}" type="pres">
      <dgm:prSet presAssocID="{ADDD9E63-781D-5443-B328-A1D76822CA73}" presName="parentText" presStyleLbl="node1" presStyleIdx="2" presStyleCnt="3">
        <dgm:presLayoutVars>
          <dgm:chMax val="0"/>
          <dgm:bulletEnabled val="1"/>
        </dgm:presLayoutVars>
      </dgm:prSet>
      <dgm:spPr/>
    </dgm:pt>
    <dgm:pt modelId="{AEE3C591-31F7-5D40-91CE-9A25C7F08076}" type="pres">
      <dgm:prSet presAssocID="{ADDD9E63-781D-5443-B328-A1D76822CA73}" presName="childText" presStyleLbl="revTx" presStyleIdx="2" presStyleCnt="3">
        <dgm:presLayoutVars>
          <dgm:bulletEnabled val="1"/>
        </dgm:presLayoutVars>
      </dgm:prSet>
      <dgm:spPr/>
    </dgm:pt>
  </dgm:ptLst>
  <dgm:cxnLst>
    <dgm:cxn modelId="{1ECA4F09-FD6D-EC49-9979-35687D44E1C6}" type="presOf" srcId="{945322EE-4E3C-E547-A110-7A0D55413D55}" destId="{AEE3C591-31F7-5D40-91CE-9A25C7F08076}" srcOrd="0" destOrd="0" presId="urn:microsoft.com/office/officeart/2005/8/layout/vList2"/>
    <dgm:cxn modelId="{ACBF1331-B3F8-624A-B1B4-044A11DB4010}" srcId="{7B716563-E71F-3240-A223-BA74BD56DAB4}" destId="{78A9B4C9-1838-FD4D-948E-0028F49DCF50}" srcOrd="0" destOrd="0" parTransId="{BB4F3BE1-B5A1-EA49-929A-E2F1401FFF0F}" sibTransId="{BFBA6EA2-042D-0C4D-86D4-79503E4490EB}"/>
    <dgm:cxn modelId="{23A04632-E6FC-6644-A6F8-53F315C972D0}" srcId="{C2F79B1E-EA68-B543-9252-A3BD23A458E8}" destId="{7B716563-E71F-3240-A223-BA74BD56DAB4}" srcOrd="0" destOrd="0" parTransId="{721CEB9D-E6DD-9544-A193-31AA151D18CD}" sibTransId="{9F58FD94-699E-194A-8373-6E4254B5C532}"/>
    <dgm:cxn modelId="{3A2CE960-6D6C-9041-8CC7-B3403AEF606B}" srcId="{ADDD9E63-781D-5443-B328-A1D76822CA73}" destId="{945322EE-4E3C-E547-A110-7A0D55413D55}" srcOrd="0" destOrd="0" parTransId="{C8C1C135-607C-264E-A004-7DB52CA0EA9A}" sibTransId="{EE0D4945-E05F-B14A-9A7B-E21FA4323911}"/>
    <dgm:cxn modelId="{BACDEB72-CFB8-4C47-8AAB-025133D5225A}" type="presOf" srcId="{ADDD9E63-781D-5443-B328-A1D76822CA73}" destId="{630F2AA2-1F6B-6442-8D59-DA0736EDCF68}" srcOrd="0" destOrd="0" presId="urn:microsoft.com/office/officeart/2005/8/layout/vList2"/>
    <dgm:cxn modelId="{4E58B87F-9AF7-A645-A28B-E7AF7C1F61CE}" srcId="{C2F79B1E-EA68-B543-9252-A3BD23A458E8}" destId="{ADDD9E63-781D-5443-B328-A1D76822CA73}" srcOrd="2" destOrd="0" parTransId="{DB80A4B7-B4E6-5A4E-A21C-F0C0B89EB2F1}" sibTransId="{907985AC-34AE-8D47-AC5C-2BC72EEA4B60}"/>
    <dgm:cxn modelId="{60E89384-CFC4-0446-A541-14D659D7160B}" type="presOf" srcId="{46083248-A18E-2C4A-9766-6107BB882372}" destId="{F45E4B18-B147-4E4F-9BE4-D2E8EC986C9A}" srcOrd="0" destOrd="0" presId="urn:microsoft.com/office/officeart/2005/8/layout/vList2"/>
    <dgm:cxn modelId="{CE21F19C-17F3-B14E-987E-9CFC7B1C60F1}" srcId="{820C964E-904F-C548-9ACF-C94EC8316387}" destId="{46083248-A18E-2C4A-9766-6107BB882372}" srcOrd="0" destOrd="0" parTransId="{879C7E25-14BE-8949-B14A-BA21A0C36D46}" sibTransId="{B7E6D156-99A5-0D45-BE22-34448F83561A}"/>
    <dgm:cxn modelId="{A90F90AA-87E2-834A-84DD-EB922A824289}" type="presOf" srcId="{78A9B4C9-1838-FD4D-948E-0028F49DCF50}" destId="{C292F687-501A-EB44-BBC2-C33C2E367757}" srcOrd="0" destOrd="0" presId="urn:microsoft.com/office/officeart/2005/8/layout/vList2"/>
    <dgm:cxn modelId="{A8F98EAB-259D-4847-B1F9-2A3B1E33CCBE}" type="presOf" srcId="{C2F79B1E-EA68-B543-9252-A3BD23A458E8}" destId="{8AAA03A4-B8A8-834F-9DA2-C86BA520BCB7}" srcOrd="0" destOrd="0" presId="urn:microsoft.com/office/officeart/2005/8/layout/vList2"/>
    <dgm:cxn modelId="{CD50C6D2-A9BF-4A49-9AFF-1437B53FCACA}" type="presOf" srcId="{820C964E-904F-C548-9ACF-C94EC8316387}" destId="{0DF8823C-3D86-164F-9FC4-ABACECC6B2A2}" srcOrd="0" destOrd="0" presId="urn:microsoft.com/office/officeart/2005/8/layout/vList2"/>
    <dgm:cxn modelId="{254127D8-1986-6345-8804-CD0420776E59}" type="presOf" srcId="{7B716563-E71F-3240-A223-BA74BD56DAB4}" destId="{46CE4B07-D346-E048-9C3B-70B533DCD876}" srcOrd="0" destOrd="0" presId="urn:microsoft.com/office/officeart/2005/8/layout/vList2"/>
    <dgm:cxn modelId="{2903CFFC-B991-704E-8D9C-BD0CE274A6B6}" srcId="{C2F79B1E-EA68-B543-9252-A3BD23A458E8}" destId="{820C964E-904F-C548-9ACF-C94EC8316387}" srcOrd="1" destOrd="0" parTransId="{3F40D25F-2D6D-A34A-9D0F-9A0F31A46E26}" sibTransId="{868FD62F-34C2-6B46-9270-AA7BBC9FB54D}"/>
    <dgm:cxn modelId="{ED6D7CBD-6A2E-E641-A5A3-CE040A525B88}" type="presParOf" srcId="{8AAA03A4-B8A8-834F-9DA2-C86BA520BCB7}" destId="{46CE4B07-D346-E048-9C3B-70B533DCD876}" srcOrd="0" destOrd="0" presId="urn:microsoft.com/office/officeart/2005/8/layout/vList2"/>
    <dgm:cxn modelId="{74DB7C22-5895-944D-994D-9FA0C2CDEB0D}" type="presParOf" srcId="{8AAA03A4-B8A8-834F-9DA2-C86BA520BCB7}" destId="{C292F687-501A-EB44-BBC2-C33C2E367757}" srcOrd="1" destOrd="0" presId="urn:microsoft.com/office/officeart/2005/8/layout/vList2"/>
    <dgm:cxn modelId="{DA0CD0ED-3110-8B4C-9C8E-AA324A1CD41F}" type="presParOf" srcId="{8AAA03A4-B8A8-834F-9DA2-C86BA520BCB7}" destId="{0DF8823C-3D86-164F-9FC4-ABACECC6B2A2}" srcOrd="2" destOrd="0" presId="urn:microsoft.com/office/officeart/2005/8/layout/vList2"/>
    <dgm:cxn modelId="{A6FFEA4F-04A8-2D4A-820A-1E0AD61969CC}" type="presParOf" srcId="{8AAA03A4-B8A8-834F-9DA2-C86BA520BCB7}" destId="{F45E4B18-B147-4E4F-9BE4-D2E8EC986C9A}" srcOrd="3" destOrd="0" presId="urn:microsoft.com/office/officeart/2005/8/layout/vList2"/>
    <dgm:cxn modelId="{96F3B0BC-DE48-BB4B-A34F-62F5CAB99EBC}" type="presParOf" srcId="{8AAA03A4-B8A8-834F-9DA2-C86BA520BCB7}" destId="{630F2AA2-1F6B-6442-8D59-DA0736EDCF68}" srcOrd="4" destOrd="0" presId="urn:microsoft.com/office/officeart/2005/8/layout/vList2"/>
    <dgm:cxn modelId="{8FDB7B5C-A4E1-0843-AE43-0577B5043AC0}" type="presParOf" srcId="{8AAA03A4-B8A8-834F-9DA2-C86BA520BCB7}" destId="{AEE3C591-31F7-5D40-91CE-9A25C7F08076}"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C4E3BC-60ED-4578-A056-8186623589B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03AA7A8-27DE-4B50-ADAA-30CFCD7DBBED}">
      <dgm:prSet custT="1"/>
      <dgm:spPr/>
      <dgm:t>
        <a:bodyPr/>
        <a:lstStyle/>
        <a:p>
          <a:r>
            <a:rPr lang="en-US" sz="2400" b="1" dirty="0"/>
            <a:t>Maternal Bias:</a:t>
          </a:r>
        </a:p>
      </dgm:t>
    </dgm:pt>
    <dgm:pt modelId="{CF8154A1-1AB5-40BD-BD40-65E1A51866CA}" type="parTrans" cxnId="{F7563FBD-F54B-40B3-9BA7-CB047D119A58}">
      <dgm:prSet/>
      <dgm:spPr/>
      <dgm:t>
        <a:bodyPr/>
        <a:lstStyle/>
        <a:p>
          <a:endParaRPr lang="en-US"/>
        </a:p>
      </dgm:t>
    </dgm:pt>
    <dgm:pt modelId="{272EE791-B8D8-4D57-8864-FAE30C8D13F1}" type="sibTrans" cxnId="{F7563FBD-F54B-40B3-9BA7-CB047D119A58}">
      <dgm:prSet/>
      <dgm:spPr/>
      <dgm:t>
        <a:bodyPr/>
        <a:lstStyle/>
        <a:p>
          <a:endParaRPr lang="en-US"/>
        </a:p>
      </dgm:t>
    </dgm:pt>
    <dgm:pt modelId="{0A2B02F0-6D06-4964-B33E-6FF641D20BCE}">
      <dgm:prSet custT="1"/>
      <dgm:spPr/>
      <dgm:t>
        <a:bodyPr/>
        <a:lstStyle/>
        <a:p>
          <a:r>
            <a:rPr lang="en-US" sz="2000" dirty="0"/>
            <a:t>Example: A female candidate of childbearing age is assumed to have family responsibilities that may interfere with her job commitment. The recruiter may unconsciously discriminate against her, fearing potential maternity leave or work-life balance issues.</a:t>
          </a:r>
        </a:p>
      </dgm:t>
    </dgm:pt>
    <dgm:pt modelId="{CE16231F-7063-4B5E-A0C7-54440DB973A0}" type="parTrans" cxnId="{E820F6A5-0F99-454E-AC36-BFF4DA35E3C9}">
      <dgm:prSet/>
      <dgm:spPr/>
      <dgm:t>
        <a:bodyPr/>
        <a:lstStyle/>
        <a:p>
          <a:endParaRPr lang="en-US"/>
        </a:p>
      </dgm:t>
    </dgm:pt>
    <dgm:pt modelId="{CFB2A9DB-0251-406E-8298-1950B9A02EF3}" type="sibTrans" cxnId="{E820F6A5-0F99-454E-AC36-BFF4DA35E3C9}">
      <dgm:prSet/>
      <dgm:spPr/>
      <dgm:t>
        <a:bodyPr/>
        <a:lstStyle/>
        <a:p>
          <a:endParaRPr lang="en-US"/>
        </a:p>
      </dgm:t>
    </dgm:pt>
    <dgm:pt modelId="{8586D9D9-D990-4A81-9992-D0EDB3486E53}">
      <dgm:prSet custT="1"/>
      <dgm:spPr/>
      <dgm:t>
        <a:bodyPr/>
        <a:lstStyle/>
        <a:p>
          <a:r>
            <a:rPr lang="en-US" sz="2400" b="1" dirty="0"/>
            <a:t>Attribution Bias:</a:t>
          </a:r>
        </a:p>
      </dgm:t>
    </dgm:pt>
    <dgm:pt modelId="{2A89E907-D0A1-4FB4-BC43-1C5E5CBCFC86}" type="parTrans" cxnId="{301BEA62-82A4-4942-88EC-AFEFEF921B38}">
      <dgm:prSet/>
      <dgm:spPr/>
      <dgm:t>
        <a:bodyPr/>
        <a:lstStyle/>
        <a:p>
          <a:endParaRPr lang="en-US"/>
        </a:p>
      </dgm:t>
    </dgm:pt>
    <dgm:pt modelId="{7764C72F-CFB3-4CAC-B4E7-80C03C67319B}" type="sibTrans" cxnId="{301BEA62-82A4-4942-88EC-AFEFEF921B38}">
      <dgm:prSet/>
      <dgm:spPr/>
      <dgm:t>
        <a:bodyPr/>
        <a:lstStyle/>
        <a:p>
          <a:endParaRPr lang="en-US"/>
        </a:p>
      </dgm:t>
    </dgm:pt>
    <dgm:pt modelId="{44C763DB-A0A9-4614-9D45-948C033C1AA0}">
      <dgm:prSet custT="1"/>
      <dgm:spPr/>
      <dgm:t>
        <a:bodyPr/>
        <a:lstStyle/>
        <a:p>
          <a:r>
            <a:rPr lang="en-US" sz="2000" b="1" dirty="0"/>
            <a:t>These examples illustrate how biases can manifest in various aspects of the recruitment process, leading to unfair treatment and missed opportunities for qualified candidates. Recognizing and addressing these biases is essential for promoting diversity, equity, and inclusion in recruitment practices.</a:t>
          </a:r>
        </a:p>
      </dgm:t>
    </dgm:pt>
    <dgm:pt modelId="{D2DD2D1A-240B-495D-AFEA-C568A6F7B9AB}" type="parTrans" cxnId="{C6118D32-527B-4BE8-9F75-2C61C4DA6570}">
      <dgm:prSet/>
      <dgm:spPr/>
      <dgm:t>
        <a:bodyPr/>
        <a:lstStyle/>
        <a:p>
          <a:endParaRPr lang="en-US"/>
        </a:p>
      </dgm:t>
    </dgm:pt>
    <dgm:pt modelId="{47900D0F-0836-4668-84BA-B0BF856BEBBA}" type="sibTrans" cxnId="{C6118D32-527B-4BE8-9F75-2C61C4DA6570}">
      <dgm:prSet/>
      <dgm:spPr/>
      <dgm:t>
        <a:bodyPr/>
        <a:lstStyle/>
        <a:p>
          <a:endParaRPr lang="en-US"/>
        </a:p>
      </dgm:t>
    </dgm:pt>
    <dgm:pt modelId="{38B149BD-DC38-A240-9F01-65E64EDC912B}">
      <dgm:prSet custT="1"/>
      <dgm:spPr/>
      <dgm:t>
        <a:bodyPr/>
        <a:lstStyle/>
        <a:p>
          <a:r>
            <a:rPr lang="en-US" sz="2000" dirty="0"/>
            <a:t>Example: A candidate from an underrepresented group receives less credit for their accomplishments compared to candidates from privileged backgrounds. Their successes may be attributed to luck or external factors rather than their own skills and efforts.</a:t>
          </a:r>
        </a:p>
      </dgm:t>
    </dgm:pt>
    <dgm:pt modelId="{AE6D28B5-CD13-C740-B788-AED2055A4DD4}" type="parTrans" cxnId="{4D1873CD-0E4E-6848-BAA9-79CBB128D154}">
      <dgm:prSet/>
      <dgm:spPr/>
      <dgm:t>
        <a:bodyPr/>
        <a:lstStyle/>
        <a:p>
          <a:endParaRPr lang="en-US"/>
        </a:p>
      </dgm:t>
    </dgm:pt>
    <dgm:pt modelId="{D39531CB-6215-B24D-9A21-0E5FE5F45454}" type="sibTrans" cxnId="{4D1873CD-0E4E-6848-BAA9-79CBB128D154}">
      <dgm:prSet/>
      <dgm:spPr/>
      <dgm:t>
        <a:bodyPr/>
        <a:lstStyle/>
        <a:p>
          <a:endParaRPr lang="en-US"/>
        </a:p>
      </dgm:t>
    </dgm:pt>
    <dgm:pt modelId="{3F81D6D6-17E2-44B6-9EB0-DD6E2303C415}" type="pres">
      <dgm:prSet presAssocID="{C8C4E3BC-60ED-4578-A056-8186623589B2}" presName="linear" presStyleCnt="0">
        <dgm:presLayoutVars>
          <dgm:animLvl val="lvl"/>
          <dgm:resizeHandles val="exact"/>
        </dgm:presLayoutVars>
      </dgm:prSet>
      <dgm:spPr/>
    </dgm:pt>
    <dgm:pt modelId="{8C068B60-6146-4C3F-8DE8-4654D28CCE53}" type="pres">
      <dgm:prSet presAssocID="{B03AA7A8-27DE-4B50-ADAA-30CFCD7DBBED}" presName="parentText" presStyleLbl="node1" presStyleIdx="0" presStyleCnt="3" custScaleY="39016">
        <dgm:presLayoutVars>
          <dgm:chMax val="0"/>
          <dgm:bulletEnabled val="1"/>
        </dgm:presLayoutVars>
      </dgm:prSet>
      <dgm:spPr/>
    </dgm:pt>
    <dgm:pt modelId="{F5FA3A6B-6A60-4AE1-921C-624B20D62706}" type="pres">
      <dgm:prSet presAssocID="{B03AA7A8-27DE-4B50-ADAA-30CFCD7DBBED}" presName="childText" presStyleLbl="revTx" presStyleIdx="0" presStyleCnt="2" custScaleY="102656">
        <dgm:presLayoutVars>
          <dgm:bulletEnabled val="1"/>
        </dgm:presLayoutVars>
      </dgm:prSet>
      <dgm:spPr/>
    </dgm:pt>
    <dgm:pt modelId="{2AFAA1EE-29DD-401A-8814-8F741F28BC58}" type="pres">
      <dgm:prSet presAssocID="{8586D9D9-D990-4A81-9992-D0EDB3486E53}" presName="parentText" presStyleLbl="node1" presStyleIdx="1" presStyleCnt="3" custScaleY="32648">
        <dgm:presLayoutVars>
          <dgm:chMax val="0"/>
          <dgm:bulletEnabled val="1"/>
        </dgm:presLayoutVars>
      </dgm:prSet>
      <dgm:spPr/>
    </dgm:pt>
    <dgm:pt modelId="{08B0FD19-6E66-2C49-816D-AFBA9F11A395}" type="pres">
      <dgm:prSet presAssocID="{8586D9D9-D990-4A81-9992-D0EDB3486E53}" presName="childText" presStyleLbl="revTx" presStyleIdx="1" presStyleCnt="2" custScaleY="111031">
        <dgm:presLayoutVars>
          <dgm:bulletEnabled val="1"/>
        </dgm:presLayoutVars>
      </dgm:prSet>
      <dgm:spPr/>
    </dgm:pt>
    <dgm:pt modelId="{AFAAC48E-5E68-4E59-BCCE-E9539B550199}" type="pres">
      <dgm:prSet presAssocID="{44C763DB-A0A9-4614-9D45-948C033C1AA0}" presName="parentText" presStyleLbl="node1" presStyleIdx="2" presStyleCnt="3">
        <dgm:presLayoutVars>
          <dgm:chMax val="0"/>
          <dgm:bulletEnabled val="1"/>
        </dgm:presLayoutVars>
      </dgm:prSet>
      <dgm:spPr/>
    </dgm:pt>
  </dgm:ptLst>
  <dgm:cxnLst>
    <dgm:cxn modelId="{C6118D32-527B-4BE8-9F75-2C61C4DA6570}" srcId="{C8C4E3BC-60ED-4578-A056-8186623589B2}" destId="{44C763DB-A0A9-4614-9D45-948C033C1AA0}" srcOrd="2" destOrd="0" parTransId="{D2DD2D1A-240B-495D-AFEA-C568A6F7B9AB}" sibTransId="{47900D0F-0836-4668-84BA-B0BF856BEBBA}"/>
    <dgm:cxn modelId="{47F45E41-3D1C-4B18-9654-F27CC8CF807E}" type="presOf" srcId="{8586D9D9-D990-4A81-9992-D0EDB3486E53}" destId="{2AFAA1EE-29DD-401A-8814-8F741F28BC58}" srcOrd="0" destOrd="0" presId="urn:microsoft.com/office/officeart/2005/8/layout/vList2"/>
    <dgm:cxn modelId="{301BEA62-82A4-4942-88EC-AFEFEF921B38}" srcId="{C8C4E3BC-60ED-4578-A056-8186623589B2}" destId="{8586D9D9-D990-4A81-9992-D0EDB3486E53}" srcOrd="1" destOrd="0" parTransId="{2A89E907-D0A1-4FB4-BC43-1C5E5CBCFC86}" sibTransId="{7764C72F-CFB3-4CAC-B4E7-80C03C67319B}"/>
    <dgm:cxn modelId="{5469509E-54D2-4627-85AC-FBD9FF822F7F}" type="presOf" srcId="{0A2B02F0-6D06-4964-B33E-6FF641D20BCE}" destId="{F5FA3A6B-6A60-4AE1-921C-624B20D62706}" srcOrd="0" destOrd="0" presId="urn:microsoft.com/office/officeart/2005/8/layout/vList2"/>
    <dgm:cxn modelId="{2AF5FFA0-58C1-4DED-882B-1D95AB09A48C}" type="presOf" srcId="{44C763DB-A0A9-4614-9D45-948C033C1AA0}" destId="{AFAAC48E-5E68-4E59-BCCE-E9539B550199}" srcOrd="0" destOrd="0" presId="urn:microsoft.com/office/officeart/2005/8/layout/vList2"/>
    <dgm:cxn modelId="{E820F6A5-0F99-454E-AC36-BFF4DA35E3C9}" srcId="{B03AA7A8-27DE-4B50-ADAA-30CFCD7DBBED}" destId="{0A2B02F0-6D06-4964-B33E-6FF641D20BCE}" srcOrd="0" destOrd="0" parTransId="{CE16231F-7063-4B5E-A0C7-54440DB973A0}" sibTransId="{CFB2A9DB-0251-406E-8298-1950B9A02EF3}"/>
    <dgm:cxn modelId="{F7563FBD-F54B-40B3-9BA7-CB047D119A58}" srcId="{C8C4E3BC-60ED-4578-A056-8186623589B2}" destId="{B03AA7A8-27DE-4B50-ADAA-30CFCD7DBBED}" srcOrd="0" destOrd="0" parTransId="{CF8154A1-1AB5-40BD-BD40-65E1A51866CA}" sibTransId="{272EE791-B8D8-4D57-8864-FAE30C8D13F1}"/>
    <dgm:cxn modelId="{4D1873CD-0E4E-6848-BAA9-79CBB128D154}" srcId="{8586D9D9-D990-4A81-9992-D0EDB3486E53}" destId="{38B149BD-DC38-A240-9F01-65E64EDC912B}" srcOrd="0" destOrd="0" parTransId="{AE6D28B5-CD13-C740-B788-AED2055A4DD4}" sibTransId="{D39531CB-6215-B24D-9A21-0E5FE5F45454}"/>
    <dgm:cxn modelId="{9113B9CF-504A-4629-AD2F-5E034F98057C}" type="presOf" srcId="{C8C4E3BC-60ED-4578-A056-8186623589B2}" destId="{3F81D6D6-17E2-44B6-9EB0-DD6E2303C415}" srcOrd="0" destOrd="0" presId="urn:microsoft.com/office/officeart/2005/8/layout/vList2"/>
    <dgm:cxn modelId="{B0C88ED4-8D00-487C-A82E-26429BDC1E2A}" type="presOf" srcId="{B03AA7A8-27DE-4B50-ADAA-30CFCD7DBBED}" destId="{8C068B60-6146-4C3F-8DE8-4654D28CCE53}" srcOrd="0" destOrd="0" presId="urn:microsoft.com/office/officeart/2005/8/layout/vList2"/>
    <dgm:cxn modelId="{FCFA21DE-40F3-D844-83F4-B4CF90BB4B32}" type="presOf" srcId="{38B149BD-DC38-A240-9F01-65E64EDC912B}" destId="{08B0FD19-6E66-2C49-816D-AFBA9F11A395}" srcOrd="0" destOrd="0" presId="urn:microsoft.com/office/officeart/2005/8/layout/vList2"/>
    <dgm:cxn modelId="{9EF10FC9-6A42-4262-9423-9547C494BD47}" type="presParOf" srcId="{3F81D6D6-17E2-44B6-9EB0-DD6E2303C415}" destId="{8C068B60-6146-4C3F-8DE8-4654D28CCE53}" srcOrd="0" destOrd="0" presId="urn:microsoft.com/office/officeart/2005/8/layout/vList2"/>
    <dgm:cxn modelId="{D0968A7E-8E5D-4CF6-BB0A-2AF065B1D965}" type="presParOf" srcId="{3F81D6D6-17E2-44B6-9EB0-DD6E2303C415}" destId="{F5FA3A6B-6A60-4AE1-921C-624B20D62706}" srcOrd="1" destOrd="0" presId="urn:microsoft.com/office/officeart/2005/8/layout/vList2"/>
    <dgm:cxn modelId="{59F35890-1610-4CBA-9E98-45ABC08E04F1}" type="presParOf" srcId="{3F81D6D6-17E2-44B6-9EB0-DD6E2303C415}" destId="{2AFAA1EE-29DD-401A-8814-8F741F28BC58}" srcOrd="2" destOrd="0" presId="urn:microsoft.com/office/officeart/2005/8/layout/vList2"/>
    <dgm:cxn modelId="{3D1E3B8A-2228-EF4C-8624-7C2D6FC26618}" type="presParOf" srcId="{3F81D6D6-17E2-44B6-9EB0-DD6E2303C415}" destId="{08B0FD19-6E66-2C49-816D-AFBA9F11A395}" srcOrd="3" destOrd="0" presId="urn:microsoft.com/office/officeart/2005/8/layout/vList2"/>
    <dgm:cxn modelId="{0337ADD1-59B0-4563-A4A6-EAF73DD839BE}" type="presParOf" srcId="{3F81D6D6-17E2-44B6-9EB0-DD6E2303C415}" destId="{AFAAC48E-5E68-4E59-BCCE-E9539B55019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7F3D884-DD6B-41C3-8039-6CA92AFC65EB}" type="doc">
      <dgm:prSet loTypeId="urn:microsoft.com/office/officeart/2016/7/layout/BasicLinearProcessNumbered" loCatId="process" qsTypeId="urn:microsoft.com/office/officeart/2005/8/quickstyle/simple1" qsCatId="simple" csTypeId="urn:microsoft.com/office/officeart/2005/8/colors/colorful2" csCatId="colorful"/>
      <dgm:spPr/>
      <dgm:t>
        <a:bodyPr/>
        <a:lstStyle/>
        <a:p>
          <a:endParaRPr lang="en-US"/>
        </a:p>
      </dgm:t>
    </dgm:pt>
    <dgm:pt modelId="{61A7854C-B2C4-41EC-8558-8AD67C484A2B}">
      <dgm:prSet custT="1"/>
      <dgm:spPr/>
      <dgm:t>
        <a:bodyPr/>
        <a:lstStyle/>
        <a:p>
          <a:r>
            <a:rPr lang="en-US" sz="2000" b="1" dirty="0"/>
            <a:t>Exercise: </a:t>
          </a:r>
          <a:r>
            <a:rPr lang="en-US" sz="2000" dirty="0"/>
            <a:t>Identity Mapping</a:t>
          </a:r>
        </a:p>
      </dgm:t>
    </dgm:pt>
    <dgm:pt modelId="{EBCF6898-F952-48B7-9EA8-00E040F14F97}" type="parTrans" cxnId="{DC420A3B-528B-4435-B0A8-5F4540E05762}">
      <dgm:prSet/>
      <dgm:spPr/>
      <dgm:t>
        <a:bodyPr/>
        <a:lstStyle/>
        <a:p>
          <a:endParaRPr lang="en-US"/>
        </a:p>
      </dgm:t>
    </dgm:pt>
    <dgm:pt modelId="{A15A3EFB-E9A4-43D3-BA71-42A3B5C8D78D}" type="sibTrans" cxnId="{DC420A3B-528B-4435-B0A8-5F4540E05762}">
      <dgm:prSet phldrT="1" phldr="0"/>
      <dgm:spPr/>
      <dgm:t>
        <a:bodyPr/>
        <a:lstStyle/>
        <a:p>
          <a:r>
            <a:rPr lang="en-US"/>
            <a:t>1</a:t>
          </a:r>
        </a:p>
      </dgm:t>
    </dgm:pt>
    <dgm:pt modelId="{A48B6D14-AD33-410D-856E-0824E67E660C}">
      <dgm:prSet custT="1"/>
      <dgm:spPr/>
      <dgm:t>
        <a:bodyPr/>
        <a:lstStyle/>
        <a:p>
          <a:r>
            <a:rPr lang="en-US" sz="2000" dirty="0"/>
            <a:t>Encourage employees to reflect on their identities and experiences that shape their worldview.</a:t>
          </a:r>
        </a:p>
      </dgm:t>
    </dgm:pt>
    <dgm:pt modelId="{3C0E3102-2743-40CC-B43A-640CB24487FE}" type="parTrans" cxnId="{A846BA0E-47A7-47C6-98F8-E9E7DB1FFCAF}">
      <dgm:prSet/>
      <dgm:spPr/>
      <dgm:t>
        <a:bodyPr/>
        <a:lstStyle/>
        <a:p>
          <a:endParaRPr lang="en-US"/>
        </a:p>
      </dgm:t>
    </dgm:pt>
    <dgm:pt modelId="{1A09D8FC-4062-49D0-85B5-9F0E8A11D48D}" type="sibTrans" cxnId="{A846BA0E-47A7-47C6-98F8-E9E7DB1FFCAF}">
      <dgm:prSet/>
      <dgm:spPr/>
      <dgm:t>
        <a:bodyPr/>
        <a:lstStyle/>
        <a:p>
          <a:endParaRPr lang="en-US"/>
        </a:p>
      </dgm:t>
    </dgm:pt>
    <dgm:pt modelId="{994E786D-C413-4EF0-A3E8-BCDC9288FE80}">
      <dgm:prSet custT="1"/>
      <dgm:spPr/>
      <dgm:t>
        <a:bodyPr/>
        <a:lstStyle/>
        <a:p>
          <a:r>
            <a:rPr lang="en-US" sz="2000" dirty="0"/>
            <a:t>Facilitate small group discussions to promote empathy and understanding among team members.</a:t>
          </a:r>
        </a:p>
      </dgm:t>
    </dgm:pt>
    <dgm:pt modelId="{68B8176C-20CA-4C90-AEC1-3F675D5F1398}" type="parTrans" cxnId="{52C1942C-1880-4558-84A6-838B629B5CAE}">
      <dgm:prSet/>
      <dgm:spPr/>
      <dgm:t>
        <a:bodyPr/>
        <a:lstStyle/>
        <a:p>
          <a:endParaRPr lang="en-US"/>
        </a:p>
      </dgm:t>
    </dgm:pt>
    <dgm:pt modelId="{C11FA16C-FE5E-48FD-A192-88E167832397}" type="sibTrans" cxnId="{52C1942C-1880-4558-84A6-838B629B5CAE}">
      <dgm:prSet/>
      <dgm:spPr/>
      <dgm:t>
        <a:bodyPr/>
        <a:lstStyle/>
        <a:p>
          <a:endParaRPr lang="en-US"/>
        </a:p>
      </dgm:t>
    </dgm:pt>
    <dgm:pt modelId="{700552D4-C3D3-44D5-A6E3-4EC4758BF50A}">
      <dgm:prSet custT="1"/>
      <dgm:spPr/>
      <dgm:t>
        <a:bodyPr/>
        <a:lstStyle/>
        <a:p>
          <a:r>
            <a:rPr lang="en-US" sz="2000" dirty="0"/>
            <a:t>Share strategies for designing onboarding programs that welcome employees of all backgrounds and ensure a sense of belonging from day one.</a:t>
          </a:r>
        </a:p>
      </dgm:t>
    </dgm:pt>
    <dgm:pt modelId="{BEEE23DB-903B-4FB9-8EDD-C20011B99817}" type="parTrans" cxnId="{F8D5E59B-6853-43C0-BE32-E449B8EA274B}">
      <dgm:prSet/>
      <dgm:spPr/>
      <dgm:t>
        <a:bodyPr/>
        <a:lstStyle/>
        <a:p>
          <a:endParaRPr lang="en-US"/>
        </a:p>
      </dgm:t>
    </dgm:pt>
    <dgm:pt modelId="{F4A044CE-9F31-4D6A-8F74-A54E5F049709}" type="sibTrans" cxnId="{F8D5E59B-6853-43C0-BE32-E449B8EA274B}">
      <dgm:prSet phldrT="2" phldr="0"/>
      <dgm:spPr/>
      <dgm:t>
        <a:bodyPr/>
        <a:lstStyle/>
        <a:p>
          <a:r>
            <a:rPr lang="en-US"/>
            <a:t>2</a:t>
          </a:r>
        </a:p>
      </dgm:t>
    </dgm:pt>
    <dgm:pt modelId="{FBE832F4-FC8C-4DAA-924D-7FBD8E5DC746}" type="pres">
      <dgm:prSet presAssocID="{C7F3D884-DD6B-41C3-8039-6CA92AFC65EB}" presName="Name0" presStyleCnt="0">
        <dgm:presLayoutVars>
          <dgm:animLvl val="lvl"/>
          <dgm:resizeHandles val="exact"/>
        </dgm:presLayoutVars>
      </dgm:prSet>
      <dgm:spPr/>
    </dgm:pt>
    <dgm:pt modelId="{2200CE57-B452-45DE-9F9D-E33566E8E14D}" type="pres">
      <dgm:prSet presAssocID="{61A7854C-B2C4-41EC-8558-8AD67C484A2B}" presName="compositeNode" presStyleCnt="0">
        <dgm:presLayoutVars>
          <dgm:bulletEnabled val="1"/>
        </dgm:presLayoutVars>
      </dgm:prSet>
      <dgm:spPr/>
    </dgm:pt>
    <dgm:pt modelId="{C16B471A-5765-444A-8439-021F2984DF2C}" type="pres">
      <dgm:prSet presAssocID="{61A7854C-B2C4-41EC-8558-8AD67C484A2B}" presName="bgRect" presStyleLbl="bgAccFollowNode1" presStyleIdx="0" presStyleCnt="2"/>
      <dgm:spPr/>
    </dgm:pt>
    <dgm:pt modelId="{8A672B76-F73F-4899-A875-AA3AAF6833F1}" type="pres">
      <dgm:prSet presAssocID="{A15A3EFB-E9A4-43D3-BA71-42A3B5C8D78D}" presName="sibTransNodeCircle" presStyleLbl="alignNode1" presStyleIdx="0" presStyleCnt="4">
        <dgm:presLayoutVars>
          <dgm:chMax val="0"/>
          <dgm:bulletEnabled/>
        </dgm:presLayoutVars>
      </dgm:prSet>
      <dgm:spPr/>
    </dgm:pt>
    <dgm:pt modelId="{F3ADB33B-5080-4454-83D6-09B8FAE5081F}" type="pres">
      <dgm:prSet presAssocID="{61A7854C-B2C4-41EC-8558-8AD67C484A2B}" presName="bottomLine" presStyleLbl="alignNode1" presStyleIdx="1" presStyleCnt="4">
        <dgm:presLayoutVars/>
      </dgm:prSet>
      <dgm:spPr/>
    </dgm:pt>
    <dgm:pt modelId="{81CAE46C-FD1A-4BEA-9505-5BB64D6F46F1}" type="pres">
      <dgm:prSet presAssocID="{61A7854C-B2C4-41EC-8558-8AD67C484A2B}" presName="nodeText" presStyleLbl="bgAccFollowNode1" presStyleIdx="0" presStyleCnt="2">
        <dgm:presLayoutVars>
          <dgm:bulletEnabled val="1"/>
        </dgm:presLayoutVars>
      </dgm:prSet>
      <dgm:spPr/>
    </dgm:pt>
    <dgm:pt modelId="{50A2188A-532E-4284-98FB-2E912FFE0F7C}" type="pres">
      <dgm:prSet presAssocID="{A15A3EFB-E9A4-43D3-BA71-42A3B5C8D78D}" presName="sibTrans" presStyleCnt="0"/>
      <dgm:spPr/>
    </dgm:pt>
    <dgm:pt modelId="{4613C4A7-97B7-4249-BF23-7EB21CE1A0D6}" type="pres">
      <dgm:prSet presAssocID="{700552D4-C3D3-44D5-A6E3-4EC4758BF50A}" presName="compositeNode" presStyleCnt="0">
        <dgm:presLayoutVars>
          <dgm:bulletEnabled val="1"/>
        </dgm:presLayoutVars>
      </dgm:prSet>
      <dgm:spPr/>
    </dgm:pt>
    <dgm:pt modelId="{9432EEBB-03C7-460C-B346-DBD81E6BA33E}" type="pres">
      <dgm:prSet presAssocID="{700552D4-C3D3-44D5-A6E3-4EC4758BF50A}" presName="bgRect" presStyleLbl="bgAccFollowNode1" presStyleIdx="1" presStyleCnt="2"/>
      <dgm:spPr/>
    </dgm:pt>
    <dgm:pt modelId="{087FCFB2-3954-4A89-890C-3A1B173BCC3C}" type="pres">
      <dgm:prSet presAssocID="{F4A044CE-9F31-4D6A-8F74-A54E5F049709}" presName="sibTransNodeCircle" presStyleLbl="alignNode1" presStyleIdx="2" presStyleCnt="4">
        <dgm:presLayoutVars>
          <dgm:chMax val="0"/>
          <dgm:bulletEnabled/>
        </dgm:presLayoutVars>
      </dgm:prSet>
      <dgm:spPr/>
    </dgm:pt>
    <dgm:pt modelId="{8DBA8CDA-6D08-4B8F-B52E-9D1C0F03E2EA}" type="pres">
      <dgm:prSet presAssocID="{700552D4-C3D3-44D5-A6E3-4EC4758BF50A}" presName="bottomLine" presStyleLbl="alignNode1" presStyleIdx="3" presStyleCnt="4">
        <dgm:presLayoutVars/>
      </dgm:prSet>
      <dgm:spPr/>
    </dgm:pt>
    <dgm:pt modelId="{2FC2100F-93CE-4B9B-AE66-8D9B98ECE876}" type="pres">
      <dgm:prSet presAssocID="{700552D4-C3D3-44D5-A6E3-4EC4758BF50A}" presName="nodeText" presStyleLbl="bgAccFollowNode1" presStyleIdx="1" presStyleCnt="2">
        <dgm:presLayoutVars>
          <dgm:bulletEnabled val="1"/>
        </dgm:presLayoutVars>
      </dgm:prSet>
      <dgm:spPr/>
    </dgm:pt>
  </dgm:ptLst>
  <dgm:cxnLst>
    <dgm:cxn modelId="{E689310E-77A0-4E4B-AFF6-3FF2035230A9}" type="presOf" srcId="{994E786D-C413-4EF0-A3E8-BCDC9288FE80}" destId="{81CAE46C-FD1A-4BEA-9505-5BB64D6F46F1}" srcOrd="0" destOrd="2" presId="urn:microsoft.com/office/officeart/2016/7/layout/BasicLinearProcessNumbered"/>
    <dgm:cxn modelId="{A846BA0E-47A7-47C6-98F8-E9E7DB1FFCAF}" srcId="{61A7854C-B2C4-41EC-8558-8AD67C484A2B}" destId="{A48B6D14-AD33-410D-856E-0824E67E660C}" srcOrd="0" destOrd="0" parTransId="{3C0E3102-2743-40CC-B43A-640CB24487FE}" sibTransId="{1A09D8FC-4062-49D0-85B5-9F0E8A11D48D}"/>
    <dgm:cxn modelId="{1AAC4B14-0D63-4525-A112-5E32091F8AA3}" type="presOf" srcId="{A48B6D14-AD33-410D-856E-0824E67E660C}" destId="{81CAE46C-FD1A-4BEA-9505-5BB64D6F46F1}" srcOrd="0" destOrd="1" presId="urn:microsoft.com/office/officeart/2016/7/layout/BasicLinearProcessNumbered"/>
    <dgm:cxn modelId="{D91BB524-2F3D-4C99-9F66-74E7684E44FA}" type="presOf" srcId="{C7F3D884-DD6B-41C3-8039-6CA92AFC65EB}" destId="{FBE832F4-FC8C-4DAA-924D-7FBD8E5DC746}" srcOrd="0" destOrd="0" presId="urn:microsoft.com/office/officeart/2016/7/layout/BasicLinearProcessNumbered"/>
    <dgm:cxn modelId="{52C1942C-1880-4558-84A6-838B629B5CAE}" srcId="{61A7854C-B2C4-41EC-8558-8AD67C484A2B}" destId="{994E786D-C413-4EF0-A3E8-BCDC9288FE80}" srcOrd="1" destOrd="0" parTransId="{68B8176C-20CA-4C90-AEC1-3F675D5F1398}" sibTransId="{C11FA16C-FE5E-48FD-A192-88E167832397}"/>
    <dgm:cxn modelId="{DC420A3B-528B-4435-B0A8-5F4540E05762}" srcId="{C7F3D884-DD6B-41C3-8039-6CA92AFC65EB}" destId="{61A7854C-B2C4-41EC-8558-8AD67C484A2B}" srcOrd="0" destOrd="0" parTransId="{EBCF6898-F952-48B7-9EA8-00E040F14F97}" sibTransId="{A15A3EFB-E9A4-43D3-BA71-42A3B5C8D78D}"/>
    <dgm:cxn modelId="{7526B347-B3CE-4431-9475-7CF1431CFAD7}" type="presOf" srcId="{700552D4-C3D3-44D5-A6E3-4EC4758BF50A}" destId="{9432EEBB-03C7-460C-B346-DBD81E6BA33E}" srcOrd="0" destOrd="0" presId="urn:microsoft.com/office/officeart/2016/7/layout/BasicLinearProcessNumbered"/>
    <dgm:cxn modelId="{6629A185-3C7C-43AA-94FE-4BDDA3E065C9}" type="presOf" srcId="{700552D4-C3D3-44D5-A6E3-4EC4758BF50A}" destId="{2FC2100F-93CE-4B9B-AE66-8D9B98ECE876}" srcOrd="1" destOrd="0" presId="urn:microsoft.com/office/officeart/2016/7/layout/BasicLinearProcessNumbered"/>
    <dgm:cxn modelId="{51CFC98B-9076-4DE0-8089-A3091BBBD1C6}" type="presOf" srcId="{61A7854C-B2C4-41EC-8558-8AD67C484A2B}" destId="{81CAE46C-FD1A-4BEA-9505-5BB64D6F46F1}" srcOrd="1" destOrd="0" presId="urn:microsoft.com/office/officeart/2016/7/layout/BasicLinearProcessNumbered"/>
    <dgm:cxn modelId="{F8D5E59B-6853-43C0-BE32-E449B8EA274B}" srcId="{C7F3D884-DD6B-41C3-8039-6CA92AFC65EB}" destId="{700552D4-C3D3-44D5-A6E3-4EC4758BF50A}" srcOrd="1" destOrd="0" parTransId="{BEEE23DB-903B-4FB9-8EDD-C20011B99817}" sibTransId="{F4A044CE-9F31-4D6A-8F74-A54E5F049709}"/>
    <dgm:cxn modelId="{C8544D9C-4915-4FF8-B10D-36991A0136E5}" type="presOf" srcId="{F4A044CE-9F31-4D6A-8F74-A54E5F049709}" destId="{087FCFB2-3954-4A89-890C-3A1B173BCC3C}" srcOrd="0" destOrd="0" presId="urn:microsoft.com/office/officeart/2016/7/layout/BasicLinearProcessNumbered"/>
    <dgm:cxn modelId="{E49CE39C-66EE-475B-A997-D8B9B8292B66}" type="presOf" srcId="{61A7854C-B2C4-41EC-8558-8AD67C484A2B}" destId="{C16B471A-5765-444A-8439-021F2984DF2C}" srcOrd="0" destOrd="0" presId="urn:microsoft.com/office/officeart/2016/7/layout/BasicLinearProcessNumbered"/>
    <dgm:cxn modelId="{B540C0F0-8E20-446A-8F5D-9C6A0C723C5F}" type="presOf" srcId="{A15A3EFB-E9A4-43D3-BA71-42A3B5C8D78D}" destId="{8A672B76-F73F-4899-A875-AA3AAF6833F1}" srcOrd="0" destOrd="0" presId="urn:microsoft.com/office/officeart/2016/7/layout/BasicLinearProcessNumbered"/>
    <dgm:cxn modelId="{208E6FBE-C73D-464A-815E-9469A51E4425}" type="presParOf" srcId="{FBE832F4-FC8C-4DAA-924D-7FBD8E5DC746}" destId="{2200CE57-B452-45DE-9F9D-E33566E8E14D}" srcOrd="0" destOrd="0" presId="urn:microsoft.com/office/officeart/2016/7/layout/BasicLinearProcessNumbered"/>
    <dgm:cxn modelId="{F645627F-1B34-4857-92B7-ED0AB3F3DB94}" type="presParOf" srcId="{2200CE57-B452-45DE-9F9D-E33566E8E14D}" destId="{C16B471A-5765-444A-8439-021F2984DF2C}" srcOrd="0" destOrd="0" presId="urn:microsoft.com/office/officeart/2016/7/layout/BasicLinearProcessNumbered"/>
    <dgm:cxn modelId="{819B2E07-4C17-4D3A-BE46-6EEC213661E3}" type="presParOf" srcId="{2200CE57-B452-45DE-9F9D-E33566E8E14D}" destId="{8A672B76-F73F-4899-A875-AA3AAF6833F1}" srcOrd="1" destOrd="0" presId="urn:microsoft.com/office/officeart/2016/7/layout/BasicLinearProcessNumbered"/>
    <dgm:cxn modelId="{C3AC75C1-7069-42A3-8C41-62E661CFE829}" type="presParOf" srcId="{2200CE57-B452-45DE-9F9D-E33566E8E14D}" destId="{F3ADB33B-5080-4454-83D6-09B8FAE5081F}" srcOrd="2" destOrd="0" presId="urn:microsoft.com/office/officeart/2016/7/layout/BasicLinearProcessNumbered"/>
    <dgm:cxn modelId="{3D95D642-31F2-47C1-A574-44FA9CDAA5F9}" type="presParOf" srcId="{2200CE57-B452-45DE-9F9D-E33566E8E14D}" destId="{81CAE46C-FD1A-4BEA-9505-5BB64D6F46F1}" srcOrd="3" destOrd="0" presId="urn:microsoft.com/office/officeart/2016/7/layout/BasicLinearProcessNumbered"/>
    <dgm:cxn modelId="{FB39BF1F-8DDA-4500-8F6F-224D3543AFD6}" type="presParOf" srcId="{FBE832F4-FC8C-4DAA-924D-7FBD8E5DC746}" destId="{50A2188A-532E-4284-98FB-2E912FFE0F7C}" srcOrd="1" destOrd="0" presId="urn:microsoft.com/office/officeart/2016/7/layout/BasicLinearProcessNumbered"/>
    <dgm:cxn modelId="{CA240830-B94E-45E5-BA3E-27C193485F38}" type="presParOf" srcId="{FBE832F4-FC8C-4DAA-924D-7FBD8E5DC746}" destId="{4613C4A7-97B7-4249-BF23-7EB21CE1A0D6}" srcOrd="2" destOrd="0" presId="urn:microsoft.com/office/officeart/2016/7/layout/BasicLinearProcessNumbered"/>
    <dgm:cxn modelId="{C4B7232E-3ED1-45C4-A8CF-2535461E105E}" type="presParOf" srcId="{4613C4A7-97B7-4249-BF23-7EB21CE1A0D6}" destId="{9432EEBB-03C7-460C-B346-DBD81E6BA33E}" srcOrd="0" destOrd="0" presId="urn:microsoft.com/office/officeart/2016/7/layout/BasicLinearProcessNumbered"/>
    <dgm:cxn modelId="{50409703-0F6C-4302-ABA4-1D47EE05B6BA}" type="presParOf" srcId="{4613C4A7-97B7-4249-BF23-7EB21CE1A0D6}" destId="{087FCFB2-3954-4A89-890C-3A1B173BCC3C}" srcOrd="1" destOrd="0" presId="urn:microsoft.com/office/officeart/2016/7/layout/BasicLinearProcessNumbered"/>
    <dgm:cxn modelId="{54A6600C-FF28-46F3-86B3-AC178A52287B}" type="presParOf" srcId="{4613C4A7-97B7-4249-BF23-7EB21CE1A0D6}" destId="{8DBA8CDA-6D08-4B8F-B52E-9D1C0F03E2EA}" srcOrd="2" destOrd="0" presId="urn:microsoft.com/office/officeart/2016/7/layout/BasicLinearProcessNumbered"/>
    <dgm:cxn modelId="{13786B9F-E8D7-43A8-860B-20CB9322FBDF}" type="presParOf" srcId="{4613C4A7-97B7-4249-BF23-7EB21CE1A0D6}" destId="{2FC2100F-93CE-4B9B-AE66-8D9B98ECE876}"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101507A-AD7C-41E9-9B7D-D6C9287C62C0}"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67ACAD4D-B494-430C-8DDD-BCE39D83E40D}">
      <dgm:prSet custT="1"/>
      <dgm:spPr/>
      <dgm:t>
        <a:bodyPr/>
        <a:lstStyle/>
        <a:p>
          <a:r>
            <a:rPr lang="en-US" sz="3200" dirty="0"/>
            <a:t>Exercise: Equity in Action</a:t>
          </a:r>
        </a:p>
      </dgm:t>
    </dgm:pt>
    <dgm:pt modelId="{82C4C143-31BF-4903-A9D6-64CA29A25B82}" type="parTrans" cxnId="{E0294F99-4577-478C-8E61-EF8A6CABA452}">
      <dgm:prSet/>
      <dgm:spPr/>
      <dgm:t>
        <a:bodyPr/>
        <a:lstStyle/>
        <a:p>
          <a:endParaRPr lang="en-US"/>
        </a:p>
      </dgm:t>
    </dgm:pt>
    <dgm:pt modelId="{A3939D5E-0E09-4218-BE49-216C456F3DCC}" type="sibTrans" cxnId="{E0294F99-4577-478C-8E61-EF8A6CABA452}">
      <dgm:prSet/>
      <dgm:spPr/>
      <dgm:t>
        <a:bodyPr/>
        <a:lstStyle/>
        <a:p>
          <a:endParaRPr lang="en-US"/>
        </a:p>
      </dgm:t>
    </dgm:pt>
    <dgm:pt modelId="{6108A337-4784-4485-B14A-8F13649E7B38}">
      <dgm:prSet custT="1"/>
      <dgm:spPr/>
      <dgm:t>
        <a:bodyPr/>
        <a:lstStyle/>
        <a:p>
          <a:r>
            <a:rPr lang="en-US" sz="1900" dirty="0"/>
            <a:t>Lead participants through case studies or simulations that illustrate equity challenges in career development.</a:t>
          </a:r>
        </a:p>
      </dgm:t>
    </dgm:pt>
    <dgm:pt modelId="{9A7F52ED-B03C-4B8D-89C2-FE217A376206}" type="parTrans" cxnId="{2F1D48C2-9281-41A0-939E-ADB366E5BFA2}">
      <dgm:prSet/>
      <dgm:spPr/>
      <dgm:t>
        <a:bodyPr/>
        <a:lstStyle/>
        <a:p>
          <a:endParaRPr lang="en-US"/>
        </a:p>
      </dgm:t>
    </dgm:pt>
    <dgm:pt modelId="{7A5F3716-9EF1-46FD-8DC3-1A6743465448}" type="sibTrans" cxnId="{2F1D48C2-9281-41A0-939E-ADB366E5BFA2}">
      <dgm:prSet/>
      <dgm:spPr/>
      <dgm:t>
        <a:bodyPr/>
        <a:lstStyle/>
        <a:p>
          <a:endParaRPr lang="en-US"/>
        </a:p>
      </dgm:t>
    </dgm:pt>
    <dgm:pt modelId="{848A78B8-9857-4B87-92DE-432F9D0FFBFC}">
      <dgm:prSet custT="1"/>
      <dgm:spPr/>
      <dgm:t>
        <a:bodyPr/>
        <a:lstStyle/>
        <a:p>
          <a:r>
            <a:rPr lang="en-US" sz="2000" dirty="0"/>
            <a:t>Guide discussions on addressing systemic barriers and promoting equitable access to opportunities.</a:t>
          </a:r>
        </a:p>
      </dgm:t>
    </dgm:pt>
    <dgm:pt modelId="{FF5D3AE6-4343-4FCF-9E44-95084B59E4D5}" type="parTrans" cxnId="{4B884B3F-AF72-4DF8-AE48-9378E1382D75}">
      <dgm:prSet/>
      <dgm:spPr/>
      <dgm:t>
        <a:bodyPr/>
        <a:lstStyle/>
        <a:p>
          <a:endParaRPr lang="en-US"/>
        </a:p>
      </dgm:t>
    </dgm:pt>
    <dgm:pt modelId="{102D0585-648A-4194-AC2E-B0A630327BB8}" type="sibTrans" cxnId="{4B884B3F-AF72-4DF8-AE48-9378E1382D75}">
      <dgm:prSet/>
      <dgm:spPr/>
      <dgm:t>
        <a:bodyPr/>
        <a:lstStyle/>
        <a:p>
          <a:endParaRPr lang="en-US"/>
        </a:p>
      </dgm:t>
    </dgm:pt>
    <dgm:pt modelId="{9A99A491-E55F-4CBE-AFBA-795BF71E8925}">
      <dgm:prSet custT="1"/>
      <dgm:spPr/>
      <dgm:t>
        <a:bodyPr/>
        <a:lstStyle/>
        <a:p>
          <a:r>
            <a:rPr lang="en-US" sz="2800" dirty="0"/>
            <a:t>Discuss the role of mentorship, sponsorship, and career advancement programs in fostering equity and inclusion.</a:t>
          </a:r>
        </a:p>
      </dgm:t>
    </dgm:pt>
    <dgm:pt modelId="{E5431F09-6837-4E03-B1D9-8CCA667D70B3}" type="parTrans" cxnId="{E49EAE00-934D-4335-95A5-602F69BE480E}">
      <dgm:prSet/>
      <dgm:spPr/>
      <dgm:t>
        <a:bodyPr/>
        <a:lstStyle/>
        <a:p>
          <a:endParaRPr lang="en-US"/>
        </a:p>
      </dgm:t>
    </dgm:pt>
    <dgm:pt modelId="{57750980-D6CE-4CAF-BE67-C7D409911B09}" type="sibTrans" cxnId="{E49EAE00-934D-4335-95A5-602F69BE480E}">
      <dgm:prSet/>
      <dgm:spPr/>
      <dgm:t>
        <a:bodyPr/>
        <a:lstStyle/>
        <a:p>
          <a:endParaRPr lang="en-US"/>
        </a:p>
      </dgm:t>
    </dgm:pt>
    <dgm:pt modelId="{9034FB15-1B2E-4C71-BEE1-D463E23E0E69}" type="pres">
      <dgm:prSet presAssocID="{8101507A-AD7C-41E9-9B7D-D6C9287C62C0}" presName="Name0" presStyleCnt="0">
        <dgm:presLayoutVars>
          <dgm:dir/>
          <dgm:animLvl val="lvl"/>
          <dgm:resizeHandles val="exact"/>
        </dgm:presLayoutVars>
      </dgm:prSet>
      <dgm:spPr/>
    </dgm:pt>
    <dgm:pt modelId="{DE0A0C05-DD9F-47E7-A255-3DF01006A1FE}" type="pres">
      <dgm:prSet presAssocID="{9A99A491-E55F-4CBE-AFBA-795BF71E8925}" presName="boxAndChildren" presStyleCnt="0"/>
      <dgm:spPr/>
    </dgm:pt>
    <dgm:pt modelId="{07CBB8CC-F521-41F0-99B6-43886C0C0390}" type="pres">
      <dgm:prSet presAssocID="{9A99A491-E55F-4CBE-AFBA-795BF71E8925}" presName="parentTextBox" presStyleLbl="node1" presStyleIdx="0" presStyleCnt="2"/>
      <dgm:spPr/>
    </dgm:pt>
    <dgm:pt modelId="{DB6664B2-41BF-484D-AD94-8BA64D3A90BB}" type="pres">
      <dgm:prSet presAssocID="{A3939D5E-0E09-4218-BE49-216C456F3DCC}" presName="sp" presStyleCnt="0"/>
      <dgm:spPr/>
    </dgm:pt>
    <dgm:pt modelId="{ABA957E4-DAE5-4420-9CA2-1A258E2F6BF3}" type="pres">
      <dgm:prSet presAssocID="{67ACAD4D-B494-430C-8DDD-BCE39D83E40D}" presName="arrowAndChildren" presStyleCnt="0"/>
      <dgm:spPr/>
    </dgm:pt>
    <dgm:pt modelId="{35B58ED9-776B-4DE2-A6D1-C80437495BC6}" type="pres">
      <dgm:prSet presAssocID="{67ACAD4D-B494-430C-8DDD-BCE39D83E40D}" presName="parentTextArrow" presStyleLbl="node1" presStyleIdx="0" presStyleCnt="2"/>
      <dgm:spPr/>
    </dgm:pt>
    <dgm:pt modelId="{E00AA6EF-8098-40EB-8371-BF69992AD1AA}" type="pres">
      <dgm:prSet presAssocID="{67ACAD4D-B494-430C-8DDD-BCE39D83E40D}" presName="arrow" presStyleLbl="node1" presStyleIdx="1" presStyleCnt="2"/>
      <dgm:spPr/>
    </dgm:pt>
    <dgm:pt modelId="{D57CF969-CA2C-441B-92CF-6DF432742DBD}" type="pres">
      <dgm:prSet presAssocID="{67ACAD4D-B494-430C-8DDD-BCE39D83E40D}" presName="descendantArrow" presStyleCnt="0"/>
      <dgm:spPr/>
    </dgm:pt>
    <dgm:pt modelId="{3D6BE590-52A0-44B7-AA22-F9F290A95276}" type="pres">
      <dgm:prSet presAssocID="{6108A337-4784-4485-B14A-8F13649E7B38}" presName="childTextArrow" presStyleLbl="fgAccFollowNode1" presStyleIdx="0" presStyleCnt="2" custScaleY="121005">
        <dgm:presLayoutVars>
          <dgm:bulletEnabled val="1"/>
        </dgm:presLayoutVars>
      </dgm:prSet>
      <dgm:spPr/>
    </dgm:pt>
    <dgm:pt modelId="{DB3C07CD-0B4D-45D9-BC3D-54A611D69F2C}" type="pres">
      <dgm:prSet presAssocID="{848A78B8-9857-4B87-92DE-432F9D0FFBFC}" presName="childTextArrow" presStyleLbl="fgAccFollowNode1" presStyleIdx="1" presStyleCnt="2" custScaleY="121005">
        <dgm:presLayoutVars>
          <dgm:bulletEnabled val="1"/>
        </dgm:presLayoutVars>
      </dgm:prSet>
      <dgm:spPr/>
    </dgm:pt>
  </dgm:ptLst>
  <dgm:cxnLst>
    <dgm:cxn modelId="{E49EAE00-934D-4335-95A5-602F69BE480E}" srcId="{8101507A-AD7C-41E9-9B7D-D6C9287C62C0}" destId="{9A99A491-E55F-4CBE-AFBA-795BF71E8925}" srcOrd="1" destOrd="0" parTransId="{E5431F09-6837-4E03-B1D9-8CCA667D70B3}" sibTransId="{57750980-D6CE-4CAF-BE67-C7D409911B09}"/>
    <dgm:cxn modelId="{DEC03517-AA99-4216-A5F5-99F63563F64D}" type="presOf" srcId="{8101507A-AD7C-41E9-9B7D-D6C9287C62C0}" destId="{9034FB15-1B2E-4C71-BEE1-D463E23E0E69}" srcOrd="0" destOrd="0" presId="urn:microsoft.com/office/officeart/2005/8/layout/process4"/>
    <dgm:cxn modelId="{4B884B3F-AF72-4DF8-AE48-9378E1382D75}" srcId="{67ACAD4D-B494-430C-8DDD-BCE39D83E40D}" destId="{848A78B8-9857-4B87-92DE-432F9D0FFBFC}" srcOrd="1" destOrd="0" parTransId="{FF5D3AE6-4343-4FCF-9E44-95084B59E4D5}" sibTransId="{102D0585-648A-4194-AC2E-B0A630327BB8}"/>
    <dgm:cxn modelId="{E0294F99-4577-478C-8E61-EF8A6CABA452}" srcId="{8101507A-AD7C-41E9-9B7D-D6C9287C62C0}" destId="{67ACAD4D-B494-430C-8DDD-BCE39D83E40D}" srcOrd="0" destOrd="0" parTransId="{82C4C143-31BF-4903-A9D6-64CA29A25B82}" sibTransId="{A3939D5E-0E09-4218-BE49-216C456F3DCC}"/>
    <dgm:cxn modelId="{FAA50FA2-6DFA-4299-9DCF-E94F2261D645}" type="presOf" srcId="{67ACAD4D-B494-430C-8DDD-BCE39D83E40D}" destId="{E00AA6EF-8098-40EB-8371-BF69992AD1AA}" srcOrd="1" destOrd="0" presId="urn:microsoft.com/office/officeart/2005/8/layout/process4"/>
    <dgm:cxn modelId="{2F1D48C2-9281-41A0-939E-ADB366E5BFA2}" srcId="{67ACAD4D-B494-430C-8DDD-BCE39D83E40D}" destId="{6108A337-4784-4485-B14A-8F13649E7B38}" srcOrd="0" destOrd="0" parTransId="{9A7F52ED-B03C-4B8D-89C2-FE217A376206}" sibTransId="{7A5F3716-9EF1-46FD-8DC3-1A6743465448}"/>
    <dgm:cxn modelId="{A7FB92C5-DF33-4594-B532-4EDB7BA92652}" type="presOf" srcId="{848A78B8-9857-4B87-92DE-432F9D0FFBFC}" destId="{DB3C07CD-0B4D-45D9-BC3D-54A611D69F2C}" srcOrd="0" destOrd="0" presId="urn:microsoft.com/office/officeart/2005/8/layout/process4"/>
    <dgm:cxn modelId="{884119CE-3144-4414-9032-0CF621035C85}" type="presOf" srcId="{9A99A491-E55F-4CBE-AFBA-795BF71E8925}" destId="{07CBB8CC-F521-41F0-99B6-43886C0C0390}" srcOrd="0" destOrd="0" presId="urn:microsoft.com/office/officeart/2005/8/layout/process4"/>
    <dgm:cxn modelId="{5B3940E1-6A00-4991-93CB-C9C03D0557B1}" type="presOf" srcId="{67ACAD4D-B494-430C-8DDD-BCE39D83E40D}" destId="{35B58ED9-776B-4DE2-A6D1-C80437495BC6}" srcOrd="0" destOrd="0" presId="urn:microsoft.com/office/officeart/2005/8/layout/process4"/>
    <dgm:cxn modelId="{B91932E5-974D-4B30-A636-8F5A762E7C9F}" type="presOf" srcId="{6108A337-4784-4485-B14A-8F13649E7B38}" destId="{3D6BE590-52A0-44B7-AA22-F9F290A95276}" srcOrd="0" destOrd="0" presId="urn:microsoft.com/office/officeart/2005/8/layout/process4"/>
    <dgm:cxn modelId="{E4D4E320-D46A-4E20-AFD3-DD0826092CD1}" type="presParOf" srcId="{9034FB15-1B2E-4C71-BEE1-D463E23E0E69}" destId="{DE0A0C05-DD9F-47E7-A255-3DF01006A1FE}" srcOrd="0" destOrd="0" presId="urn:microsoft.com/office/officeart/2005/8/layout/process4"/>
    <dgm:cxn modelId="{BA777BA2-60EA-4734-8FF9-7B74A54D007A}" type="presParOf" srcId="{DE0A0C05-DD9F-47E7-A255-3DF01006A1FE}" destId="{07CBB8CC-F521-41F0-99B6-43886C0C0390}" srcOrd="0" destOrd="0" presId="urn:microsoft.com/office/officeart/2005/8/layout/process4"/>
    <dgm:cxn modelId="{14D3DFE3-62DD-4EB1-BAE7-25EFE647ED8A}" type="presParOf" srcId="{9034FB15-1B2E-4C71-BEE1-D463E23E0E69}" destId="{DB6664B2-41BF-484D-AD94-8BA64D3A90BB}" srcOrd="1" destOrd="0" presId="urn:microsoft.com/office/officeart/2005/8/layout/process4"/>
    <dgm:cxn modelId="{FFD62B77-8E04-4B3B-BDEB-673C43D0F904}" type="presParOf" srcId="{9034FB15-1B2E-4C71-BEE1-D463E23E0E69}" destId="{ABA957E4-DAE5-4420-9CA2-1A258E2F6BF3}" srcOrd="2" destOrd="0" presId="urn:microsoft.com/office/officeart/2005/8/layout/process4"/>
    <dgm:cxn modelId="{D97EC853-AC3C-441C-99D3-6C9B5D4E1A21}" type="presParOf" srcId="{ABA957E4-DAE5-4420-9CA2-1A258E2F6BF3}" destId="{35B58ED9-776B-4DE2-A6D1-C80437495BC6}" srcOrd="0" destOrd="0" presId="urn:microsoft.com/office/officeart/2005/8/layout/process4"/>
    <dgm:cxn modelId="{FD67054C-D550-42FD-9784-4A4B92DC1627}" type="presParOf" srcId="{ABA957E4-DAE5-4420-9CA2-1A258E2F6BF3}" destId="{E00AA6EF-8098-40EB-8371-BF69992AD1AA}" srcOrd="1" destOrd="0" presId="urn:microsoft.com/office/officeart/2005/8/layout/process4"/>
    <dgm:cxn modelId="{F107FD32-CA25-45CC-B461-D785F7568297}" type="presParOf" srcId="{ABA957E4-DAE5-4420-9CA2-1A258E2F6BF3}" destId="{D57CF969-CA2C-441B-92CF-6DF432742DBD}" srcOrd="2" destOrd="0" presId="urn:microsoft.com/office/officeart/2005/8/layout/process4"/>
    <dgm:cxn modelId="{85624F41-B044-4FC8-B351-D0693466689B}" type="presParOf" srcId="{D57CF969-CA2C-441B-92CF-6DF432742DBD}" destId="{3D6BE590-52A0-44B7-AA22-F9F290A95276}" srcOrd="0" destOrd="0" presId="urn:microsoft.com/office/officeart/2005/8/layout/process4"/>
    <dgm:cxn modelId="{F6DE07BE-D623-47E5-837D-6694EA800B97}" type="presParOf" srcId="{D57CF969-CA2C-441B-92CF-6DF432742DBD}" destId="{DB3C07CD-0B4D-45D9-BC3D-54A611D69F2C}"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C895DC-ADE9-481A-ABA1-B51007C2A44A}">
      <dsp:nvSpPr>
        <dsp:cNvPr id="0" name=""/>
        <dsp:cNvSpPr/>
      </dsp:nvSpPr>
      <dsp:spPr>
        <a:xfrm>
          <a:off x="3923853" y="642"/>
          <a:ext cx="2928625" cy="2174490"/>
        </a:xfrm>
        <a:prstGeom prst="downArrow">
          <a:avLst>
            <a:gd name="adj1" fmla="val 50000"/>
            <a:gd name="adj2" fmla="val 35000"/>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2 WAY ACCOUNT-ABILITY </a:t>
          </a:r>
        </a:p>
      </dsp:txBody>
      <dsp:txXfrm>
        <a:off x="4656009" y="642"/>
        <a:ext cx="1464313" cy="1793954"/>
      </dsp:txXfrm>
    </dsp:sp>
    <dsp:sp modelId="{49965B8A-8833-4279-9EF1-A25F515EC1C8}">
      <dsp:nvSpPr>
        <dsp:cNvPr id="0" name=""/>
        <dsp:cNvSpPr/>
      </dsp:nvSpPr>
      <dsp:spPr>
        <a:xfrm rot="7200000">
          <a:off x="5259761" y="2176204"/>
          <a:ext cx="2768931" cy="2174490"/>
        </a:xfrm>
        <a:prstGeom prst="downArrow">
          <a:avLst>
            <a:gd name="adj1" fmla="val 50000"/>
            <a:gd name="adj2" fmla="val 35000"/>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LEADERSHIP DEVELOPMENT</a:t>
          </a:r>
        </a:p>
      </dsp:txBody>
      <dsp:txXfrm rot="-5400000">
        <a:off x="5912027" y="2666350"/>
        <a:ext cx="1793954" cy="1384465"/>
      </dsp:txXfrm>
    </dsp:sp>
    <dsp:sp modelId="{1B14087C-A624-459B-B6F2-7D64EF7E821D}">
      <dsp:nvSpPr>
        <dsp:cNvPr id="0" name=""/>
        <dsp:cNvSpPr/>
      </dsp:nvSpPr>
      <dsp:spPr>
        <a:xfrm rot="14400000">
          <a:off x="2486907" y="2176204"/>
          <a:ext cx="3290395" cy="2174490"/>
        </a:xfrm>
        <a:prstGeom prst="downArrow">
          <a:avLst>
            <a:gd name="adj1" fmla="val 50000"/>
            <a:gd name="adj2" fmla="val 35000"/>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COMMITMENT TO ANTI RACISM AND ANTI OPPRESSION WORK</a:t>
          </a:r>
        </a:p>
      </dsp:txBody>
      <dsp:txXfrm rot="5400000">
        <a:off x="3070351" y="2535984"/>
        <a:ext cx="1793954" cy="164519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F4B156-48EA-4E1D-92DC-C72BE3BE0E9F}">
      <dsp:nvSpPr>
        <dsp:cNvPr id="0" name=""/>
        <dsp:cNvSpPr/>
      </dsp:nvSpPr>
      <dsp:spPr>
        <a:xfrm>
          <a:off x="340371" y="0"/>
          <a:ext cx="1509048" cy="12860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AA2C59-3ED9-441F-8D07-26DA0EDC55CD}">
      <dsp:nvSpPr>
        <dsp:cNvPr id="0" name=""/>
        <dsp:cNvSpPr/>
      </dsp:nvSpPr>
      <dsp:spPr>
        <a:xfrm>
          <a:off x="340371" y="1434227"/>
          <a:ext cx="4311566" cy="1172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defRPr b="1"/>
          </a:pPr>
          <a:r>
            <a:rPr lang="en-US" sz="2400" kern="1200" dirty="0"/>
            <a:t>Exercise: Exit Interview Redesign</a:t>
          </a:r>
        </a:p>
      </dsp:txBody>
      <dsp:txXfrm>
        <a:off x="340371" y="1434227"/>
        <a:ext cx="4311566" cy="1172405"/>
      </dsp:txXfrm>
    </dsp:sp>
    <dsp:sp modelId="{6C0149FC-2C36-4C9C-8F7B-80BEAD2D944A}">
      <dsp:nvSpPr>
        <dsp:cNvPr id="0" name=""/>
        <dsp:cNvSpPr/>
      </dsp:nvSpPr>
      <dsp:spPr>
        <a:xfrm>
          <a:off x="340371" y="2675533"/>
          <a:ext cx="4311566" cy="1370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t>Reimagine the exit interview process to gather valuable feedback on equity and inclusion efforts.</a:t>
          </a:r>
        </a:p>
        <a:p>
          <a:pPr marL="0" lvl="0" indent="0" algn="l" defTabSz="800100">
            <a:lnSpc>
              <a:spcPct val="90000"/>
            </a:lnSpc>
            <a:spcBef>
              <a:spcPct val="0"/>
            </a:spcBef>
            <a:spcAft>
              <a:spcPct val="35000"/>
            </a:spcAft>
            <a:buNone/>
          </a:pPr>
          <a:r>
            <a:rPr lang="en-US" sz="1800" kern="1200" dirty="0"/>
            <a:t>Brainstorm ways to improve the offboarding experience and leverage departing employees' insights for organizational growth.</a:t>
          </a:r>
        </a:p>
      </dsp:txBody>
      <dsp:txXfrm>
        <a:off x="340371" y="2675533"/>
        <a:ext cx="4311566" cy="1370719"/>
      </dsp:txXfrm>
    </dsp:sp>
    <dsp:sp modelId="{976EADF0-9D38-4D11-82D2-04639ECAEBAB}">
      <dsp:nvSpPr>
        <dsp:cNvPr id="0" name=""/>
        <dsp:cNvSpPr/>
      </dsp:nvSpPr>
      <dsp:spPr>
        <a:xfrm>
          <a:off x="5406462" y="0"/>
          <a:ext cx="1509048" cy="12860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8A16B9-8519-46E3-98CB-88DA732F26B5}">
      <dsp:nvSpPr>
        <dsp:cNvPr id="0" name=""/>
        <dsp:cNvSpPr/>
      </dsp:nvSpPr>
      <dsp:spPr>
        <a:xfrm>
          <a:off x="5406462" y="1434227"/>
          <a:ext cx="4311566" cy="1172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defRPr b="1"/>
          </a:pPr>
          <a:r>
            <a:rPr lang="en-US" sz="2400" kern="1200" dirty="0"/>
            <a:t>Discuss the importance of conducting exit interviews as a tool for continuous improvement and learning.</a:t>
          </a:r>
        </a:p>
      </dsp:txBody>
      <dsp:txXfrm>
        <a:off x="5406462" y="1434227"/>
        <a:ext cx="4311566" cy="1172405"/>
      </dsp:txXfrm>
    </dsp:sp>
    <dsp:sp modelId="{28DA447B-9A9D-47E2-B0FA-7F935F9F0716}">
      <dsp:nvSpPr>
        <dsp:cNvPr id="0" name=""/>
        <dsp:cNvSpPr/>
      </dsp:nvSpPr>
      <dsp:spPr>
        <a:xfrm>
          <a:off x="5406462" y="2675533"/>
          <a:ext cx="4311566" cy="1370719"/>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F2B31-8D49-C149-BB75-1A34BE8107F8}">
      <dsp:nvSpPr>
        <dsp:cNvPr id="0" name=""/>
        <dsp:cNvSpPr/>
      </dsp:nvSpPr>
      <dsp:spPr>
        <a:xfrm>
          <a:off x="0" y="739"/>
          <a:ext cx="7347989"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4B47D8-2243-AA4C-9803-5DA48F2DDA13}">
      <dsp:nvSpPr>
        <dsp:cNvPr id="0" name=""/>
        <dsp:cNvSpPr/>
      </dsp:nvSpPr>
      <dsp:spPr>
        <a:xfrm>
          <a:off x="0" y="739"/>
          <a:ext cx="7347989" cy="121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dirty="0"/>
            <a:t>How does white gaze show up at the institutional, interpersonal &amp; internalized levels for you &amp; at your org?</a:t>
          </a:r>
          <a:endParaRPr lang="en-US" sz="2400" kern="1200" dirty="0"/>
        </a:p>
      </dsp:txBody>
      <dsp:txXfrm>
        <a:off x="0" y="739"/>
        <a:ext cx="7347989" cy="1211671"/>
      </dsp:txXfrm>
    </dsp:sp>
    <dsp:sp modelId="{02FBA527-7583-F345-A4B3-AF0EBBCE2B81}">
      <dsp:nvSpPr>
        <dsp:cNvPr id="0" name=""/>
        <dsp:cNvSpPr/>
      </dsp:nvSpPr>
      <dsp:spPr>
        <a:xfrm>
          <a:off x="0" y="1212411"/>
          <a:ext cx="7347989" cy="0"/>
        </a:xfrm>
        <a:prstGeom prst="line">
          <a:avLst/>
        </a:prstGeom>
        <a:solidFill>
          <a:schemeClr val="accent2">
            <a:hueOff val="9759"/>
            <a:satOff val="-6719"/>
            <a:lumOff val="-1716"/>
            <a:alphaOff val="0"/>
          </a:schemeClr>
        </a:solidFill>
        <a:ln w="15875" cap="flat" cmpd="sng" algn="ctr">
          <a:solidFill>
            <a:schemeClr val="accent2">
              <a:hueOff val="9759"/>
              <a:satOff val="-6719"/>
              <a:lumOff val="-171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DD2ECA-92B8-0445-ADDD-2BBF883BEE82}">
      <dsp:nvSpPr>
        <dsp:cNvPr id="0" name=""/>
        <dsp:cNvSpPr/>
      </dsp:nvSpPr>
      <dsp:spPr>
        <a:xfrm>
          <a:off x="0" y="1212411"/>
          <a:ext cx="7347989" cy="121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What single story of staff roles exist in your organization?</a:t>
          </a:r>
        </a:p>
      </dsp:txBody>
      <dsp:txXfrm>
        <a:off x="0" y="1212411"/>
        <a:ext cx="7347989" cy="1211671"/>
      </dsp:txXfrm>
    </dsp:sp>
    <dsp:sp modelId="{22FFA4E6-CA11-3146-87B6-B522E2F009FC}">
      <dsp:nvSpPr>
        <dsp:cNvPr id="0" name=""/>
        <dsp:cNvSpPr/>
      </dsp:nvSpPr>
      <dsp:spPr>
        <a:xfrm>
          <a:off x="0" y="2424082"/>
          <a:ext cx="7347989" cy="0"/>
        </a:xfrm>
        <a:prstGeom prst="line">
          <a:avLst/>
        </a:prstGeom>
        <a:solidFill>
          <a:schemeClr val="accent2">
            <a:hueOff val="19519"/>
            <a:satOff val="-13438"/>
            <a:lumOff val="-3431"/>
            <a:alphaOff val="0"/>
          </a:schemeClr>
        </a:solidFill>
        <a:ln w="15875" cap="flat" cmpd="sng" algn="ctr">
          <a:solidFill>
            <a:schemeClr val="accent2">
              <a:hueOff val="19519"/>
              <a:satOff val="-13438"/>
              <a:lumOff val="-343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05F44E-D8E0-AC42-93CE-DB25F4556F0E}">
      <dsp:nvSpPr>
        <dsp:cNvPr id="0" name=""/>
        <dsp:cNvSpPr/>
      </dsp:nvSpPr>
      <dsp:spPr>
        <a:xfrm>
          <a:off x="0" y="2424082"/>
          <a:ext cx="7347989" cy="121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What single story of patient’s exist in your organization?</a:t>
          </a:r>
        </a:p>
      </dsp:txBody>
      <dsp:txXfrm>
        <a:off x="0" y="2424082"/>
        <a:ext cx="7347989" cy="1211671"/>
      </dsp:txXfrm>
    </dsp:sp>
    <dsp:sp modelId="{C0E0EDA0-BA05-A243-BA00-DD426B3E9729}">
      <dsp:nvSpPr>
        <dsp:cNvPr id="0" name=""/>
        <dsp:cNvSpPr/>
      </dsp:nvSpPr>
      <dsp:spPr>
        <a:xfrm>
          <a:off x="0" y="3635754"/>
          <a:ext cx="7347989" cy="0"/>
        </a:xfrm>
        <a:prstGeom prst="line">
          <a:avLst/>
        </a:prstGeom>
        <a:solidFill>
          <a:schemeClr val="accent2">
            <a:hueOff val="29278"/>
            <a:satOff val="-20157"/>
            <a:lumOff val="-5147"/>
            <a:alphaOff val="0"/>
          </a:schemeClr>
        </a:solidFill>
        <a:ln w="15875" cap="flat" cmpd="sng" algn="ctr">
          <a:solidFill>
            <a:schemeClr val="accent2">
              <a:hueOff val="29278"/>
              <a:satOff val="-20157"/>
              <a:lumOff val="-514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18E243-CCC4-B54B-8B8D-6EB9D3A2D53E}">
      <dsp:nvSpPr>
        <dsp:cNvPr id="0" name=""/>
        <dsp:cNvSpPr/>
      </dsp:nvSpPr>
      <dsp:spPr>
        <a:xfrm>
          <a:off x="0" y="3635754"/>
          <a:ext cx="7347989" cy="121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Symbol" pitchFamily="2" charset="2"/>
            <a:buNone/>
          </a:pPr>
          <a:r>
            <a:rPr lang="en-US" sz="2400" kern="1200" dirty="0"/>
            <a:t>What are the ways our program &amp; policies continue to perpetuate whiteness &amp; reinforce marginalization? </a:t>
          </a:r>
        </a:p>
      </dsp:txBody>
      <dsp:txXfrm>
        <a:off x="0" y="3635754"/>
        <a:ext cx="7347989" cy="1211671"/>
      </dsp:txXfrm>
    </dsp:sp>
    <dsp:sp modelId="{C0E19912-7268-DE40-B558-7A73DBA86736}">
      <dsp:nvSpPr>
        <dsp:cNvPr id="0" name=""/>
        <dsp:cNvSpPr/>
      </dsp:nvSpPr>
      <dsp:spPr>
        <a:xfrm>
          <a:off x="0" y="4847425"/>
          <a:ext cx="7347989" cy="0"/>
        </a:xfrm>
        <a:prstGeom prst="line">
          <a:avLst/>
        </a:prstGeom>
        <a:solidFill>
          <a:schemeClr val="accent2">
            <a:hueOff val="39038"/>
            <a:satOff val="-26876"/>
            <a:lumOff val="-6863"/>
            <a:alphaOff val="0"/>
          </a:schemeClr>
        </a:solidFill>
        <a:ln w="15875" cap="flat" cmpd="sng" algn="ctr">
          <a:solidFill>
            <a:schemeClr val="accent2">
              <a:hueOff val="39038"/>
              <a:satOff val="-26876"/>
              <a:lumOff val="-68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B1029E-F3EC-1C4A-9AD2-118E7A321230}">
      <dsp:nvSpPr>
        <dsp:cNvPr id="0" name=""/>
        <dsp:cNvSpPr/>
      </dsp:nvSpPr>
      <dsp:spPr>
        <a:xfrm>
          <a:off x="0" y="4847425"/>
          <a:ext cx="7347989" cy="121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Symbol" pitchFamily="2" charset="2"/>
            <a:buNone/>
          </a:pPr>
          <a:r>
            <a:rPr lang="en-US" sz="2400" kern="1200" dirty="0"/>
            <a:t>In what ways do we ask those we serve &amp; employ to sacrifice one aspect of themselves for the sake of uplifting another aspect?</a:t>
          </a:r>
        </a:p>
      </dsp:txBody>
      <dsp:txXfrm>
        <a:off x="0" y="4847425"/>
        <a:ext cx="7347989" cy="121167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1A47F8-53B8-4478-8BC3-EC96447E1843}">
      <dsp:nvSpPr>
        <dsp:cNvPr id="0" name=""/>
        <dsp:cNvSpPr/>
      </dsp:nvSpPr>
      <dsp:spPr>
        <a:xfrm>
          <a:off x="610522" y="2365"/>
          <a:ext cx="2187584" cy="875033"/>
        </a:xfrm>
        <a:prstGeom prst="chevron">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a:rPr>
            <a:t>Perfectionism</a:t>
          </a:r>
          <a:endParaRPr lang="en-US" sz="1800" kern="1200" dirty="0"/>
        </a:p>
      </dsp:txBody>
      <dsp:txXfrm>
        <a:off x="1048039" y="2365"/>
        <a:ext cx="1312551" cy="875033"/>
      </dsp:txXfrm>
    </dsp:sp>
    <dsp:sp modelId="{3E2E4AD8-2110-48C2-8859-DAE556263A04}">
      <dsp:nvSpPr>
        <dsp:cNvPr id="0" name=""/>
        <dsp:cNvSpPr/>
      </dsp:nvSpPr>
      <dsp:spPr>
        <a:xfrm>
          <a:off x="2513721" y="76743"/>
          <a:ext cx="1815695" cy="726278"/>
        </a:xfrm>
        <a:prstGeom prst="chevron">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Garamond" panose="02020404030301010803"/>
            </a:rPr>
            <a:t>Perfectionist Culture</a:t>
          </a:r>
          <a:endParaRPr lang="en-US" sz="1500" kern="1200" dirty="0"/>
        </a:p>
      </dsp:txBody>
      <dsp:txXfrm>
        <a:off x="2876860" y="76743"/>
        <a:ext cx="1089417" cy="726278"/>
      </dsp:txXfrm>
    </dsp:sp>
    <dsp:sp modelId="{278510FF-38E5-495C-9FBB-A7F087C06ACB}">
      <dsp:nvSpPr>
        <dsp:cNvPr id="0" name=""/>
        <dsp:cNvSpPr/>
      </dsp:nvSpPr>
      <dsp:spPr>
        <a:xfrm>
          <a:off x="4075219" y="76743"/>
          <a:ext cx="1815695" cy="726278"/>
        </a:xfrm>
        <a:prstGeom prst="chevron">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Garamond" panose="02020404030301010803"/>
            </a:rPr>
            <a:t>Worship of Written Word</a:t>
          </a:r>
          <a:endParaRPr lang="en-US" sz="1500" kern="1200" dirty="0"/>
        </a:p>
      </dsp:txBody>
      <dsp:txXfrm>
        <a:off x="4438358" y="76743"/>
        <a:ext cx="1089417" cy="726278"/>
      </dsp:txXfrm>
    </dsp:sp>
    <dsp:sp modelId="{A07D592C-BC3D-4D5B-B4C7-DAC7600ECBBA}">
      <dsp:nvSpPr>
        <dsp:cNvPr id="0" name=""/>
        <dsp:cNvSpPr/>
      </dsp:nvSpPr>
      <dsp:spPr>
        <a:xfrm>
          <a:off x="5636717" y="76743"/>
          <a:ext cx="1815695" cy="726278"/>
        </a:xfrm>
        <a:prstGeom prst="chevron">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Garamond" panose="02020404030301010803"/>
            </a:rPr>
            <a:t>Only One Right Way</a:t>
          </a:r>
        </a:p>
      </dsp:txBody>
      <dsp:txXfrm>
        <a:off x="5999856" y="76743"/>
        <a:ext cx="1089417" cy="726278"/>
      </dsp:txXfrm>
    </dsp:sp>
    <dsp:sp modelId="{908195D2-02CD-44EE-BFC1-24630DF5062C}">
      <dsp:nvSpPr>
        <dsp:cNvPr id="0" name=""/>
        <dsp:cNvSpPr/>
      </dsp:nvSpPr>
      <dsp:spPr>
        <a:xfrm>
          <a:off x="7198215" y="76743"/>
          <a:ext cx="1815695" cy="726278"/>
        </a:xfrm>
        <a:prstGeom prst="chevron">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Garamond" panose="02020404030301010803"/>
            </a:rPr>
            <a:t>Either/Or Thinking</a:t>
          </a:r>
        </a:p>
      </dsp:txBody>
      <dsp:txXfrm>
        <a:off x="7561354" y="76743"/>
        <a:ext cx="1089417" cy="726278"/>
      </dsp:txXfrm>
    </dsp:sp>
    <dsp:sp modelId="{FA06ED45-19F5-460B-9051-62DA31845C90}">
      <dsp:nvSpPr>
        <dsp:cNvPr id="0" name=""/>
        <dsp:cNvSpPr/>
      </dsp:nvSpPr>
      <dsp:spPr>
        <a:xfrm>
          <a:off x="610522" y="999904"/>
          <a:ext cx="2187584" cy="875033"/>
        </a:xfrm>
        <a:prstGeom prst="chevron">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aramond" panose="02020404030301010803"/>
            </a:rPr>
            <a:t>Concentration of Power</a:t>
          </a:r>
          <a:endParaRPr lang="en-US" sz="1800" kern="1200" dirty="0"/>
        </a:p>
      </dsp:txBody>
      <dsp:txXfrm>
        <a:off x="1048039" y="999904"/>
        <a:ext cx="1312551" cy="875033"/>
      </dsp:txXfrm>
    </dsp:sp>
    <dsp:sp modelId="{699A382F-BF9C-44E1-9A52-3F518BB87BC5}">
      <dsp:nvSpPr>
        <dsp:cNvPr id="0" name=""/>
        <dsp:cNvSpPr/>
      </dsp:nvSpPr>
      <dsp:spPr>
        <a:xfrm>
          <a:off x="2513721" y="1074282"/>
          <a:ext cx="1815695" cy="726278"/>
        </a:xfrm>
        <a:prstGeom prst="chevron">
          <a:avLst/>
        </a:prstGeom>
        <a:solidFill>
          <a:schemeClr val="accent6">
            <a:tint val="40000"/>
            <a:alpha val="90000"/>
            <a:hueOff val="0"/>
            <a:satOff val="0"/>
            <a:lumOff val="0"/>
            <a:alphaOff val="0"/>
          </a:schemeClr>
        </a:solidFill>
        <a:ln w="15875"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Garamond" panose="02020404030301010803"/>
            </a:rPr>
            <a:t>Power Hoarding</a:t>
          </a:r>
          <a:endParaRPr lang="en-US" sz="1500" kern="1200" dirty="0"/>
        </a:p>
      </dsp:txBody>
      <dsp:txXfrm>
        <a:off x="2876860" y="1074282"/>
        <a:ext cx="1089417" cy="726278"/>
      </dsp:txXfrm>
    </dsp:sp>
    <dsp:sp modelId="{F5054FBB-2A27-47BE-B7F4-11FACEC7CE84}">
      <dsp:nvSpPr>
        <dsp:cNvPr id="0" name=""/>
        <dsp:cNvSpPr/>
      </dsp:nvSpPr>
      <dsp:spPr>
        <a:xfrm>
          <a:off x="4075219" y="1074282"/>
          <a:ext cx="1815695" cy="726278"/>
        </a:xfrm>
        <a:prstGeom prst="chevron">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Garamond" panose="02020404030301010803"/>
            </a:rPr>
            <a:t>Paternalism</a:t>
          </a:r>
          <a:endParaRPr lang="en-US" sz="1500" kern="1200" dirty="0"/>
        </a:p>
      </dsp:txBody>
      <dsp:txXfrm>
        <a:off x="4438358" y="1074282"/>
        <a:ext cx="1089417" cy="726278"/>
      </dsp:txXfrm>
    </dsp:sp>
    <dsp:sp modelId="{A4CABFA0-C4BA-4FFB-8295-130BA52E3477}">
      <dsp:nvSpPr>
        <dsp:cNvPr id="0" name=""/>
        <dsp:cNvSpPr/>
      </dsp:nvSpPr>
      <dsp:spPr>
        <a:xfrm>
          <a:off x="5636717" y="1074282"/>
          <a:ext cx="1815695" cy="726278"/>
        </a:xfrm>
        <a:prstGeom prst="chevron">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Garamond" panose="02020404030301010803"/>
            </a:rPr>
            <a:t>Defensiveness</a:t>
          </a:r>
        </a:p>
      </dsp:txBody>
      <dsp:txXfrm>
        <a:off x="5999856" y="1074282"/>
        <a:ext cx="1089417" cy="726278"/>
      </dsp:txXfrm>
    </dsp:sp>
    <dsp:sp modelId="{9E195A38-A525-4A12-A90B-B9EE4B962B20}">
      <dsp:nvSpPr>
        <dsp:cNvPr id="0" name=""/>
        <dsp:cNvSpPr/>
      </dsp:nvSpPr>
      <dsp:spPr>
        <a:xfrm>
          <a:off x="610522" y="1997443"/>
          <a:ext cx="2187584" cy="875033"/>
        </a:xfrm>
        <a:prstGeom prst="chevron">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aramond" panose="02020404030301010803"/>
            </a:rPr>
            <a:t>Right to Comfort</a:t>
          </a:r>
        </a:p>
      </dsp:txBody>
      <dsp:txXfrm>
        <a:off x="1048039" y="1997443"/>
        <a:ext cx="1312551" cy="875033"/>
      </dsp:txXfrm>
    </dsp:sp>
    <dsp:sp modelId="{7EBDDA3B-B37D-4B0A-8F31-36845096F962}">
      <dsp:nvSpPr>
        <dsp:cNvPr id="0" name=""/>
        <dsp:cNvSpPr/>
      </dsp:nvSpPr>
      <dsp:spPr>
        <a:xfrm>
          <a:off x="2513721" y="2071820"/>
          <a:ext cx="1815695" cy="726278"/>
        </a:xfrm>
        <a:prstGeom prst="chevron">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Garamond" panose="02020404030301010803"/>
            </a:rPr>
            <a:t>Right to Comfort</a:t>
          </a:r>
        </a:p>
      </dsp:txBody>
      <dsp:txXfrm>
        <a:off x="2876860" y="2071820"/>
        <a:ext cx="1089417" cy="726278"/>
      </dsp:txXfrm>
    </dsp:sp>
    <dsp:sp modelId="{4C616EBB-B1D2-4421-A2A3-A1EEB466F331}">
      <dsp:nvSpPr>
        <dsp:cNvPr id="0" name=""/>
        <dsp:cNvSpPr/>
      </dsp:nvSpPr>
      <dsp:spPr>
        <a:xfrm>
          <a:off x="4075219" y="2071820"/>
          <a:ext cx="1815695" cy="726278"/>
        </a:xfrm>
        <a:prstGeom prst="chevron">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Garamond" panose="02020404030301010803"/>
            </a:rPr>
            <a:t>Fear of Open Conflict</a:t>
          </a:r>
        </a:p>
      </dsp:txBody>
      <dsp:txXfrm>
        <a:off x="4438358" y="2071820"/>
        <a:ext cx="1089417" cy="726278"/>
      </dsp:txXfrm>
    </dsp:sp>
    <dsp:sp modelId="{BDF6B69F-BE2D-4D6A-A32A-A452A58DF793}">
      <dsp:nvSpPr>
        <dsp:cNvPr id="0" name=""/>
        <dsp:cNvSpPr/>
      </dsp:nvSpPr>
      <dsp:spPr>
        <a:xfrm>
          <a:off x="610522" y="2994981"/>
          <a:ext cx="2187584" cy="875033"/>
        </a:xfrm>
        <a:prstGeom prst="chevron">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aramond" panose="02020404030301010803"/>
            </a:rPr>
            <a:t>Individualism</a:t>
          </a:r>
          <a:endParaRPr lang="en-US" sz="1800" kern="1200" dirty="0"/>
        </a:p>
      </dsp:txBody>
      <dsp:txXfrm>
        <a:off x="1048039" y="2994981"/>
        <a:ext cx="1312551" cy="875033"/>
      </dsp:txXfrm>
    </dsp:sp>
    <dsp:sp modelId="{E339CC82-9F78-40A3-A2A2-27FC060C2B55}">
      <dsp:nvSpPr>
        <dsp:cNvPr id="0" name=""/>
        <dsp:cNvSpPr/>
      </dsp:nvSpPr>
      <dsp:spPr>
        <a:xfrm>
          <a:off x="2513721" y="3069359"/>
          <a:ext cx="1815695" cy="726278"/>
        </a:xfrm>
        <a:prstGeom prst="chevron">
          <a:avLst/>
        </a:prstGeom>
        <a:solidFill>
          <a:schemeClr val="accent6">
            <a:tint val="40000"/>
            <a:alpha val="90000"/>
            <a:hueOff val="0"/>
            <a:satOff val="0"/>
            <a:lumOff val="0"/>
            <a:alphaOff val="0"/>
          </a:schemeClr>
        </a:solidFill>
        <a:ln w="15875"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Garamond" panose="02020404030301010803"/>
            </a:rPr>
            <a:t>Individualism</a:t>
          </a:r>
          <a:endParaRPr lang="en-US" sz="1500" kern="1200" dirty="0"/>
        </a:p>
      </dsp:txBody>
      <dsp:txXfrm>
        <a:off x="2876860" y="3069359"/>
        <a:ext cx="1089417" cy="726278"/>
      </dsp:txXfrm>
    </dsp:sp>
    <dsp:sp modelId="{405A01F7-0109-4E86-B59B-40FD0A0DA1DF}">
      <dsp:nvSpPr>
        <dsp:cNvPr id="0" name=""/>
        <dsp:cNvSpPr/>
      </dsp:nvSpPr>
      <dsp:spPr>
        <a:xfrm>
          <a:off x="4059705" y="3089789"/>
          <a:ext cx="1815695" cy="726278"/>
        </a:xfrm>
        <a:prstGeom prst="chevron">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Garamond" panose="02020404030301010803"/>
            </a:rPr>
            <a:t>I'm the Only One</a:t>
          </a:r>
          <a:endParaRPr lang="en-US" sz="1500" kern="1200" dirty="0"/>
        </a:p>
      </dsp:txBody>
      <dsp:txXfrm>
        <a:off x="4422844" y="3089789"/>
        <a:ext cx="1089417" cy="726278"/>
      </dsp:txXfrm>
    </dsp:sp>
    <dsp:sp modelId="{E91396E9-A301-4CC1-8656-09346F3D9101}">
      <dsp:nvSpPr>
        <dsp:cNvPr id="0" name=""/>
        <dsp:cNvSpPr/>
      </dsp:nvSpPr>
      <dsp:spPr>
        <a:xfrm>
          <a:off x="610522" y="3992520"/>
          <a:ext cx="2187584" cy="875033"/>
        </a:xfrm>
        <a:prstGeom prst="chevron">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aramond" panose="02020404030301010803"/>
            </a:rPr>
            <a:t>Progress is Bigger/More</a:t>
          </a:r>
        </a:p>
      </dsp:txBody>
      <dsp:txXfrm>
        <a:off x="1048039" y="3992520"/>
        <a:ext cx="1312551" cy="875033"/>
      </dsp:txXfrm>
    </dsp:sp>
    <dsp:sp modelId="{B0B8E021-A9B6-40E9-ADAD-FE9FDD58DD3E}">
      <dsp:nvSpPr>
        <dsp:cNvPr id="0" name=""/>
        <dsp:cNvSpPr/>
      </dsp:nvSpPr>
      <dsp:spPr>
        <a:xfrm>
          <a:off x="2513721" y="4066898"/>
          <a:ext cx="1815695" cy="726278"/>
        </a:xfrm>
        <a:prstGeom prst="chevron">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Garamond" panose="02020404030301010803"/>
            </a:rPr>
            <a:t>Progress is Bigger/More</a:t>
          </a:r>
        </a:p>
      </dsp:txBody>
      <dsp:txXfrm>
        <a:off x="2876860" y="4066898"/>
        <a:ext cx="1089417" cy="726278"/>
      </dsp:txXfrm>
    </dsp:sp>
    <dsp:sp modelId="{B8BB4D3E-7F29-4F71-8D5A-F10201333862}">
      <dsp:nvSpPr>
        <dsp:cNvPr id="0" name=""/>
        <dsp:cNvSpPr/>
      </dsp:nvSpPr>
      <dsp:spPr>
        <a:xfrm>
          <a:off x="4075219" y="4066898"/>
          <a:ext cx="1815695" cy="726278"/>
        </a:xfrm>
        <a:prstGeom prst="chevron">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Garamond" panose="02020404030301010803"/>
            </a:rPr>
            <a:t>Objectivity</a:t>
          </a:r>
        </a:p>
      </dsp:txBody>
      <dsp:txXfrm>
        <a:off x="4438358" y="4066898"/>
        <a:ext cx="1089417" cy="726278"/>
      </dsp:txXfrm>
    </dsp:sp>
    <dsp:sp modelId="{4C0269DA-1F17-419A-8103-09395D4720FC}">
      <dsp:nvSpPr>
        <dsp:cNvPr id="0" name=""/>
        <dsp:cNvSpPr/>
      </dsp:nvSpPr>
      <dsp:spPr>
        <a:xfrm>
          <a:off x="5636717" y="4066898"/>
          <a:ext cx="1815695" cy="726278"/>
        </a:xfrm>
        <a:prstGeom prst="chevron">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Garamond" panose="02020404030301010803"/>
            </a:rPr>
            <a:t>Quantity over Quality</a:t>
          </a:r>
        </a:p>
      </dsp:txBody>
      <dsp:txXfrm>
        <a:off x="5999856" y="4066898"/>
        <a:ext cx="1089417" cy="726278"/>
      </dsp:txXfrm>
    </dsp:sp>
    <dsp:sp modelId="{8D3F41C2-A94C-486C-A768-A88B2349363D}">
      <dsp:nvSpPr>
        <dsp:cNvPr id="0" name=""/>
        <dsp:cNvSpPr/>
      </dsp:nvSpPr>
      <dsp:spPr>
        <a:xfrm>
          <a:off x="7198215" y="4066898"/>
          <a:ext cx="1815695" cy="726278"/>
        </a:xfrm>
        <a:prstGeom prst="chevron">
          <a:avLst/>
        </a:prstGeom>
        <a:solidFill>
          <a:schemeClr val="accent6">
            <a:tint val="40000"/>
            <a:alpha val="90000"/>
            <a:hueOff val="0"/>
            <a:satOff val="0"/>
            <a:lumOff val="0"/>
            <a:alphaOff val="0"/>
          </a:schemeClr>
        </a:solidFill>
        <a:ln w="15875"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rtl="0">
            <a:lnSpc>
              <a:spcPct val="90000"/>
            </a:lnSpc>
            <a:spcBef>
              <a:spcPct val="0"/>
            </a:spcBef>
            <a:spcAft>
              <a:spcPct val="35000"/>
            </a:spcAft>
            <a:buNone/>
          </a:pPr>
          <a:r>
            <a:rPr lang="en-US" sz="1500" kern="1200" dirty="0">
              <a:latin typeface="Garamond" panose="02020404030301010803"/>
            </a:rPr>
            <a:t>Sense of Urgency</a:t>
          </a:r>
        </a:p>
      </dsp:txBody>
      <dsp:txXfrm>
        <a:off x="7561354" y="4066898"/>
        <a:ext cx="1089417" cy="72627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A37B9-EA7F-394F-B7E6-BF9BB3963A0C}">
      <dsp:nvSpPr>
        <dsp:cNvPr id="0" name=""/>
        <dsp:cNvSpPr/>
      </dsp:nvSpPr>
      <dsp:spPr>
        <a:xfrm rot="5400000">
          <a:off x="-287577" y="288635"/>
          <a:ext cx="1917185" cy="1342030"/>
        </a:xfrm>
        <a:prstGeom prst="chevron">
          <a:avLst/>
        </a:prstGeom>
        <a:gradFill rotWithShape="0">
          <a:gsLst>
            <a:gs pos="0">
              <a:srgbClr val="0F9ED5">
                <a:hueOff val="0"/>
                <a:satOff val="0"/>
                <a:lumOff val="0"/>
                <a:alphaOff val="0"/>
                <a:satMod val="103000"/>
                <a:lumMod val="102000"/>
                <a:tint val="94000"/>
              </a:srgbClr>
            </a:gs>
            <a:gs pos="50000">
              <a:srgbClr val="0F9ED5">
                <a:hueOff val="0"/>
                <a:satOff val="0"/>
                <a:lumOff val="0"/>
                <a:alphaOff val="0"/>
                <a:satMod val="110000"/>
                <a:lumMod val="100000"/>
                <a:shade val="100000"/>
              </a:srgbClr>
            </a:gs>
            <a:gs pos="100000">
              <a:srgbClr val="0F9ED5">
                <a:hueOff val="0"/>
                <a:satOff val="0"/>
                <a:lumOff val="0"/>
                <a:alphaOff val="0"/>
                <a:lumMod val="99000"/>
                <a:satMod val="120000"/>
                <a:shade val="78000"/>
              </a:srgbClr>
            </a:gs>
          </a:gsLst>
          <a:lin ang="5400000" scaled="0"/>
        </a:gradFill>
        <a:ln w="12700" cap="flat" cmpd="sng" algn="ctr">
          <a:solidFill>
            <a:srgbClr val="0F9ED5">
              <a:hueOff val="0"/>
              <a:satOff val="0"/>
              <a:lumOff val="0"/>
              <a:alphaOff val="0"/>
            </a:srgbClr>
          </a:solidFill>
          <a:prstDash val="solid"/>
          <a:miter lim="800000"/>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kern="1200">
              <a:solidFill>
                <a:sysClr val="window" lastClr="FFFFFF"/>
              </a:solidFill>
              <a:latin typeface="Aptos Display" panose="02110004020202020204"/>
              <a:ea typeface="+mn-ea"/>
              <a:cs typeface="+mn-cs"/>
            </a:rPr>
            <a:t>What</a:t>
          </a:r>
          <a:endParaRPr lang="en-US" sz="3700" kern="1200">
            <a:solidFill>
              <a:sysClr val="window" lastClr="FFFFFF"/>
            </a:solidFill>
            <a:latin typeface="Aptos" panose="02110004020202020204"/>
            <a:ea typeface="+mn-ea"/>
            <a:cs typeface="+mn-cs"/>
          </a:endParaRPr>
        </a:p>
      </dsp:txBody>
      <dsp:txXfrm rot="-5400000">
        <a:off x="1" y="672072"/>
        <a:ext cx="1342030" cy="575155"/>
      </dsp:txXfrm>
    </dsp:sp>
    <dsp:sp modelId="{BCE847D8-3301-E449-B533-B0DDED4F0F93}">
      <dsp:nvSpPr>
        <dsp:cNvPr id="0" name=""/>
        <dsp:cNvSpPr/>
      </dsp:nvSpPr>
      <dsp:spPr>
        <a:xfrm rot="5400000">
          <a:off x="3448180" y="-2169371"/>
          <a:ext cx="1246170" cy="5584913"/>
        </a:xfrm>
        <a:prstGeom prst="round2SameRect">
          <a:avLst/>
        </a:prstGeom>
        <a:solidFill>
          <a:sysClr val="window" lastClr="FFFFFF">
            <a:alpha val="90000"/>
            <a:hueOff val="0"/>
            <a:satOff val="0"/>
            <a:lumOff val="0"/>
            <a:alphaOff val="0"/>
          </a:sysClr>
        </a:solidFill>
        <a:ln w="12700" cap="flat" cmpd="sng" algn="ctr">
          <a:solidFill>
            <a:srgbClr val="0F9ED5">
              <a:hueOff val="0"/>
              <a:satOff val="0"/>
              <a:lumOff val="0"/>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US" sz="1800" kern="1200">
              <a:solidFill>
                <a:sysClr val="windowText" lastClr="000000">
                  <a:hueOff val="0"/>
                  <a:satOff val="0"/>
                  <a:lumOff val="0"/>
                  <a:alphaOff val="0"/>
                </a:sysClr>
              </a:solidFill>
              <a:latin typeface="Aptos" panose="02110004020202020204"/>
              <a:ea typeface="+mn-ea"/>
              <a:cs typeface="+mn-cs"/>
            </a:rPr>
            <a:t>a systematic examination of how different racial &amp; ethnic groups will likely be affected by a proposed action or decision</a:t>
          </a:r>
        </a:p>
      </dsp:txBody>
      <dsp:txXfrm rot="-5400000">
        <a:off x="1278809" y="60833"/>
        <a:ext cx="5524080" cy="1124504"/>
      </dsp:txXfrm>
    </dsp:sp>
    <dsp:sp modelId="{A3B70FFA-BA02-574B-9F04-8CAD75EA3BE9}">
      <dsp:nvSpPr>
        <dsp:cNvPr id="0" name=""/>
        <dsp:cNvSpPr/>
      </dsp:nvSpPr>
      <dsp:spPr>
        <a:xfrm rot="5400000">
          <a:off x="-287577" y="2014618"/>
          <a:ext cx="1917185" cy="1342030"/>
        </a:xfrm>
        <a:prstGeom prst="chevron">
          <a:avLst/>
        </a:prstGeom>
        <a:gradFill rotWithShape="0">
          <a:gsLst>
            <a:gs pos="0">
              <a:srgbClr val="0F9ED5">
                <a:hueOff val="3299968"/>
                <a:satOff val="-14601"/>
                <a:lumOff val="-2452"/>
                <a:alphaOff val="0"/>
                <a:satMod val="103000"/>
                <a:lumMod val="102000"/>
                <a:tint val="94000"/>
              </a:srgbClr>
            </a:gs>
            <a:gs pos="50000">
              <a:srgbClr val="0F9ED5">
                <a:hueOff val="3299968"/>
                <a:satOff val="-14601"/>
                <a:lumOff val="-2452"/>
                <a:alphaOff val="0"/>
                <a:satMod val="110000"/>
                <a:lumMod val="100000"/>
                <a:shade val="100000"/>
              </a:srgbClr>
            </a:gs>
            <a:gs pos="100000">
              <a:srgbClr val="0F9ED5">
                <a:hueOff val="3299968"/>
                <a:satOff val="-14601"/>
                <a:lumOff val="-2452"/>
                <a:alphaOff val="0"/>
                <a:lumMod val="99000"/>
                <a:satMod val="120000"/>
                <a:shade val="78000"/>
              </a:srgbClr>
            </a:gs>
          </a:gsLst>
          <a:lin ang="5400000" scaled="0"/>
        </a:gradFill>
        <a:ln w="12700" cap="flat" cmpd="sng" algn="ctr">
          <a:solidFill>
            <a:srgbClr val="0F9ED5">
              <a:hueOff val="3299968"/>
              <a:satOff val="-14601"/>
              <a:lumOff val="-2452"/>
              <a:alphaOff val="0"/>
            </a:srgbClr>
          </a:solidFill>
          <a:prstDash val="solid"/>
          <a:miter lim="800000"/>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kern="1200">
              <a:solidFill>
                <a:sysClr val="window" lastClr="FFFFFF"/>
              </a:solidFill>
              <a:latin typeface="Aptos Display" panose="02110004020202020204"/>
              <a:ea typeface="+mn-ea"/>
              <a:cs typeface="+mn-cs"/>
            </a:rPr>
            <a:t>Why</a:t>
          </a:r>
          <a:endParaRPr lang="en-US" sz="3700" kern="1200">
            <a:solidFill>
              <a:sysClr val="window" lastClr="FFFFFF"/>
            </a:solidFill>
            <a:latin typeface="Aptos" panose="02110004020202020204"/>
            <a:ea typeface="+mn-ea"/>
            <a:cs typeface="+mn-cs"/>
          </a:endParaRPr>
        </a:p>
      </dsp:txBody>
      <dsp:txXfrm rot="-5400000">
        <a:off x="1" y="2398055"/>
        <a:ext cx="1342030" cy="575155"/>
      </dsp:txXfrm>
    </dsp:sp>
    <dsp:sp modelId="{FEB4FCE5-84CF-854F-BAD2-BBD3B10426AD}">
      <dsp:nvSpPr>
        <dsp:cNvPr id="0" name=""/>
        <dsp:cNvSpPr/>
      </dsp:nvSpPr>
      <dsp:spPr>
        <a:xfrm rot="5400000">
          <a:off x="3511401" y="-442330"/>
          <a:ext cx="1246170" cy="5584913"/>
        </a:xfrm>
        <a:prstGeom prst="round2SameRect">
          <a:avLst/>
        </a:prstGeom>
        <a:solidFill>
          <a:sysClr val="window" lastClr="FFFFFF">
            <a:alpha val="90000"/>
            <a:hueOff val="0"/>
            <a:satOff val="0"/>
            <a:lumOff val="0"/>
            <a:alphaOff val="0"/>
          </a:sysClr>
        </a:solidFill>
        <a:ln w="12700" cap="flat" cmpd="sng" algn="ctr">
          <a:solidFill>
            <a:srgbClr val="0F9ED5">
              <a:hueOff val="3299968"/>
              <a:satOff val="-14601"/>
              <a:lumOff val="-2452"/>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US" sz="1800" kern="1200">
              <a:solidFill>
                <a:sysClr val="windowText" lastClr="000000">
                  <a:hueOff val="0"/>
                  <a:satOff val="0"/>
                  <a:lumOff val="0"/>
                  <a:alphaOff val="0"/>
                </a:sysClr>
              </a:solidFill>
              <a:latin typeface="Aptos" panose="02110004020202020204"/>
              <a:ea typeface="+mn-ea"/>
              <a:cs typeface="+mn-cs"/>
            </a:rPr>
            <a:t>are used to minimize unanticipated adverse consequences in a variety of contexts, including the analysis of proposed policies, institutional practices, programs, plans &amp; budgetary decisions. </a:t>
          </a:r>
        </a:p>
      </dsp:txBody>
      <dsp:txXfrm rot="-5400000">
        <a:off x="1342030" y="1787874"/>
        <a:ext cx="5524080" cy="1124504"/>
      </dsp:txXfrm>
    </dsp:sp>
    <dsp:sp modelId="{32703A19-A58E-7444-BBFE-9D1444B43B54}">
      <dsp:nvSpPr>
        <dsp:cNvPr id="0" name=""/>
        <dsp:cNvSpPr/>
      </dsp:nvSpPr>
      <dsp:spPr>
        <a:xfrm rot="5400000">
          <a:off x="-287577" y="3740602"/>
          <a:ext cx="1917185" cy="1342030"/>
        </a:xfrm>
        <a:prstGeom prst="chevron">
          <a:avLst/>
        </a:prstGeom>
        <a:gradFill rotWithShape="0">
          <a:gsLst>
            <a:gs pos="0">
              <a:srgbClr val="0F9ED5">
                <a:hueOff val="6599937"/>
                <a:satOff val="-29202"/>
                <a:lumOff val="-4903"/>
                <a:alphaOff val="0"/>
                <a:satMod val="103000"/>
                <a:lumMod val="102000"/>
                <a:tint val="94000"/>
              </a:srgbClr>
            </a:gs>
            <a:gs pos="50000">
              <a:srgbClr val="0F9ED5">
                <a:hueOff val="6599937"/>
                <a:satOff val="-29202"/>
                <a:lumOff val="-4903"/>
                <a:alphaOff val="0"/>
                <a:satMod val="110000"/>
                <a:lumMod val="100000"/>
                <a:shade val="100000"/>
              </a:srgbClr>
            </a:gs>
            <a:gs pos="100000">
              <a:srgbClr val="0F9ED5">
                <a:hueOff val="6599937"/>
                <a:satOff val="-29202"/>
                <a:lumOff val="-4903"/>
                <a:alphaOff val="0"/>
                <a:lumMod val="99000"/>
                <a:satMod val="120000"/>
                <a:shade val="78000"/>
              </a:srgbClr>
            </a:gs>
          </a:gsLst>
          <a:lin ang="5400000" scaled="0"/>
        </a:gradFill>
        <a:ln w="12700" cap="flat" cmpd="sng" algn="ctr">
          <a:solidFill>
            <a:srgbClr val="0F9ED5">
              <a:hueOff val="6599937"/>
              <a:satOff val="-29202"/>
              <a:lumOff val="-4903"/>
              <a:alphaOff val="0"/>
            </a:srgbClr>
          </a:solidFill>
          <a:prstDash val="solid"/>
          <a:miter lim="800000"/>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700" kern="1200">
              <a:solidFill>
                <a:sysClr val="window" lastClr="FFFFFF"/>
              </a:solidFill>
              <a:latin typeface="Aptos" panose="02110004020202020204"/>
              <a:ea typeface="+mn-ea"/>
              <a:cs typeface="+mn-cs"/>
            </a:rPr>
            <a:t>How</a:t>
          </a:r>
        </a:p>
      </dsp:txBody>
      <dsp:txXfrm rot="-5400000">
        <a:off x="1" y="4124039"/>
        <a:ext cx="1342030" cy="575155"/>
      </dsp:txXfrm>
    </dsp:sp>
    <dsp:sp modelId="{7D70C866-FF6A-9D48-857C-EEE20433BDF2}">
      <dsp:nvSpPr>
        <dsp:cNvPr id="0" name=""/>
        <dsp:cNvSpPr/>
      </dsp:nvSpPr>
      <dsp:spPr>
        <a:xfrm rot="5400000">
          <a:off x="3511401" y="1283653"/>
          <a:ext cx="1246170" cy="5584913"/>
        </a:xfrm>
        <a:prstGeom prst="round2SameRect">
          <a:avLst/>
        </a:prstGeom>
        <a:solidFill>
          <a:sysClr val="window" lastClr="FFFFFF">
            <a:alpha val="90000"/>
            <a:hueOff val="0"/>
            <a:satOff val="0"/>
            <a:lumOff val="0"/>
            <a:alphaOff val="0"/>
          </a:sysClr>
        </a:solidFill>
        <a:ln w="12700" cap="flat" cmpd="sng" algn="ctr">
          <a:solidFill>
            <a:srgbClr val="0F9ED5">
              <a:hueOff val="6599937"/>
              <a:satOff val="-29202"/>
              <a:lumOff val="-4903"/>
              <a:alphaOff val="0"/>
            </a:srgb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US" sz="1800" kern="1200" dirty="0">
              <a:solidFill>
                <a:sysClr val="windowText" lastClr="000000">
                  <a:hueOff val="0"/>
                  <a:satOff val="0"/>
                  <a:lumOff val="0"/>
                  <a:alphaOff val="0"/>
                </a:sysClr>
              </a:solidFill>
              <a:latin typeface="Aptos" panose="02110004020202020204"/>
              <a:ea typeface="+mn-ea"/>
              <a:cs typeface="+mn-cs"/>
            </a:rPr>
            <a:t>can be a vital tool for preventing institutional racism &amp; for identifying new options to remedy long-standing inequities.</a:t>
          </a:r>
        </a:p>
      </dsp:txBody>
      <dsp:txXfrm rot="-5400000">
        <a:off x="1342030" y="3513858"/>
        <a:ext cx="5524080" cy="112450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C8400E-AAFE-6F41-BC4E-7B3950C2BB38}">
      <dsp:nvSpPr>
        <dsp:cNvPr id="0" name=""/>
        <dsp:cNvSpPr/>
      </dsp:nvSpPr>
      <dsp:spPr>
        <a:xfrm>
          <a:off x="1281987" y="0"/>
          <a:ext cx="2087096" cy="2087308"/>
        </a:xfrm>
        <a:prstGeom prst="circularArrow">
          <a:avLst>
            <a:gd name="adj1" fmla="val 10980"/>
            <a:gd name="adj2" fmla="val 1142322"/>
            <a:gd name="adj3" fmla="val 4500000"/>
            <a:gd name="adj4" fmla="val 10800000"/>
            <a:gd name="adj5" fmla="val 12500"/>
          </a:avLst>
        </a:prstGeom>
        <a:solidFill>
          <a:srgbClr val="0F9ED5">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CCA857-BF6D-AC43-8D57-A0AD91CE04CB}">
      <dsp:nvSpPr>
        <dsp:cNvPr id="0" name=""/>
        <dsp:cNvSpPr/>
      </dsp:nvSpPr>
      <dsp:spPr>
        <a:xfrm>
          <a:off x="1742785" y="755549"/>
          <a:ext cx="1164717" cy="582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a:solidFill>
                <a:sysClr val="windowText" lastClr="000000">
                  <a:hueOff val="0"/>
                  <a:satOff val="0"/>
                  <a:lumOff val="0"/>
                  <a:alphaOff val="0"/>
                </a:sysClr>
              </a:solidFill>
              <a:latin typeface="Aptos" panose="02110004020202020204"/>
              <a:ea typeface="+mn-ea"/>
              <a:cs typeface="+mn-cs"/>
            </a:rPr>
            <a:t>Internal </a:t>
          </a:r>
          <a:r>
            <a:rPr lang="en-US" sz="1300" kern="1200">
              <a:solidFill>
                <a:sysClr val="windowText" lastClr="000000">
                  <a:hueOff val="0"/>
                  <a:satOff val="0"/>
                  <a:lumOff val="0"/>
                  <a:alphaOff val="0"/>
                </a:sysClr>
              </a:solidFill>
              <a:latin typeface="Aptos Display" panose="02110004020202020204"/>
              <a:ea typeface="+mn-ea"/>
              <a:cs typeface="+mn-cs"/>
            </a:rPr>
            <a:t>Policies &amp; Procedures</a:t>
          </a:r>
          <a:endParaRPr lang="en-US" sz="1300" kern="1200">
            <a:solidFill>
              <a:sysClr val="windowText" lastClr="000000">
                <a:hueOff val="0"/>
                <a:satOff val="0"/>
                <a:lumOff val="0"/>
                <a:alphaOff val="0"/>
              </a:sysClr>
            </a:solidFill>
            <a:latin typeface="Aptos" panose="02110004020202020204"/>
            <a:ea typeface="+mn-ea"/>
            <a:cs typeface="+mn-cs"/>
          </a:endParaRPr>
        </a:p>
      </dsp:txBody>
      <dsp:txXfrm>
        <a:off x="1742785" y="755549"/>
        <a:ext cx="1164717" cy="582298"/>
      </dsp:txXfrm>
    </dsp:sp>
    <dsp:sp modelId="{66BEB64B-3B7A-4D8C-BE6E-5D970C812F2A}">
      <dsp:nvSpPr>
        <dsp:cNvPr id="0" name=""/>
        <dsp:cNvSpPr/>
      </dsp:nvSpPr>
      <dsp:spPr>
        <a:xfrm>
          <a:off x="702173" y="1199468"/>
          <a:ext cx="2087096" cy="2087308"/>
        </a:xfrm>
        <a:prstGeom prst="leftCircularArrow">
          <a:avLst>
            <a:gd name="adj1" fmla="val 10980"/>
            <a:gd name="adj2" fmla="val 1142322"/>
            <a:gd name="adj3" fmla="val 6300000"/>
            <a:gd name="adj4" fmla="val 18900000"/>
            <a:gd name="adj5" fmla="val 12500"/>
          </a:avLst>
        </a:prstGeom>
        <a:solidFill>
          <a:srgbClr val="0F9ED5">
            <a:hueOff val="2199979"/>
            <a:satOff val="-9734"/>
            <a:lumOff val="-1634"/>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873E06-26B1-4D1F-B01F-B2CDEC3980C9}">
      <dsp:nvSpPr>
        <dsp:cNvPr id="0" name=""/>
        <dsp:cNvSpPr/>
      </dsp:nvSpPr>
      <dsp:spPr>
        <a:xfrm>
          <a:off x="1160621" y="1957232"/>
          <a:ext cx="1164717" cy="582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Aptos Display" panose="02110004020202020204"/>
              <a:ea typeface="+mn-ea"/>
              <a:cs typeface="+mn-cs"/>
            </a:rPr>
            <a:t>Staff Engagement</a:t>
          </a:r>
        </a:p>
      </dsp:txBody>
      <dsp:txXfrm>
        <a:off x="1160621" y="1957232"/>
        <a:ext cx="1164717" cy="582298"/>
      </dsp:txXfrm>
    </dsp:sp>
    <dsp:sp modelId="{9DA5E925-B99D-2249-938B-9969947EAF45}">
      <dsp:nvSpPr>
        <dsp:cNvPr id="0" name=""/>
        <dsp:cNvSpPr/>
      </dsp:nvSpPr>
      <dsp:spPr>
        <a:xfrm>
          <a:off x="1281987" y="2403366"/>
          <a:ext cx="2087096" cy="2087308"/>
        </a:xfrm>
        <a:prstGeom prst="circularArrow">
          <a:avLst>
            <a:gd name="adj1" fmla="val 10980"/>
            <a:gd name="adj2" fmla="val 1142322"/>
            <a:gd name="adj3" fmla="val 4500000"/>
            <a:gd name="adj4" fmla="val 13500000"/>
            <a:gd name="adj5" fmla="val 12500"/>
          </a:avLst>
        </a:prstGeom>
        <a:solidFill>
          <a:srgbClr val="0F9ED5">
            <a:hueOff val="4399958"/>
            <a:satOff val="-19468"/>
            <a:lumOff val="-3269"/>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989A68-CD1F-48CF-A6B8-65881F51E267}">
      <dsp:nvSpPr>
        <dsp:cNvPr id="0" name=""/>
        <dsp:cNvSpPr/>
      </dsp:nvSpPr>
      <dsp:spPr>
        <a:xfrm>
          <a:off x="1742785" y="3158915"/>
          <a:ext cx="1164717" cy="582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Aptos" panose="02110004020202020204"/>
              <a:ea typeface="+mn-ea"/>
              <a:cs typeface="+mn-cs"/>
            </a:rPr>
            <a:t>Patient &amp; Community Engagement</a:t>
          </a:r>
        </a:p>
      </dsp:txBody>
      <dsp:txXfrm>
        <a:off x="1742785" y="3158915"/>
        <a:ext cx="1164717" cy="582298"/>
      </dsp:txXfrm>
    </dsp:sp>
    <dsp:sp modelId="{B9646ACE-F8FE-894C-AC84-D0FC146CEDC6}">
      <dsp:nvSpPr>
        <dsp:cNvPr id="0" name=""/>
        <dsp:cNvSpPr/>
      </dsp:nvSpPr>
      <dsp:spPr>
        <a:xfrm>
          <a:off x="850944" y="3741213"/>
          <a:ext cx="1793078" cy="1793945"/>
        </a:xfrm>
        <a:prstGeom prst="blockArc">
          <a:avLst>
            <a:gd name="adj1" fmla="val 0"/>
            <a:gd name="adj2" fmla="val 18900000"/>
            <a:gd name="adj3" fmla="val 12740"/>
          </a:avLst>
        </a:prstGeom>
        <a:solidFill>
          <a:srgbClr val="0F9ED5">
            <a:hueOff val="6599937"/>
            <a:satOff val="-29202"/>
            <a:lumOff val="-4903"/>
            <a:alphaOff val="0"/>
          </a:srgbClr>
        </a:solidFill>
        <a:ln w="1905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5CF791-19FE-49BB-8D69-8E823302F97F}">
      <dsp:nvSpPr>
        <dsp:cNvPr id="0" name=""/>
        <dsp:cNvSpPr/>
      </dsp:nvSpPr>
      <dsp:spPr>
        <a:xfrm>
          <a:off x="1160621" y="4360598"/>
          <a:ext cx="1164717" cy="582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marL="0" lvl="0" indent="0" algn="ctr" defTabSz="577850" rtl="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Aptos" panose="02110004020202020204"/>
              <a:ea typeface="+mn-ea"/>
              <a:cs typeface="+mn-cs"/>
            </a:rPr>
            <a:t>Reinvestment Into Both</a:t>
          </a:r>
        </a:p>
      </dsp:txBody>
      <dsp:txXfrm>
        <a:off x="1160621" y="4360598"/>
        <a:ext cx="1164717" cy="58229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B8EE1-04A5-4DE6-9C77-B6BF8343C842}">
      <dsp:nvSpPr>
        <dsp:cNvPr id="0" name=""/>
        <dsp:cNvSpPr/>
      </dsp:nvSpPr>
      <dsp:spPr>
        <a:xfrm>
          <a:off x="0" y="462"/>
          <a:ext cx="10058399" cy="108147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5DD05B-7E2E-4404-AFB6-AA0B096B3490}">
      <dsp:nvSpPr>
        <dsp:cNvPr id="0" name=""/>
        <dsp:cNvSpPr/>
      </dsp:nvSpPr>
      <dsp:spPr>
        <a:xfrm>
          <a:off x="327145" y="243793"/>
          <a:ext cx="594810" cy="5948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B7D5A1-D6BC-4DDE-AB27-D2BEDC856445}">
      <dsp:nvSpPr>
        <dsp:cNvPr id="0" name=""/>
        <dsp:cNvSpPr/>
      </dsp:nvSpPr>
      <dsp:spPr>
        <a:xfrm>
          <a:off x="1249101" y="462"/>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1111250">
            <a:lnSpc>
              <a:spcPct val="90000"/>
            </a:lnSpc>
            <a:spcBef>
              <a:spcPct val="0"/>
            </a:spcBef>
            <a:spcAft>
              <a:spcPct val="35000"/>
            </a:spcAft>
            <a:buNone/>
          </a:pPr>
          <a:r>
            <a:rPr lang="en-US" sz="2500" kern="1200" dirty="0"/>
            <a:t>Lead a reflection session where participants share insights, challenges, and commitments to advancing equity.</a:t>
          </a:r>
        </a:p>
      </dsp:txBody>
      <dsp:txXfrm>
        <a:off x="1249101" y="462"/>
        <a:ext cx="8809298" cy="1081473"/>
      </dsp:txXfrm>
    </dsp:sp>
    <dsp:sp modelId="{88FFBB6E-D2A3-473C-8E15-66DD63399D23}">
      <dsp:nvSpPr>
        <dsp:cNvPr id="0" name=""/>
        <dsp:cNvSpPr/>
      </dsp:nvSpPr>
      <dsp:spPr>
        <a:xfrm>
          <a:off x="0" y="1352303"/>
          <a:ext cx="10058399" cy="108147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8C0FBF-6EAD-4268-94E8-401F4E8D5E62}">
      <dsp:nvSpPr>
        <dsp:cNvPr id="0" name=""/>
        <dsp:cNvSpPr/>
      </dsp:nvSpPr>
      <dsp:spPr>
        <a:xfrm>
          <a:off x="327145" y="1595634"/>
          <a:ext cx="594810" cy="5948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FB9DD0E-2894-4939-8DC8-A346A16C7B52}">
      <dsp:nvSpPr>
        <dsp:cNvPr id="0" name=""/>
        <dsp:cNvSpPr/>
      </dsp:nvSpPr>
      <dsp:spPr>
        <a:xfrm>
          <a:off x="1249101" y="1352303"/>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1111250">
            <a:lnSpc>
              <a:spcPct val="90000"/>
            </a:lnSpc>
            <a:spcBef>
              <a:spcPct val="0"/>
            </a:spcBef>
            <a:spcAft>
              <a:spcPct val="35000"/>
            </a:spcAft>
            <a:buNone/>
          </a:pPr>
          <a:r>
            <a:rPr lang="en-US" sz="2500" kern="1200"/>
            <a:t>Encourage individuals to articulate specific goals and timelines for implementing their action plans.</a:t>
          </a:r>
        </a:p>
      </dsp:txBody>
      <dsp:txXfrm>
        <a:off x="1249101" y="1352303"/>
        <a:ext cx="8809298" cy="1081473"/>
      </dsp:txXfrm>
    </dsp:sp>
    <dsp:sp modelId="{3C462BC2-28DE-4E6F-B82E-A61D5FDFA134}">
      <dsp:nvSpPr>
        <dsp:cNvPr id="0" name=""/>
        <dsp:cNvSpPr/>
      </dsp:nvSpPr>
      <dsp:spPr>
        <a:xfrm>
          <a:off x="0" y="2704144"/>
          <a:ext cx="10058399" cy="108147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9F0BC8-0E31-4AD0-A9F9-9E0DA606DEA7}">
      <dsp:nvSpPr>
        <dsp:cNvPr id="0" name=""/>
        <dsp:cNvSpPr/>
      </dsp:nvSpPr>
      <dsp:spPr>
        <a:xfrm>
          <a:off x="327145" y="2947476"/>
          <a:ext cx="594810" cy="5948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08A553E-BFF7-41B2-82D6-01D04B5186FA}">
      <dsp:nvSpPr>
        <dsp:cNvPr id="0" name=""/>
        <dsp:cNvSpPr/>
      </dsp:nvSpPr>
      <dsp:spPr>
        <a:xfrm>
          <a:off x="1249101" y="2704144"/>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1111250">
            <a:lnSpc>
              <a:spcPct val="90000"/>
            </a:lnSpc>
            <a:spcBef>
              <a:spcPct val="0"/>
            </a:spcBef>
            <a:spcAft>
              <a:spcPct val="35000"/>
            </a:spcAft>
            <a:buNone/>
          </a:pPr>
          <a:r>
            <a:rPr lang="en-US" sz="2500" kern="1200"/>
            <a:t>Reinforce the importance of ongoing learning, adaptation, and collaboration in the journey towards equity.</a:t>
          </a:r>
        </a:p>
      </dsp:txBody>
      <dsp:txXfrm>
        <a:off x="1249101" y="2704144"/>
        <a:ext cx="8809298" cy="108147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42120-A5D2-4C62-B232-4F6EA7BC86FF}">
      <dsp:nvSpPr>
        <dsp:cNvPr id="0" name=""/>
        <dsp:cNvSpPr/>
      </dsp:nvSpPr>
      <dsp:spPr>
        <a:xfrm>
          <a:off x="1409966" y="1765"/>
          <a:ext cx="5639866" cy="1809737"/>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9429" tIns="459673" rIns="109429" bIns="459673" numCol="1" spcCol="1270" anchor="ctr" anchorCtr="0">
          <a:noAutofit/>
        </a:bodyPr>
        <a:lstStyle/>
        <a:p>
          <a:pPr marL="0" lvl="0" indent="0" algn="l" defTabSz="889000">
            <a:lnSpc>
              <a:spcPct val="90000"/>
            </a:lnSpc>
            <a:spcBef>
              <a:spcPct val="0"/>
            </a:spcBef>
            <a:spcAft>
              <a:spcPct val="35000"/>
            </a:spcAft>
            <a:buNone/>
          </a:pPr>
          <a:r>
            <a:rPr lang="en-US" sz="2000" kern="1200" dirty="0"/>
            <a:t>Summarize key takeaways and highlights from the session.</a:t>
          </a:r>
        </a:p>
      </dsp:txBody>
      <dsp:txXfrm>
        <a:off x="1409966" y="1765"/>
        <a:ext cx="5639866" cy="1809737"/>
      </dsp:txXfrm>
    </dsp:sp>
    <dsp:sp modelId="{981DA58A-FC43-4FDE-B639-1FC1162836F6}">
      <dsp:nvSpPr>
        <dsp:cNvPr id="0" name=""/>
        <dsp:cNvSpPr/>
      </dsp:nvSpPr>
      <dsp:spPr>
        <a:xfrm>
          <a:off x="0" y="1765"/>
          <a:ext cx="1409966" cy="1809737"/>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11" tIns="178762" rIns="74611" bIns="178762" numCol="1" spcCol="1270" anchor="ctr" anchorCtr="0">
          <a:noAutofit/>
        </a:bodyPr>
        <a:lstStyle/>
        <a:p>
          <a:pPr marL="0" lvl="0" indent="0" algn="ctr" defTabSz="889000">
            <a:lnSpc>
              <a:spcPct val="90000"/>
            </a:lnSpc>
            <a:spcBef>
              <a:spcPct val="0"/>
            </a:spcBef>
            <a:spcAft>
              <a:spcPct val="35000"/>
            </a:spcAft>
            <a:buNone/>
          </a:pPr>
          <a:r>
            <a:rPr lang="en-US" sz="2000" b="1" kern="1200" dirty="0"/>
            <a:t>Summarize</a:t>
          </a:r>
        </a:p>
      </dsp:txBody>
      <dsp:txXfrm>
        <a:off x="0" y="1765"/>
        <a:ext cx="1409966" cy="1809737"/>
      </dsp:txXfrm>
    </dsp:sp>
    <dsp:sp modelId="{E56CCA8B-4206-4DBC-B6E3-E72297A64A68}">
      <dsp:nvSpPr>
        <dsp:cNvPr id="0" name=""/>
        <dsp:cNvSpPr/>
      </dsp:nvSpPr>
      <dsp:spPr>
        <a:xfrm>
          <a:off x="1409966" y="1920087"/>
          <a:ext cx="5639866" cy="1809737"/>
        </a:xfrm>
        <a:prstGeom prst="rect">
          <a:avLst/>
        </a:prstGeom>
        <a:solidFill>
          <a:schemeClr val="accent2">
            <a:tint val="40000"/>
            <a:alpha val="90000"/>
            <a:hueOff val="123599"/>
            <a:satOff val="-11908"/>
            <a:lumOff val="-1255"/>
            <a:alphaOff val="0"/>
          </a:schemeClr>
        </a:solidFill>
        <a:ln w="15875" cap="flat" cmpd="sng" algn="ctr">
          <a:solidFill>
            <a:schemeClr val="accent2">
              <a:tint val="40000"/>
              <a:alpha val="90000"/>
              <a:hueOff val="123599"/>
              <a:satOff val="-11908"/>
              <a:lumOff val="-12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9429" tIns="459673" rIns="109429" bIns="459673" numCol="1" spcCol="1270" anchor="ctr" anchorCtr="0">
          <a:noAutofit/>
        </a:bodyPr>
        <a:lstStyle/>
        <a:p>
          <a:pPr marL="0" lvl="0" indent="0" algn="l" defTabSz="889000">
            <a:lnSpc>
              <a:spcPct val="90000"/>
            </a:lnSpc>
            <a:spcBef>
              <a:spcPct val="0"/>
            </a:spcBef>
            <a:spcAft>
              <a:spcPct val="35000"/>
            </a:spcAft>
            <a:buNone/>
          </a:pPr>
          <a:r>
            <a:rPr lang="en-US" sz="2000" kern="1200" dirty="0"/>
            <a:t>Express gratitude to participants for their engagement, insights, and commitment to creating a more equitable workplace.</a:t>
          </a:r>
        </a:p>
      </dsp:txBody>
      <dsp:txXfrm>
        <a:off x="1409966" y="1920087"/>
        <a:ext cx="5639866" cy="1809737"/>
      </dsp:txXfrm>
    </dsp:sp>
    <dsp:sp modelId="{64C5858A-22E1-408F-8E6F-5658EAABA624}">
      <dsp:nvSpPr>
        <dsp:cNvPr id="0" name=""/>
        <dsp:cNvSpPr/>
      </dsp:nvSpPr>
      <dsp:spPr>
        <a:xfrm>
          <a:off x="0" y="1920087"/>
          <a:ext cx="1409966" cy="1809737"/>
        </a:xfrm>
        <a:prstGeom prst="rect">
          <a:avLst/>
        </a:prstGeom>
        <a:solidFill>
          <a:schemeClr val="accent2">
            <a:hueOff val="19519"/>
            <a:satOff val="-13438"/>
            <a:lumOff val="-3431"/>
            <a:alphaOff val="0"/>
          </a:schemeClr>
        </a:solidFill>
        <a:ln w="15875" cap="flat" cmpd="sng" algn="ctr">
          <a:solidFill>
            <a:schemeClr val="accent2">
              <a:hueOff val="19519"/>
              <a:satOff val="-13438"/>
              <a:lumOff val="-343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11" tIns="178762" rIns="74611" bIns="178762" numCol="1" spcCol="1270" anchor="ctr" anchorCtr="0">
          <a:noAutofit/>
        </a:bodyPr>
        <a:lstStyle/>
        <a:p>
          <a:pPr marL="0" lvl="0" indent="0" algn="ctr" defTabSz="889000">
            <a:lnSpc>
              <a:spcPct val="90000"/>
            </a:lnSpc>
            <a:spcBef>
              <a:spcPct val="0"/>
            </a:spcBef>
            <a:spcAft>
              <a:spcPct val="35000"/>
            </a:spcAft>
            <a:buNone/>
          </a:pPr>
          <a:r>
            <a:rPr lang="en-US" sz="2000" b="1" kern="1200"/>
            <a:t>Express</a:t>
          </a:r>
        </a:p>
      </dsp:txBody>
      <dsp:txXfrm>
        <a:off x="0" y="1920087"/>
        <a:ext cx="1409966" cy="1809737"/>
      </dsp:txXfrm>
    </dsp:sp>
    <dsp:sp modelId="{5F19EFCF-F5D6-4A39-8ACE-9EAC0A179DED}">
      <dsp:nvSpPr>
        <dsp:cNvPr id="0" name=""/>
        <dsp:cNvSpPr/>
      </dsp:nvSpPr>
      <dsp:spPr>
        <a:xfrm>
          <a:off x="1409966" y="3838408"/>
          <a:ext cx="5639866" cy="1809737"/>
        </a:xfrm>
        <a:prstGeom prst="rect">
          <a:avLst/>
        </a:prstGeom>
        <a:solidFill>
          <a:schemeClr val="accent2">
            <a:tint val="40000"/>
            <a:alpha val="90000"/>
            <a:hueOff val="247198"/>
            <a:satOff val="-23816"/>
            <a:lumOff val="-2511"/>
            <a:alphaOff val="0"/>
          </a:schemeClr>
        </a:solidFill>
        <a:ln w="15875" cap="flat" cmpd="sng" algn="ctr">
          <a:solidFill>
            <a:schemeClr val="accent2">
              <a:tint val="40000"/>
              <a:alpha val="90000"/>
              <a:hueOff val="247198"/>
              <a:satOff val="-23816"/>
              <a:lumOff val="-25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9429" tIns="459673" rIns="109429" bIns="459673" numCol="1" spcCol="1270" anchor="ctr" anchorCtr="0">
          <a:noAutofit/>
        </a:bodyPr>
        <a:lstStyle/>
        <a:p>
          <a:pPr marL="0" lvl="0" indent="0" algn="l" defTabSz="889000">
            <a:lnSpc>
              <a:spcPct val="90000"/>
            </a:lnSpc>
            <a:spcBef>
              <a:spcPct val="0"/>
            </a:spcBef>
            <a:spcAft>
              <a:spcPct val="35000"/>
            </a:spcAft>
            <a:buNone/>
          </a:pPr>
          <a:r>
            <a:rPr lang="en-US" sz="2000" kern="1200"/>
            <a:t>Invite continued dialogue, collaboration, and action towards building a culture of equity.</a:t>
          </a:r>
        </a:p>
      </dsp:txBody>
      <dsp:txXfrm>
        <a:off x="1409966" y="3838408"/>
        <a:ext cx="5639866" cy="1809737"/>
      </dsp:txXfrm>
    </dsp:sp>
    <dsp:sp modelId="{FE19664B-F383-48BE-9D06-E8F9DA3E24E6}">
      <dsp:nvSpPr>
        <dsp:cNvPr id="0" name=""/>
        <dsp:cNvSpPr/>
      </dsp:nvSpPr>
      <dsp:spPr>
        <a:xfrm>
          <a:off x="0" y="3838408"/>
          <a:ext cx="1409966" cy="1809737"/>
        </a:xfrm>
        <a:prstGeom prst="rect">
          <a:avLst/>
        </a:prstGeom>
        <a:solidFill>
          <a:schemeClr val="accent2">
            <a:hueOff val="39038"/>
            <a:satOff val="-26876"/>
            <a:lumOff val="-6863"/>
            <a:alphaOff val="0"/>
          </a:schemeClr>
        </a:solidFill>
        <a:ln w="15875" cap="flat" cmpd="sng" algn="ctr">
          <a:solidFill>
            <a:schemeClr val="accent2">
              <a:hueOff val="39038"/>
              <a:satOff val="-26876"/>
              <a:lumOff val="-686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611" tIns="178762" rIns="74611" bIns="178762" numCol="1" spcCol="1270" anchor="ctr" anchorCtr="0">
          <a:noAutofit/>
        </a:bodyPr>
        <a:lstStyle/>
        <a:p>
          <a:pPr marL="0" lvl="0" indent="0" algn="ctr" defTabSz="889000">
            <a:lnSpc>
              <a:spcPct val="90000"/>
            </a:lnSpc>
            <a:spcBef>
              <a:spcPct val="0"/>
            </a:spcBef>
            <a:spcAft>
              <a:spcPct val="35000"/>
            </a:spcAft>
            <a:buNone/>
          </a:pPr>
          <a:r>
            <a:rPr lang="en-US" sz="2000" b="1" kern="1200"/>
            <a:t>Invite</a:t>
          </a:r>
        </a:p>
      </dsp:txBody>
      <dsp:txXfrm>
        <a:off x="0" y="3838408"/>
        <a:ext cx="1409966" cy="180973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886E2-DC4A-7548-A5FA-44FDF0827DFD}">
      <dsp:nvSpPr>
        <dsp:cNvPr id="0" name=""/>
        <dsp:cNvSpPr/>
      </dsp:nvSpPr>
      <dsp:spPr>
        <a:xfrm>
          <a:off x="-5519766" y="-845097"/>
          <a:ext cx="6572160" cy="6572160"/>
        </a:xfrm>
        <a:prstGeom prst="blockArc">
          <a:avLst>
            <a:gd name="adj1" fmla="val 18900000"/>
            <a:gd name="adj2" fmla="val 2700000"/>
            <a:gd name="adj3" fmla="val 329"/>
          </a:avLst>
        </a:pr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DB9AAD-59AC-0647-A2DF-1A49922664DF}">
      <dsp:nvSpPr>
        <dsp:cNvPr id="0" name=""/>
        <dsp:cNvSpPr/>
      </dsp:nvSpPr>
      <dsp:spPr>
        <a:xfrm>
          <a:off x="550927" y="375325"/>
          <a:ext cx="10031718" cy="751041"/>
        </a:xfrm>
        <a:prstGeom prst="rect">
          <a:avLst/>
        </a:prstGeom>
        <a:gradFill rotWithShape="0">
          <a:gsLst>
            <a:gs pos="0">
              <a:schemeClr val="accent5">
                <a:hueOff val="0"/>
                <a:satOff val="0"/>
                <a:lumOff val="0"/>
                <a:alphaOff val="0"/>
                <a:tint val="65000"/>
                <a:shade val="92000"/>
                <a:satMod val="130000"/>
              </a:schemeClr>
            </a:gs>
            <a:gs pos="45000">
              <a:schemeClr val="accent5">
                <a:hueOff val="0"/>
                <a:satOff val="0"/>
                <a:lumOff val="0"/>
                <a:alphaOff val="0"/>
                <a:tint val="60000"/>
                <a:shade val="99000"/>
                <a:satMod val="120000"/>
              </a:schemeClr>
            </a:gs>
            <a:gs pos="100000">
              <a:schemeClr val="accent5">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6139"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kern="1200" dirty="0"/>
            <a:t>Recognize</a:t>
          </a:r>
          <a:r>
            <a:rPr lang="en-US" sz="2200" b="1" kern="1200" baseline="0" dirty="0"/>
            <a:t> &amp; Respond </a:t>
          </a:r>
          <a:r>
            <a:rPr lang="en-US" sz="2200" kern="1200" baseline="0" dirty="0"/>
            <a:t>to the need for </a:t>
          </a:r>
          <a:r>
            <a:rPr lang="en-US" sz="2200" b="1" kern="1200" baseline="0" dirty="0"/>
            <a:t>safety, trustworthiness &amp; transparency</a:t>
          </a:r>
          <a:endParaRPr lang="en-US" sz="2200" b="1" kern="1200" dirty="0"/>
        </a:p>
      </dsp:txBody>
      <dsp:txXfrm>
        <a:off x="550927" y="375325"/>
        <a:ext cx="10031718" cy="751041"/>
      </dsp:txXfrm>
    </dsp:sp>
    <dsp:sp modelId="{E5960D55-8A53-1840-9462-BFCF3F5FA43B}">
      <dsp:nvSpPr>
        <dsp:cNvPr id="0" name=""/>
        <dsp:cNvSpPr/>
      </dsp:nvSpPr>
      <dsp:spPr>
        <a:xfrm>
          <a:off x="81526" y="281445"/>
          <a:ext cx="938801" cy="938801"/>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5">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03FFBC80-B3E9-C547-A8E4-F56ACDC6291E}">
      <dsp:nvSpPr>
        <dsp:cNvPr id="0" name=""/>
        <dsp:cNvSpPr/>
      </dsp:nvSpPr>
      <dsp:spPr>
        <a:xfrm>
          <a:off x="981517" y="1502082"/>
          <a:ext cx="9601129" cy="751041"/>
        </a:xfrm>
        <a:prstGeom prst="rect">
          <a:avLst/>
        </a:prstGeom>
        <a:gradFill rotWithShape="0">
          <a:gsLst>
            <a:gs pos="0">
              <a:schemeClr val="accent5">
                <a:hueOff val="709040"/>
                <a:satOff val="-7964"/>
                <a:lumOff val="-1699"/>
                <a:alphaOff val="0"/>
                <a:tint val="65000"/>
                <a:shade val="92000"/>
                <a:satMod val="130000"/>
              </a:schemeClr>
            </a:gs>
            <a:gs pos="45000">
              <a:schemeClr val="accent5">
                <a:hueOff val="709040"/>
                <a:satOff val="-7964"/>
                <a:lumOff val="-1699"/>
                <a:alphaOff val="0"/>
                <a:tint val="60000"/>
                <a:shade val="99000"/>
                <a:satMod val="120000"/>
              </a:schemeClr>
            </a:gs>
            <a:gs pos="100000">
              <a:schemeClr val="accent5">
                <a:hueOff val="709040"/>
                <a:satOff val="-7964"/>
                <a:lumOff val="-1699"/>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6139"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kern="1200" baseline="0" dirty="0"/>
            <a:t>Respond</a:t>
          </a:r>
          <a:r>
            <a:rPr lang="en-US" sz="2200" kern="1200" baseline="0" dirty="0"/>
            <a:t> to the need for meaningful </a:t>
          </a:r>
          <a:r>
            <a:rPr lang="en-US" sz="2200" b="1" kern="1200" baseline="0" dirty="0"/>
            <a:t>peer support</a:t>
          </a:r>
          <a:endParaRPr lang="en-US" sz="2200" b="1" kern="1200" dirty="0"/>
        </a:p>
      </dsp:txBody>
      <dsp:txXfrm>
        <a:off x="981517" y="1502082"/>
        <a:ext cx="9601129" cy="751041"/>
      </dsp:txXfrm>
    </dsp:sp>
    <dsp:sp modelId="{934A2FDF-0B8A-6044-808D-7C20AAA8F010}">
      <dsp:nvSpPr>
        <dsp:cNvPr id="0" name=""/>
        <dsp:cNvSpPr/>
      </dsp:nvSpPr>
      <dsp:spPr>
        <a:xfrm>
          <a:off x="512116" y="1408202"/>
          <a:ext cx="938801" cy="938801"/>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5">
              <a:hueOff val="709040"/>
              <a:satOff val="-7964"/>
              <a:lumOff val="-1699"/>
              <a:alphaOff val="0"/>
            </a:schemeClr>
          </a:solidFill>
          <a:prstDash val="solid"/>
        </a:ln>
        <a:effectLst/>
      </dsp:spPr>
      <dsp:style>
        <a:lnRef idx="1">
          <a:scrgbClr r="0" g="0" b="0"/>
        </a:lnRef>
        <a:fillRef idx="2">
          <a:scrgbClr r="0" g="0" b="0"/>
        </a:fillRef>
        <a:effectRef idx="0">
          <a:scrgbClr r="0" g="0" b="0"/>
        </a:effectRef>
        <a:fontRef idx="minor"/>
      </dsp:style>
    </dsp:sp>
    <dsp:sp modelId="{A5F9E1CA-48A1-3B4B-9A49-1F9739151EA9}">
      <dsp:nvSpPr>
        <dsp:cNvPr id="0" name=""/>
        <dsp:cNvSpPr/>
      </dsp:nvSpPr>
      <dsp:spPr>
        <a:xfrm>
          <a:off x="981517" y="2628840"/>
          <a:ext cx="9601129" cy="751041"/>
        </a:xfrm>
        <a:prstGeom prst="rect">
          <a:avLst/>
        </a:prstGeom>
        <a:gradFill rotWithShape="0">
          <a:gsLst>
            <a:gs pos="0">
              <a:schemeClr val="accent5">
                <a:hueOff val="1418080"/>
                <a:satOff val="-15927"/>
                <a:lumOff val="-3399"/>
                <a:alphaOff val="0"/>
                <a:tint val="65000"/>
                <a:shade val="92000"/>
                <a:satMod val="130000"/>
              </a:schemeClr>
            </a:gs>
            <a:gs pos="45000">
              <a:schemeClr val="accent5">
                <a:hueOff val="1418080"/>
                <a:satOff val="-15927"/>
                <a:lumOff val="-3399"/>
                <a:alphaOff val="0"/>
                <a:tint val="60000"/>
                <a:shade val="99000"/>
                <a:satMod val="120000"/>
              </a:schemeClr>
            </a:gs>
            <a:gs pos="100000">
              <a:schemeClr val="accent5">
                <a:hueOff val="1418080"/>
                <a:satOff val="-15927"/>
                <a:lumOff val="-3399"/>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6139"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kern="1200" dirty="0"/>
            <a:t>Recognize</a:t>
          </a:r>
          <a:r>
            <a:rPr lang="en-US" sz="2200" b="1" kern="1200" baseline="0" dirty="0"/>
            <a:t> &amp; Respond </a:t>
          </a:r>
          <a:r>
            <a:rPr lang="en-US" sz="2200" kern="1200" baseline="0" dirty="0"/>
            <a:t>to the need for </a:t>
          </a:r>
          <a:r>
            <a:rPr lang="en-US" sz="2200" b="1" kern="1200" baseline="0" dirty="0"/>
            <a:t>collaboration</a:t>
          </a:r>
          <a:r>
            <a:rPr lang="en-US" sz="2200" kern="1200" baseline="0" dirty="0"/>
            <a:t> that results in change &amp; </a:t>
          </a:r>
          <a:r>
            <a:rPr lang="en-US" sz="2200" b="1" kern="1200" baseline="0" dirty="0"/>
            <a:t>mutuality</a:t>
          </a:r>
          <a:r>
            <a:rPr lang="en-US" sz="2200" kern="1200" baseline="0" dirty="0"/>
            <a:t> while nurturing </a:t>
          </a:r>
          <a:r>
            <a:rPr lang="en-US" sz="2200" b="1" kern="1200" baseline="0" dirty="0"/>
            <a:t>empowerment &amp; choice</a:t>
          </a:r>
          <a:endParaRPr lang="en-US" sz="2200" b="1" kern="1200" dirty="0"/>
        </a:p>
      </dsp:txBody>
      <dsp:txXfrm>
        <a:off x="981517" y="2628840"/>
        <a:ext cx="9601129" cy="751041"/>
      </dsp:txXfrm>
    </dsp:sp>
    <dsp:sp modelId="{43AA82A0-CD67-304A-9E7F-54387A152C8B}">
      <dsp:nvSpPr>
        <dsp:cNvPr id="0" name=""/>
        <dsp:cNvSpPr/>
      </dsp:nvSpPr>
      <dsp:spPr>
        <a:xfrm>
          <a:off x="512116" y="2534960"/>
          <a:ext cx="938801" cy="938801"/>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5">
              <a:hueOff val="1418080"/>
              <a:satOff val="-15927"/>
              <a:lumOff val="-3399"/>
              <a:alphaOff val="0"/>
            </a:schemeClr>
          </a:solidFill>
          <a:prstDash val="solid"/>
        </a:ln>
        <a:effectLst/>
      </dsp:spPr>
      <dsp:style>
        <a:lnRef idx="1">
          <a:scrgbClr r="0" g="0" b="0"/>
        </a:lnRef>
        <a:fillRef idx="2">
          <a:scrgbClr r="0" g="0" b="0"/>
        </a:fillRef>
        <a:effectRef idx="0">
          <a:scrgbClr r="0" g="0" b="0"/>
        </a:effectRef>
        <a:fontRef idx="minor"/>
      </dsp:style>
    </dsp:sp>
    <dsp:sp modelId="{6FAC17CD-3C26-FA40-8EE7-CDDF5AA5F394}">
      <dsp:nvSpPr>
        <dsp:cNvPr id="0" name=""/>
        <dsp:cNvSpPr/>
      </dsp:nvSpPr>
      <dsp:spPr>
        <a:xfrm>
          <a:off x="550927" y="3755598"/>
          <a:ext cx="10031718" cy="751041"/>
        </a:xfrm>
        <a:prstGeom prst="rect">
          <a:avLst/>
        </a:prstGeom>
        <a:gradFill rotWithShape="0">
          <a:gsLst>
            <a:gs pos="0">
              <a:schemeClr val="accent5">
                <a:hueOff val="2127120"/>
                <a:satOff val="-23891"/>
                <a:lumOff val="-5098"/>
                <a:alphaOff val="0"/>
                <a:tint val="65000"/>
                <a:shade val="92000"/>
                <a:satMod val="130000"/>
              </a:schemeClr>
            </a:gs>
            <a:gs pos="45000">
              <a:schemeClr val="accent5">
                <a:hueOff val="2127120"/>
                <a:satOff val="-23891"/>
                <a:lumOff val="-5098"/>
                <a:alphaOff val="0"/>
                <a:tint val="60000"/>
                <a:shade val="99000"/>
                <a:satMod val="120000"/>
              </a:schemeClr>
            </a:gs>
            <a:gs pos="100000">
              <a:schemeClr val="accent5">
                <a:hueOff val="2127120"/>
                <a:satOff val="-23891"/>
                <a:lumOff val="-5098"/>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6139"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kern="1200" dirty="0"/>
            <a:t>Avoid re-traumatizing cultural, historical &amp; gender issues</a:t>
          </a:r>
          <a:r>
            <a:rPr lang="en-US" sz="2200" kern="1200" dirty="0"/>
            <a:t>. </a:t>
          </a:r>
        </a:p>
      </dsp:txBody>
      <dsp:txXfrm>
        <a:off x="550927" y="3755598"/>
        <a:ext cx="10031718" cy="751041"/>
      </dsp:txXfrm>
    </dsp:sp>
    <dsp:sp modelId="{9F2419BC-C77B-4246-A0A6-486019F63057}">
      <dsp:nvSpPr>
        <dsp:cNvPr id="0" name=""/>
        <dsp:cNvSpPr/>
      </dsp:nvSpPr>
      <dsp:spPr>
        <a:xfrm>
          <a:off x="81526" y="3661717"/>
          <a:ext cx="938801" cy="938801"/>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5">
              <a:hueOff val="2127120"/>
              <a:satOff val="-23891"/>
              <a:lumOff val="-5098"/>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DC44F0-6F24-8643-ADA0-B6E57EECD3DD}">
      <dsp:nvSpPr>
        <dsp:cNvPr id="0" name=""/>
        <dsp:cNvSpPr/>
      </dsp:nvSpPr>
      <dsp:spPr>
        <a:xfrm>
          <a:off x="0" y="0"/>
          <a:ext cx="7688262"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71E848-7BC4-E444-A337-B40C818DF101}">
      <dsp:nvSpPr>
        <dsp:cNvPr id="0" name=""/>
        <dsp:cNvSpPr/>
      </dsp:nvSpPr>
      <dsp:spPr>
        <a:xfrm>
          <a:off x="0" y="0"/>
          <a:ext cx="7688262" cy="1181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When providing care, how are we  incorporating the fact that trauma influences how both staff &amp; patient’s show up, engage &amp; respond</a:t>
          </a:r>
        </a:p>
      </dsp:txBody>
      <dsp:txXfrm>
        <a:off x="0" y="0"/>
        <a:ext cx="7688262" cy="1181893"/>
      </dsp:txXfrm>
    </dsp:sp>
    <dsp:sp modelId="{C4266B14-5299-8C4B-A75B-DF6525B2D98C}">
      <dsp:nvSpPr>
        <dsp:cNvPr id="0" name=""/>
        <dsp:cNvSpPr/>
      </dsp:nvSpPr>
      <dsp:spPr>
        <a:xfrm>
          <a:off x="0" y="1181893"/>
          <a:ext cx="7688262"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1E6056-EC05-0B4D-A69A-C69CB219F295}">
      <dsp:nvSpPr>
        <dsp:cNvPr id="0" name=""/>
        <dsp:cNvSpPr/>
      </dsp:nvSpPr>
      <dsp:spPr>
        <a:xfrm>
          <a:off x="0" y="1181893"/>
          <a:ext cx="7688262" cy="1181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How are we adapting the care provide to incorporate the patient needs based on their lived experiences &amp; social drivers of health.</a:t>
          </a:r>
        </a:p>
      </dsp:txBody>
      <dsp:txXfrm>
        <a:off x="0" y="1181893"/>
        <a:ext cx="7688262" cy="1181893"/>
      </dsp:txXfrm>
    </dsp:sp>
    <dsp:sp modelId="{617C62A6-3E78-604B-AEB1-3D9F9E0EA66A}">
      <dsp:nvSpPr>
        <dsp:cNvPr id="0" name=""/>
        <dsp:cNvSpPr/>
      </dsp:nvSpPr>
      <dsp:spPr>
        <a:xfrm>
          <a:off x="0" y="2363787"/>
          <a:ext cx="7688262"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EF6B53-2775-4947-99DA-CBB996935974}">
      <dsp:nvSpPr>
        <dsp:cNvPr id="0" name=""/>
        <dsp:cNvSpPr/>
      </dsp:nvSpPr>
      <dsp:spPr>
        <a:xfrm>
          <a:off x="0" y="2363787"/>
          <a:ext cx="7688262" cy="1181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Let go of either/or mindset &amp; Engage in narrative disruption practices (cultural humility, healing centered engagement, cultural safety)</a:t>
          </a:r>
        </a:p>
      </dsp:txBody>
      <dsp:txXfrm>
        <a:off x="0" y="2363787"/>
        <a:ext cx="7688262" cy="1181893"/>
      </dsp:txXfrm>
    </dsp:sp>
    <dsp:sp modelId="{9BD9D814-F8AB-6F41-B342-34C2B4F3CEF2}">
      <dsp:nvSpPr>
        <dsp:cNvPr id="0" name=""/>
        <dsp:cNvSpPr/>
      </dsp:nvSpPr>
      <dsp:spPr>
        <a:xfrm>
          <a:off x="0" y="3545681"/>
          <a:ext cx="7688262"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8DFB47-144C-0740-A928-9D1D53E0FBB1}">
      <dsp:nvSpPr>
        <dsp:cNvPr id="0" name=""/>
        <dsp:cNvSpPr/>
      </dsp:nvSpPr>
      <dsp:spPr>
        <a:xfrm>
          <a:off x="0" y="3545681"/>
          <a:ext cx="7688262" cy="1181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n-US" sz="2300" kern="1200" dirty="0"/>
            <a:t>How are we demonstrating to staff &amp; patients are sites are mentally, emotionally &amp; physically safe space.</a:t>
          </a:r>
          <a:r>
            <a:rPr lang="en-US" sz="2300" kern="1200" dirty="0">
              <a:latin typeface="Calibri Light" panose="020F0302020204030204"/>
            </a:rPr>
            <a:t> </a:t>
          </a:r>
          <a:endParaRPr lang="en-US" sz="2300" kern="1200" dirty="0"/>
        </a:p>
      </dsp:txBody>
      <dsp:txXfrm>
        <a:off x="0" y="3545681"/>
        <a:ext cx="7688262" cy="118189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886E2-DC4A-7548-A5FA-44FDF0827DFD}">
      <dsp:nvSpPr>
        <dsp:cNvPr id="0" name=""/>
        <dsp:cNvSpPr/>
      </dsp:nvSpPr>
      <dsp:spPr>
        <a:xfrm>
          <a:off x="-5344421" y="-818440"/>
          <a:ext cx="6363863" cy="6363863"/>
        </a:xfrm>
        <a:prstGeom prst="blockArc">
          <a:avLst>
            <a:gd name="adj1" fmla="val 18900000"/>
            <a:gd name="adj2" fmla="val 2700000"/>
            <a:gd name="adj3" fmla="val 339"/>
          </a:avLst>
        </a:pr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DB9AAD-59AC-0647-A2DF-1A49922664DF}">
      <dsp:nvSpPr>
        <dsp:cNvPr id="0" name=""/>
        <dsp:cNvSpPr/>
      </dsp:nvSpPr>
      <dsp:spPr>
        <a:xfrm>
          <a:off x="533723" y="363410"/>
          <a:ext cx="10376834" cy="727198"/>
        </a:xfrm>
        <a:prstGeom prst="rect">
          <a:avLst/>
        </a:prstGeom>
        <a:gradFill rotWithShape="0">
          <a:gsLst>
            <a:gs pos="0">
              <a:schemeClr val="accent5">
                <a:hueOff val="0"/>
                <a:satOff val="0"/>
                <a:lumOff val="0"/>
                <a:alphaOff val="0"/>
                <a:tint val="65000"/>
                <a:shade val="92000"/>
                <a:satMod val="130000"/>
              </a:schemeClr>
            </a:gs>
            <a:gs pos="45000">
              <a:schemeClr val="accent5">
                <a:hueOff val="0"/>
                <a:satOff val="0"/>
                <a:lumOff val="0"/>
                <a:alphaOff val="0"/>
                <a:tint val="60000"/>
                <a:shade val="99000"/>
                <a:satMod val="120000"/>
              </a:schemeClr>
            </a:gs>
            <a:gs pos="100000">
              <a:schemeClr val="accent5">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7214"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Commit to self-reflection &amp; cultivating awareness through lifelong learning</a:t>
          </a:r>
        </a:p>
      </dsp:txBody>
      <dsp:txXfrm>
        <a:off x="533723" y="363410"/>
        <a:ext cx="10376834" cy="727198"/>
      </dsp:txXfrm>
    </dsp:sp>
    <dsp:sp modelId="{E5960D55-8A53-1840-9462-BFCF3F5FA43B}">
      <dsp:nvSpPr>
        <dsp:cNvPr id="0" name=""/>
        <dsp:cNvSpPr/>
      </dsp:nvSpPr>
      <dsp:spPr>
        <a:xfrm>
          <a:off x="79224" y="272510"/>
          <a:ext cx="908998" cy="908998"/>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5">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251AED1C-5F94-244C-8725-8900E951AE5F}">
      <dsp:nvSpPr>
        <dsp:cNvPr id="0" name=""/>
        <dsp:cNvSpPr/>
      </dsp:nvSpPr>
      <dsp:spPr>
        <a:xfrm>
          <a:off x="950643" y="1454397"/>
          <a:ext cx="9959914" cy="727198"/>
        </a:xfrm>
        <a:prstGeom prst="rect">
          <a:avLst/>
        </a:prstGeom>
        <a:gradFill rotWithShape="0">
          <a:gsLst>
            <a:gs pos="0">
              <a:schemeClr val="accent5">
                <a:hueOff val="709040"/>
                <a:satOff val="-7964"/>
                <a:lumOff val="-1699"/>
                <a:alphaOff val="0"/>
                <a:tint val="65000"/>
                <a:shade val="92000"/>
                <a:satMod val="130000"/>
              </a:schemeClr>
            </a:gs>
            <a:gs pos="45000">
              <a:schemeClr val="accent5">
                <a:hueOff val="709040"/>
                <a:satOff val="-7964"/>
                <a:lumOff val="-1699"/>
                <a:alphaOff val="0"/>
                <a:tint val="60000"/>
                <a:shade val="99000"/>
                <a:satMod val="120000"/>
              </a:schemeClr>
            </a:gs>
            <a:gs pos="100000">
              <a:schemeClr val="accent5">
                <a:hueOff val="709040"/>
                <a:satOff val="-7964"/>
                <a:lumOff val="-1699"/>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7214"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Practice of empathy &amp; compassion to open your perspective to include being “other oriented”</a:t>
          </a:r>
        </a:p>
      </dsp:txBody>
      <dsp:txXfrm>
        <a:off x="950643" y="1454397"/>
        <a:ext cx="9959914" cy="727198"/>
      </dsp:txXfrm>
    </dsp:sp>
    <dsp:sp modelId="{B8C4602F-096C-854E-BD91-0E5AB1AF1AF5}">
      <dsp:nvSpPr>
        <dsp:cNvPr id="0" name=""/>
        <dsp:cNvSpPr/>
      </dsp:nvSpPr>
      <dsp:spPr>
        <a:xfrm>
          <a:off x="496144" y="1363497"/>
          <a:ext cx="908998" cy="908998"/>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5">
              <a:hueOff val="709040"/>
              <a:satOff val="-7964"/>
              <a:lumOff val="-1699"/>
              <a:alphaOff val="0"/>
            </a:schemeClr>
          </a:solidFill>
          <a:prstDash val="solid"/>
        </a:ln>
        <a:effectLst/>
      </dsp:spPr>
      <dsp:style>
        <a:lnRef idx="1">
          <a:scrgbClr r="0" g="0" b="0"/>
        </a:lnRef>
        <a:fillRef idx="2">
          <a:scrgbClr r="0" g="0" b="0"/>
        </a:fillRef>
        <a:effectRef idx="0">
          <a:scrgbClr r="0" g="0" b="0"/>
        </a:effectRef>
        <a:fontRef idx="minor"/>
      </dsp:style>
    </dsp:sp>
    <dsp:sp modelId="{F7B397FC-991F-9745-9491-A8049B306124}">
      <dsp:nvSpPr>
        <dsp:cNvPr id="0" name=""/>
        <dsp:cNvSpPr/>
      </dsp:nvSpPr>
      <dsp:spPr>
        <a:xfrm>
          <a:off x="950643" y="2545385"/>
          <a:ext cx="9959914" cy="727198"/>
        </a:xfrm>
        <a:prstGeom prst="rect">
          <a:avLst/>
        </a:prstGeom>
        <a:gradFill rotWithShape="0">
          <a:gsLst>
            <a:gs pos="0">
              <a:schemeClr val="accent5">
                <a:hueOff val="1418080"/>
                <a:satOff val="-15927"/>
                <a:lumOff val="-3399"/>
                <a:alphaOff val="0"/>
                <a:tint val="65000"/>
                <a:shade val="92000"/>
                <a:satMod val="130000"/>
              </a:schemeClr>
            </a:gs>
            <a:gs pos="45000">
              <a:schemeClr val="accent5">
                <a:hueOff val="1418080"/>
                <a:satOff val="-15927"/>
                <a:lumOff val="-3399"/>
                <a:alphaOff val="0"/>
                <a:tint val="60000"/>
                <a:shade val="99000"/>
                <a:satMod val="120000"/>
              </a:schemeClr>
            </a:gs>
            <a:gs pos="100000">
              <a:schemeClr val="accent5">
                <a:hueOff val="1418080"/>
                <a:satOff val="-15927"/>
                <a:lumOff val="-3399"/>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7214" tIns="55880" rIns="55880" bIns="55880" numCol="1" spcCol="1270" anchor="ctr" anchorCtr="0">
          <a:noAutofit/>
        </a:bodyPr>
        <a:lstStyle/>
        <a:p>
          <a:pPr marL="0" lvl="0" indent="0" algn="l" defTabSz="977900">
            <a:lnSpc>
              <a:spcPct val="90000"/>
            </a:lnSpc>
            <a:spcBef>
              <a:spcPct val="0"/>
            </a:spcBef>
            <a:spcAft>
              <a:spcPct val="35000"/>
            </a:spcAft>
            <a:buFont typeface="Arial" panose="020B0604020202020204" pitchFamily="34" charset="0"/>
            <a:buNone/>
          </a:pPr>
          <a:r>
            <a:rPr lang="en-US" sz="2200" b="0" i="0" u="none" kern="1200" dirty="0"/>
            <a:t>Acknowledging Power Imbalances and Balancing those  power imbalances.</a:t>
          </a:r>
          <a:endParaRPr lang="en-US" sz="2200" kern="1200" dirty="0"/>
        </a:p>
      </dsp:txBody>
      <dsp:txXfrm>
        <a:off x="950643" y="2545385"/>
        <a:ext cx="9959914" cy="727198"/>
      </dsp:txXfrm>
    </dsp:sp>
    <dsp:sp modelId="{FD889D7B-B0EB-0140-8A27-B3402F09B06D}">
      <dsp:nvSpPr>
        <dsp:cNvPr id="0" name=""/>
        <dsp:cNvSpPr/>
      </dsp:nvSpPr>
      <dsp:spPr>
        <a:xfrm>
          <a:off x="496144" y="2454485"/>
          <a:ext cx="908998" cy="908998"/>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5">
              <a:hueOff val="1418080"/>
              <a:satOff val="-15927"/>
              <a:lumOff val="-3399"/>
              <a:alphaOff val="0"/>
            </a:schemeClr>
          </a:solidFill>
          <a:prstDash val="solid"/>
        </a:ln>
        <a:effectLst/>
      </dsp:spPr>
      <dsp:style>
        <a:lnRef idx="1">
          <a:scrgbClr r="0" g="0" b="0"/>
        </a:lnRef>
        <a:fillRef idx="2">
          <a:scrgbClr r="0" g="0" b="0"/>
        </a:fillRef>
        <a:effectRef idx="0">
          <a:scrgbClr r="0" g="0" b="0"/>
        </a:effectRef>
        <a:fontRef idx="minor"/>
      </dsp:style>
    </dsp:sp>
    <dsp:sp modelId="{08687384-6EEB-2149-ADAA-0C3C315D9C5B}">
      <dsp:nvSpPr>
        <dsp:cNvPr id="0" name=""/>
        <dsp:cNvSpPr/>
      </dsp:nvSpPr>
      <dsp:spPr>
        <a:xfrm>
          <a:off x="533723" y="3636372"/>
          <a:ext cx="10376834" cy="727198"/>
        </a:xfrm>
        <a:prstGeom prst="rect">
          <a:avLst/>
        </a:prstGeom>
        <a:gradFill rotWithShape="0">
          <a:gsLst>
            <a:gs pos="0">
              <a:schemeClr val="accent5">
                <a:hueOff val="2127120"/>
                <a:satOff val="-23891"/>
                <a:lumOff val="-5098"/>
                <a:alphaOff val="0"/>
                <a:tint val="65000"/>
                <a:shade val="92000"/>
                <a:satMod val="130000"/>
              </a:schemeClr>
            </a:gs>
            <a:gs pos="45000">
              <a:schemeClr val="accent5">
                <a:hueOff val="2127120"/>
                <a:satOff val="-23891"/>
                <a:lumOff val="-5098"/>
                <a:alphaOff val="0"/>
                <a:tint val="60000"/>
                <a:shade val="99000"/>
                <a:satMod val="120000"/>
              </a:schemeClr>
            </a:gs>
            <a:gs pos="100000">
              <a:schemeClr val="accent5">
                <a:hueOff val="2127120"/>
                <a:satOff val="-23891"/>
                <a:lumOff val="-5098"/>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7214"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Create a structure &amp; process that requires institutional accountability occurs</a:t>
          </a:r>
        </a:p>
      </dsp:txBody>
      <dsp:txXfrm>
        <a:off x="533723" y="3636372"/>
        <a:ext cx="10376834" cy="727198"/>
      </dsp:txXfrm>
    </dsp:sp>
    <dsp:sp modelId="{934A2FDF-0B8A-6044-808D-7C20AAA8F010}">
      <dsp:nvSpPr>
        <dsp:cNvPr id="0" name=""/>
        <dsp:cNvSpPr/>
      </dsp:nvSpPr>
      <dsp:spPr>
        <a:xfrm>
          <a:off x="79224" y="3545472"/>
          <a:ext cx="908998" cy="908998"/>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5">
              <a:hueOff val="2127120"/>
              <a:satOff val="-23891"/>
              <a:lumOff val="-5098"/>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2402C-E85D-44A5-B8F8-8AB1400DAA35}">
      <dsp:nvSpPr>
        <dsp:cNvPr id="0" name=""/>
        <dsp:cNvSpPr/>
      </dsp:nvSpPr>
      <dsp:spPr>
        <a:xfrm>
          <a:off x="0" y="16413"/>
          <a:ext cx="10515600" cy="50368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Calibri" panose="020F0502020204030204" pitchFamily="34" charset="0"/>
              <a:ea typeface="Calibri" panose="020F0502020204030204" pitchFamily="34" charset="0"/>
              <a:cs typeface="Calibri" panose="020F0502020204030204" pitchFamily="34" charset="0"/>
            </a:rPr>
            <a:t>Commitment to Changing the Culture of the organization</a:t>
          </a:r>
        </a:p>
      </dsp:txBody>
      <dsp:txXfrm>
        <a:off x="24588" y="41001"/>
        <a:ext cx="10466424" cy="454509"/>
      </dsp:txXfrm>
    </dsp:sp>
    <dsp:sp modelId="{5ED83668-BC5A-4F12-AC82-7A93AA6C6D61}">
      <dsp:nvSpPr>
        <dsp:cNvPr id="0" name=""/>
        <dsp:cNvSpPr/>
      </dsp:nvSpPr>
      <dsp:spPr>
        <a:xfrm>
          <a:off x="0" y="520098"/>
          <a:ext cx="10515600" cy="1999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Leadership buy in</a:t>
          </a:r>
        </a:p>
        <a:p>
          <a:pPr marL="228600" lvl="1" indent="-228600" algn="l" defTabSz="889000">
            <a:lnSpc>
              <a:spcPct val="90000"/>
            </a:lnSpc>
            <a:spcBef>
              <a:spcPct val="0"/>
            </a:spcBef>
            <a:spcAft>
              <a:spcPct val="20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Include commitment by every employee/board to work  Equity Diversity and Inclusion/DEI project</a:t>
          </a:r>
        </a:p>
        <a:p>
          <a:pPr marL="228600" lvl="1" indent="-228600" algn="l" defTabSz="889000">
            <a:lnSpc>
              <a:spcPct val="90000"/>
            </a:lnSpc>
            <a:spcBef>
              <a:spcPct val="0"/>
            </a:spcBef>
            <a:spcAft>
              <a:spcPct val="20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Using Racial Equity Tool Kit to develop policies</a:t>
          </a:r>
        </a:p>
        <a:p>
          <a:pPr marL="228600" lvl="1" indent="-228600" algn="l" defTabSz="889000">
            <a:lnSpc>
              <a:spcPct val="90000"/>
            </a:lnSpc>
            <a:spcBef>
              <a:spcPct val="0"/>
            </a:spcBef>
            <a:spcAft>
              <a:spcPct val="20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Make it normal to talk about Anti Racism/Anti Oppression work</a:t>
          </a:r>
        </a:p>
        <a:p>
          <a:pPr marL="228600" lvl="1" indent="-228600" algn="l" defTabSz="889000">
            <a:lnSpc>
              <a:spcPct val="90000"/>
            </a:lnSpc>
            <a:spcBef>
              <a:spcPct val="0"/>
            </a:spcBef>
            <a:spcAft>
              <a:spcPct val="20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Creating Caucuses to work on Internalized Superiority/Inferiority Oppression</a:t>
          </a:r>
        </a:p>
      </dsp:txBody>
      <dsp:txXfrm>
        <a:off x="0" y="520098"/>
        <a:ext cx="10515600" cy="1999619"/>
      </dsp:txXfrm>
    </dsp:sp>
    <dsp:sp modelId="{19CBB5C2-B55D-4E99-AAE9-49822F562C46}">
      <dsp:nvSpPr>
        <dsp:cNvPr id="0" name=""/>
        <dsp:cNvSpPr/>
      </dsp:nvSpPr>
      <dsp:spPr>
        <a:xfrm>
          <a:off x="0" y="2519718"/>
          <a:ext cx="10515600" cy="503685"/>
        </a:xfrm>
        <a:prstGeom prst="roundRect">
          <a:avLst/>
        </a:prstGeom>
        <a:solidFill>
          <a:schemeClr val="accent2">
            <a:hueOff val="13013"/>
            <a:satOff val="-8959"/>
            <a:lumOff val="-228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Calibri" panose="020F0502020204030204" pitchFamily="34" charset="0"/>
              <a:ea typeface="Calibri" panose="020F0502020204030204" pitchFamily="34" charset="0"/>
              <a:cs typeface="Calibri" panose="020F0502020204030204" pitchFamily="34" charset="0"/>
            </a:rPr>
            <a:t>Train the staff on anti racism</a:t>
          </a:r>
        </a:p>
      </dsp:txBody>
      <dsp:txXfrm>
        <a:off x="24588" y="2544306"/>
        <a:ext cx="10466424" cy="454509"/>
      </dsp:txXfrm>
    </dsp:sp>
    <dsp:sp modelId="{7828F347-1280-4767-B802-9E675E2C62FB}">
      <dsp:nvSpPr>
        <dsp:cNvPr id="0" name=""/>
        <dsp:cNvSpPr/>
      </dsp:nvSpPr>
      <dsp:spPr>
        <a:xfrm>
          <a:off x="0" y="3023403"/>
          <a:ext cx="10515600" cy="1021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UIR Training</a:t>
          </a:r>
        </a:p>
        <a:p>
          <a:pPr marL="228600" lvl="1" indent="-228600" algn="l" defTabSz="889000">
            <a:lnSpc>
              <a:spcPct val="90000"/>
            </a:lnSpc>
            <a:spcBef>
              <a:spcPct val="0"/>
            </a:spcBef>
            <a:spcAft>
              <a:spcPct val="20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Trauma Informed Care Training</a:t>
          </a:r>
        </a:p>
        <a:p>
          <a:pPr marL="228600" lvl="1" indent="-228600" algn="l" defTabSz="889000">
            <a:lnSpc>
              <a:spcPct val="90000"/>
            </a:lnSpc>
            <a:spcBef>
              <a:spcPct val="0"/>
            </a:spcBef>
            <a:spcAft>
              <a:spcPct val="20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Neurodivergent Training</a:t>
          </a:r>
        </a:p>
      </dsp:txBody>
      <dsp:txXfrm>
        <a:off x="0" y="3023403"/>
        <a:ext cx="10515600" cy="1021545"/>
      </dsp:txXfrm>
    </dsp:sp>
    <dsp:sp modelId="{25A546BB-0422-4ABC-85A1-D4993AE757FF}">
      <dsp:nvSpPr>
        <dsp:cNvPr id="0" name=""/>
        <dsp:cNvSpPr/>
      </dsp:nvSpPr>
      <dsp:spPr>
        <a:xfrm>
          <a:off x="0" y="4044948"/>
          <a:ext cx="10515600" cy="503685"/>
        </a:xfrm>
        <a:prstGeom prst="roundRect">
          <a:avLst/>
        </a:prstGeom>
        <a:solidFill>
          <a:schemeClr val="accent2">
            <a:hueOff val="26025"/>
            <a:satOff val="-17917"/>
            <a:lumOff val="-457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Calibri" panose="020F0502020204030204" pitchFamily="34" charset="0"/>
              <a:ea typeface="Calibri" panose="020F0502020204030204" pitchFamily="34" charset="0"/>
              <a:cs typeface="Calibri" panose="020F0502020204030204" pitchFamily="34" charset="0"/>
            </a:rPr>
            <a:t>Connect/Partner  with other like- minded agencies to do the work</a:t>
          </a:r>
        </a:p>
      </dsp:txBody>
      <dsp:txXfrm>
        <a:off x="24588" y="4069536"/>
        <a:ext cx="10466424" cy="454509"/>
      </dsp:txXfrm>
    </dsp:sp>
    <dsp:sp modelId="{3DE5520A-A82C-4D1F-A94E-F660181878D7}">
      <dsp:nvSpPr>
        <dsp:cNvPr id="0" name=""/>
        <dsp:cNvSpPr/>
      </dsp:nvSpPr>
      <dsp:spPr>
        <a:xfrm>
          <a:off x="0" y="4609113"/>
          <a:ext cx="10515600" cy="503685"/>
        </a:xfrm>
        <a:prstGeom prst="round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Calibri" panose="020F0502020204030204" pitchFamily="34" charset="0"/>
              <a:ea typeface="Calibri" panose="020F0502020204030204" pitchFamily="34" charset="0"/>
              <a:cs typeface="Calibri" panose="020F0502020204030204" pitchFamily="34" charset="0"/>
            </a:rPr>
            <a:t>Partner with organizations / National Leaders on Anti Racism/Oppression</a:t>
          </a:r>
        </a:p>
      </dsp:txBody>
      <dsp:txXfrm>
        <a:off x="24588" y="4633701"/>
        <a:ext cx="10466424" cy="45450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886E2-DC4A-7548-A5FA-44FDF0827DFD}">
      <dsp:nvSpPr>
        <dsp:cNvPr id="0" name=""/>
        <dsp:cNvSpPr/>
      </dsp:nvSpPr>
      <dsp:spPr>
        <a:xfrm>
          <a:off x="-4832062" y="-740548"/>
          <a:ext cx="5755218" cy="5755218"/>
        </a:xfrm>
        <a:prstGeom prst="blockArc">
          <a:avLst>
            <a:gd name="adj1" fmla="val 18900000"/>
            <a:gd name="adj2" fmla="val 2700000"/>
            <a:gd name="adj3" fmla="val 375"/>
          </a:avLst>
        </a:pr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DB9AAD-59AC-0647-A2DF-1A49922664DF}">
      <dsp:nvSpPr>
        <dsp:cNvPr id="0" name=""/>
        <dsp:cNvSpPr/>
      </dsp:nvSpPr>
      <dsp:spPr>
        <a:xfrm>
          <a:off x="483453" y="328594"/>
          <a:ext cx="10772217" cy="657530"/>
        </a:xfrm>
        <a:prstGeom prst="rect">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1915"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A strengths–based process that transforms individual practices, advances healthy interpersonal connections and improves institutional culture in order to create healthy outcomes for patients and the staff who serve them.</a:t>
          </a:r>
        </a:p>
      </dsp:txBody>
      <dsp:txXfrm>
        <a:off x="483453" y="328594"/>
        <a:ext cx="10772217" cy="657530"/>
      </dsp:txXfrm>
    </dsp:sp>
    <dsp:sp modelId="{E5960D55-8A53-1840-9462-BFCF3F5FA43B}">
      <dsp:nvSpPr>
        <dsp:cNvPr id="0" name=""/>
        <dsp:cNvSpPr/>
      </dsp:nvSpPr>
      <dsp:spPr>
        <a:xfrm>
          <a:off x="72496" y="246403"/>
          <a:ext cx="821913" cy="821913"/>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03FFBC80-B3E9-C547-A8E4-F56ACDC6291E}">
      <dsp:nvSpPr>
        <dsp:cNvPr id="0" name=""/>
        <dsp:cNvSpPr/>
      </dsp:nvSpPr>
      <dsp:spPr>
        <a:xfrm>
          <a:off x="860430" y="1315061"/>
          <a:ext cx="10395239" cy="657530"/>
        </a:xfrm>
        <a:prstGeom prst="rect">
          <a:avLst/>
        </a:prstGeom>
        <a:gradFill rotWithShape="0">
          <a:gsLst>
            <a:gs pos="0">
              <a:schemeClr val="accent3">
                <a:hueOff val="0"/>
                <a:satOff val="0"/>
                <a:lumOff val="0"/>
                <a:alphaOff val="0"/>
                <a:tint val="65000"/>
                <a:shade val="92000"/>
                <a:satMod val="130000"/>
              </a:schemeClr>
            </a:gs>
            <a:gs pos="45000">
              <a:schemeClr val="accent3">
                <a:hueOff val="0"/>
                <a:satOff val="0"/>
                <a:lumOff val="0"/>
                <a:alphaOff val="0"/>
                <a:tint val="60000"/>
                <a:shade val="99000"/>
                <a:satMod val="120000"/>
              </a:schemeClr>
            </a:gs>
            <a:gs pos="100000">
              <a:schemeClr val="accent3">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1915" tIns="43180" rIns="43180" bIns="43180" numCol="1" spcCol="1270" anchor="ctr" anchorCtr="0">
          <a:noAutofit/>
        </a:bodyPr>
        <a:lstStyle/>
        <a:p>
          <a:pPr marL="0" lvl="0" indent="0" algn="l" defTabSz="755650">
            <a:lnSpc>
              <a:spcPct val="90000"/>
            </a:lnSpc>
            <a:spcBef>
              <a:spcPct val="0"/>
            </a:spcBef>
            <a:spcAft>
              <a:spcPct val="35000"/>
            </a:spcAft>
            <a:buNone/>
          </a:pPr>
          <a:r>
            <a:rPr lang="en-US" sz="1700" kern="1200" dirty="0"/>
            <a:t>Provides insight to the intricate factors that informs/impacts the choices people make throughout life &amp; how they engage with themselves &amp; others – in clinic, hospital, school, workplace, etc.</a:t>
          </a:r>
        </a:p>
      </dsp:txBody>
      <dsp:txXfrm>
        <a:off x="860430" y="1315061"/>
        <a:ext cx="10395239" cy="657530"/>
      </dsp:txXfrm>
    </dsp:sp>
    <dsp:sp modelId="{934A2FDF-0B8A-6044-808D-7C20AAA8F010}">
      <dsp:nvSpPr>
        <dsp:cNvPr id="0" name=""/>
        <dsp:cNvSpPr/>
      </dsp:nvSpPr>
      <dsp:spPr>
        <a:xfrm>
          <a:off x="449474" y="1232870"/>
          <a:ext cx="821913" cy="821913"/>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A5F9E1CA-48A1-3B4B-9A49-1F9739151EA9}">
      <dsp:nvSpPr>
        <dsp:cNvPr id="0" name=""/>
        <dsp:cNvSpPr/>
      </dsp:nvSpPr>
      <dsp:spPr>
        <a:xfrm>
          <a:off x="860430" y="2301528"/>
          <a:ext cx="10395239" cy="657530"/>
        </a:xfrm>
        <a:prstGeom prst="rect">
          <a:avLst/>
        </a:prstGeom>
        <a:gradFill rotWithShape="0">
          <a:gsLst>
            <a:gs pos="0">
              <a:schemeClr val="accent4">
                <a:hueOff val="0"/>
                <a:satOff val="0"/>
                <a:lumOff val="0"/>
                <a:alphaOff val="0"/>
                <a:tint val="65000"/>
                <a:shade val="92000"/>
                <a:satMod val="130000"/>
              </a:schemeClr>
            </a:gs>
            <a:gs pos="45000">
              <a:schemeClr val="accent4">
                <a:hueOff val="0"/>
                <a:satOff val="0"/>
                <a:lumOff val="0"/>
                <a:alphaOff val="0"/>
                <a:tint val="60000"/>
                <a:shade val="99000"/>
                <a:satMod val="120000"/>
              </a:schemeClr>
            </a:gs>
            <a:gs pos="100000">
              <a:schemeClr val="accent4">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1915"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Helps us see how inequity is intentionally structured &amp; reproduced in our society, particularly across race, social class, gender &amp; sexual orientation as a result of the mental map models of our founding systems. And provides process that aligns institutions with a perspective, approach and strategy that addresses harm &amp; restores wellbeing.</a:t>
          </a:r>
        </a:p>
      </dsp:txBody>
      <dsp:txXfrm>
        <a:off x="860430" y="2301528"/>
        <a:ext cx="10395239" cy="657530"/>
      </dsp:txXfrm>
    </dsp:sp>
    <dsp:sp modelId="{43AA82A0-CD67-304A-9E7F-54387A152C8B}">
      <dsp:nvSpPr>
        <dsp:cNvPr id="0" name=""/>
        <dsp:cNvSpPr/>
      </dsp:nvSpPr>
      <dsp:spPr>
        <a:xfrm>
          <a:off x="449474" y="2219337"/>
          <a:ext cx="821913" cy="821913"/>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88518312-A42F-CF4F-A919-001C9F5E51AE}">
      <dsp:nvSpPr>
        <dsp:cNvPr id="0" name=""/>
        <dsp:cNvSpPr/>
      </dsp:nvSpPr>
      <dsp:spPr>
        <a:xfrm>
          <a:off x="483453" y="3287995"/>
          <a:ext cx="10772217" cy="657530"/>
        </a:xfrm>
        <a:prstGeom prst="rect">
          <a:avLst/>
        </a:prstGeom>
        <a:gradFill rotWithShape="0">
          <a:gsLst>
            <a:gs pos="0">
              <a:schemeClr val="accent5">
                <a:hueOff val="0"/>
                <a:satOff val="0"/>
                <a:lumOff val="0"/>
                <a:alphaOff val="0"/>
                <a:tint val="65000"/>
                <a:shade val="92000"/>
                <a:satMod val="130000"/>
              </a:schemeClr>
            </a:gs>
            <a:gs pos="45000">
              <a:schemeClr val="accent5">
                <a:hueOff val="0"/>
                <a:satOff val="0"/>
                <a:lumOff val="0"/>
                <a:alphaOff val="0"/>
                <a:tint val="60000"/>
                <a:shade val="99000"/>
                <a:satMod val="120000"/>
              </a:schemeClr>
            </a:gs>
            <a:gs pos="100000">
              <a:schemeClr val="accent5">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21915"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Supports us to expand from the traditional view of addressing trauma &amp; well-being as something that happens solely at the individual level &amp; interrupting a person’s ability to function well for a period of time to understanding the individual, collective &amp; cumulative impact of harm that our patients are actually navigating.</a:t>
          </a:r>
        </a:p>
      </dsp:txBody>
      <dsp:txXfrm>
        <a:off x="483453" y="3287995"/>
        <a:ext cx="10772217" cy="657530"/>
      </dsp:txXfrm>
    </dsp:sp>
    <dsp:sp modelId="{EEEAC5B9-D03C-8948-95DA-24A756A98F93}">
      <dsp:nvSpPr>
        <dsp:cNvPr id="0" name=""/>
        <dsp:cNvSpPr/>
      </dsp:nvSpPr>
      <dsp:spPr>
        <a:xfrm>
          <a:off x="72496" y="3205804"/>
          <a:ext cx="821913" cy="821913"/>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5">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599DDD-4C2E-49BF-A24A-52EC7D05DA62}">
      <dsp:nvSpPr>
        <dsp:cNvPr id="0" name=""/>
        <dsp:cNvSpPr/>
      </dsp:nvSpPr>
      <dsp:spPr>
        <a:xfrm>
          <a:off x="348206" y="953510"/>
          <a:ext cx="1075482" cy="1075482"/>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6401D403-21EC-4B60-AD04-3730614A693B}">
      <dsp:nvSpPr>
        <dsp:cNvPr id="0" name=""/>
        <dsp:cNvSpPr/>
      </dsp:nvSpPr>
      <dsp:spPr>
        <a:xfrm>
          <a:off x="577408" y="1182712"/>
          <a:ext cx="617080" cy="61708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AD69827-3242-457D-B245-EE75C88A80CD}">
      <dsp:nvSpPr>
        <dsp:cNvPr id="0" name=""/>
        <dsp:cNvSpPr/>
      </dsp:nvSpPr>
      <dsp:spPr>
        <a:xfrm>
          <a:off x="4405" y="2363979"/>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a:t>Culture</a:t>
          </a:r>
        </a:p>
      </dsp:txBody>
      <dsp:txXfrm>
        <a:off x="4405" y="2363979"/>
        <a:ext cx="1763085" cy="705234"/>
      </dsp:txXfrm>
    </dsp:sp>
    <dsp:sp modelId="{CA3C1E0A-D61F-481A-91BB-F31CFA10BC30}">
      <dsp:nvSpPr>
        <dsp:cNvPr id="0" name=""/>
        <dsp:cNvSpPr/>
      </dsp:nvSpPr>
      <dsp:spPr>
        <a:xfrm>
          <a:off x="2419832" y="953510"/>
          <a:ext cx="1075482" cy="1075482"/>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D5FBAE2C-9909-491F-91D2-3E05A5779FEC}">
      <dsp:nvSpPr>
        <dsp:cNvPr id="0" name=""/>
        <dsp:cNvSpPr/>
      </dsp:nvSpPr>
      <dsp:spPr>
        <a:xfrm>
          <a:off x="2649033" y="1182712"/>
          <a:ext cx="617080" cy="61708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EC931A1-F505-4003-83D8-112241BDFEBE}">
      <dsp:nvSpPr>
        <dsp:cNvPr id="0" name=""/>
        <dsp:cNvSpPr/>
      </dsp:nvSpPr>
      <dsp:spPr>
        <a:xfrm>
          <a:off x="2076031" y="2363979"/>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a:t>Agency</a:t>
          </a:r>
        </a:p>
      </dsp:txBody>
      <dsp:txXfrm>
        <a:off x="2076031" y="2363979"/>
        <a:ext cx="1763085" cy="705234"/>
      </dsp:txXfrm>
    </dsp:sp>
    <dsp:sp modelId="{4A7288F1-EE06-45D7-9615-DC1543E93DA9}">
      <dsp:nvSpPr>
        <dsp:cNvPr id="0" name=""/>
        <dsp:cNvSpPr/>
      </dsp:nvSpPr>
      <dsp:spPr>
        <a:xfrm>
          <a:off x="4491458" y="953510"/>
          <a:ext cx="1075482" cy="1075482"/>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F8667682-E3D1-459F-999C-4004497C4FF7}">
      <dsp:nvSpPr>
        <dsp:cNvPr id="0" name=""/>
        <dsp:cNvSpPr/>
      </dsp:nvSpPr>
      <dsp:spPr>
        <a:xfrm>
          <a:off x="4720659" y="1182712"/>
          <a:ext cx="617080" cy="61708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39B4F58-BE88-4CAF-BD5A-12EA7BF89BD7}">
      <dsp:nvSpPr>
        <dsp:cNvPr id="0" name=""/>
        <dsp:cNvSpPr/>
      </dsp:nvSpPr>
      <dsp:spPr>
        <a:xfrm>
          <a:off x="4147657" y="2363979"/>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a:t>Relationships</a:t>
          </a:r>
        </a:p>
      </dsp:txBody>
      <dsp:txXfrm>
        <a:off x="4147657" y="2363979"/>
        <a:ext cx="1763085" cy="705234"/>
      </dsp:txXfrm>
    </dsp:sp>
    <dsp:sp modelId="{1994CDD1-D584-40F3-B79D-47F74A33CD90}">
      <dsp:nvSpPr>
        <dsp:cNvPr id="0" name=""/>
        <dsp:cNvSpPr/>
      </dsp:nvSpPr>
      <dsp:spPr>
        <a:xfrm>
          <a:off x="6563084" y="953510"/>
          <a:ext cx="1075482" cy="1075482"/>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AFD55644-0EC6-4BE1-9218-2952A18F7DF7}">
      <dsp:nvSpPr>
        <dsp:cNvPr id="0" name=""/>
        <dsp:cNvSpPr/>
      </dsp:nvSpPr>
      <dsp:spPr>
        <a:xfrm>
          <a:off x="6792285" y="1182712"/>
          <a:ext cx="617080" cy="61708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E298362-599A-4823-8455-F245EBEDEE9E}">
      <dsp:nvSpPr>
        <dsp:cNvPr id="0" name=""/>
        <dsp:cNvSpPr/>
      </dsp:nvSpPr>
      <dsp:spPr>
        <a:xfrm>
          <a:off x="6219283" y="2363979"/>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a:t>Meaning</a:t>
          </a:r>
        </a:p>
      </dsp:txBody>
      <dsp:txXfrm>
        <a:off x="6219283" y="2363979"/>
        <a:ext cx="1763085" cy="705234"/>
      </dsp:txXfrm>
    </dsp:sp>
    <dsp:sp modelId="{3811DB4B-D47E-43DF-8E88-9E5472A8637B}">
      <dsp:nvSpPr>
        <dsp:cNvPr id="0" name=""/>
        <dsp:cNvSpPr/>
      </dsp:nvSpPr>
      <dsp:spPr>
        <a:xfrm>
          <a:off x="8634710" y="953510"/>
          <a:ext cx="1075482" cy="1075482"/>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F5444574-11C7-444B-9E5C-1F9AD8F688B4}">
      <dsp:nvSpPr>
        <dsp:cNvPr id="0" name=""/>
        <dsp:cNvSpPr/>
      </dsp:nvSpPr>
      <dsp:spPr>
        <a:xfrm>
          <a:off x="8863911" y="1182712"/>
          <a:ext cx="617080" cy="61708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3733B31-3E3E-473E-8604-CE3F87D56559}">
      <dsp:nvSpPr>
        <dsp:cNvPr id="0" name=""/>
        <dsp:cNvSpPr/>
      </dsp:nvSpPr>
      <dsp:spPr>
        <a:xfrm>
          <a:off x="8290908" y="2363979"/>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US" sz="2200" kern="1200"/>
            <a:t>Aspirations</a:t>
          </a:r>
        </a:p>
      </dsp:txBody>
      <dsp:txXfrm>
        <a:off x="8290908" y="2363979"/>
        <a:ext cx="1763085" cy="70523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89E6C8-4ABC-364F-A137-AE2B44407DD9}">
      <dsp:nvSpPr>
        <dsp:cNvPr id="0" name=""/>
        <dsp:cNvSpPr/>
      </dsp:nvSpPr>
      <dsp:spPr>
        <a:xfrm>
          <a:off x="1081700" y="0"/>
          <a:ext cx="5055904" cy="5055904"/>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22E2F6C7-FBCB-B147-B515-FDFDEF67E2E3}">
      <dsp:nvSpPr>
        <dsp:cNvPr id="0" name=""/>
        <dsp:cNvSpPr/>
      </dsp:nvSpPr>
      <dsp:spPr>
        <a:xfrm>
          <a:off x="1562011" y="480310"/>
          <a:ext cx="1971802" cy="1971802"/>
        </a:xfrm>
        <a:prstGeom prst="roundRect">
          <a:avLst/>
        </a:prstGeom>
        <a:gradFill rotWithShape="0">
          <a:gsLst>
            <a:gs pos="0">
              <a:schemeClr val="accent5">
                <a:hueOff val="0"/>
                <a:satOff val="0"/>
                <a:lumOff val="0"/>
                <a:alphaOff val="0"/>
                <a:tint val="65000"/>
                <a:shade val="92000"/>
                <a:satMod val="130000"/>
              </a:schemeClr>
            </a:gs>
            <a:gs pos="45000">
              <a:schemeClr val="accent5">
                <a:hueOff val="0"/>
                <a:satOff val="0"/>
                <a:lumOff val="0"/>
                <a:alphaOff val="0"/>
                <a:tint val="60000"/>
                <a:shade val="99000"/>
                <a:satMod val="120000"/>
              </a:schemeClr>
            </a:gs>
            <a:gs pos="100000">
              <a:schemeClr val="accent5">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Focuses on fixing symptoms &amp; patching up problems at the individual level</a:t>
          </a:r>
        </a:p>
      </dsp:txBody>
      <dsp:txXfrm>
        <a:off x="1658266" y="576565"/>
        <a:ext cx="1779292" cy="1779292"/>
      </dsp:txXfrm>
    </dsp:sp>
    <dsp:sp modelId="{409B67F4-629A-8646-9C33-41C42AE5BAA5}">
      <dsp:nvSpPr>
        <dsp:cNvPr id="0" name=""/>
        <dsp:cNvSpPr/>
      </dsp:nvSpPr>
      <dsp:spPr>
        <a:xfrm>
          <a:off x="3685491" y="480310"/>
          <a:ext cx="1971802" cy="1971802"/>
        </a:xfrm>
        <a:prstGeom prst="roundRect">
          <a:avLst/>
        </a:prstGeom>
        <a:gradFill rotWithShape="0">
          <a:gsLst>
            <a:gs pos="0">
              <a:schemeClr val="accent5">
                <a:hueOff val="709040"/>
                <a:satOff val="-7964"/>
                <a:lumOff val="-1699"/>
                <a:alphaOff val="0"/>
                <a:tint val="65000"/>
                <a:shade val="92000"/>
                <a:satMod val="130000"/>
              </a:schemeClr>
            </a:gs>
            <a:gs pos="45000">
              <a:schemeClr val="accent5">
                <a:hueOff val="709040"/>
                <a:satOff val="-7964"/>
                <a:lumOff val="-1699"/>
                <a:alphaOff val="0"/>
                <a:tint val="60000"/>
                <a:shade val="99000"/>
                <a:satMod val="120000"/>
              </a:schemeClr>
            </a:gs>
            <a:gs pos="100000">
              <a:schemeClr val="accent5">
                <a:hueOff val="709040"/>
                <a:satOff val="-7964"/>
                <a:lumOff val="-1699"/>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Focuses on fixing people but doesn’t address the root cause of the trauma</a:t>
          </a:r>
        </a:p>
      </dsp:txBody>
      <dsp:txXfrm>
        <a:off x="3781746" y="576565"/>
        <a:ext cx="1779292" cy="1779292"/>
      </dsp:txXfrm>
    </dsp:sp>
    <dsp:sp modelId="{C1633021-E090-F144-8BF0-6797C0E43AB2}">
      <dsp:nvSpPr>
        <dsp:cNvPr id="0" name=""/>
        <dsp:cNvSpPr/>
      </dsp:nvSpPr>
      <dsp:spPr>
        <a:xfrm>
          <a:off x="1562011" y="2603790"/>
          <a:ext cx="1971802" cy="1971802"/>
        </a:xfrm>
        <a:prstGeom prst="roundRect">
          <a:avLst/>
        </a:prstGeom>
        <a:gradFill rotWithShape="0">
          <a:gsLst>
            <a:gs pos="0">
              <a:schemeClr val="accent5">
                <a:hueOff val="1418080"/>
                <a:satOff val="-15927"/>
                <a:lumOff val="-3399"/>
                <a:alphaOff val="0"/>
                <a:tint val="65000"/>
                <a:shade val="92000"/>
                <a:satMod val="130000"/>
              </a:schemeClr>
            </a:gs>
            <a:gs pos="45000">
              <a:schemeClr val="accent5">
                <a:hueOff val="1418080"/>
                <a:satOff val="-15927"/>
                <a:lumOff val="-3399"/>
                <a:alphaOff val="0"/>
                <a:tint val="60000"/>
                <a:shade val="99000"/>
                <a:satMod val="120000"/>
              </a:schemeClr>
            </a:gs>
            <a:gs pos="100000">
              <a:schemeClr val="accent5">
                <a:hueOff val="1418080"/>
                <a:satOff val="-15927"/>
                <a:lumOff val="-3399"/>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Runs the </a:t>
          </a:r>
          <a:r>
            <a:rPr lang="en-US" sz="1800" kern="1200" dirty="0"/>
            <a:t>risk of focusing on the trauma rather than fostering long-term wellbeing</a:t>
          </a:r>
        </a:p>
      </dsp:txBody>
      <dsp:txXfrm>
        <a:off x="1658266" y="2700045"/>
        <a:ext cx="1779292" cy="1779292"/>
      </dsp:txXfrm>
    </dsp:sp>
    <dsp:sp modelId="{52BC7ED5-F2F2-BF48-BE69-31B180231202}">
      <dsp:nvSpPr>
        <dsp:cNvPr id="0" name=""/>
        <dsp:cNvSpPr/>
      </dsp:nvSpPr>
      <dsp:spPr>
        <a:xfrm>
          <a:off x="3685491" y="2603790"/>
          <a:ext cx="1971802" cy="1971802"/>
        </a:xfrm>
        <a:prstGeom prst="roundRect">
          <a:avLst/>
        </a:prstGeom>
        <a:gradFill rotWithShape="0">
          <a:gsLst>
            <a:gs pos="0">
              <a:schemeClr val="accent5">
                <a:hueOff val="2127120"/>
                <a:satOff val="-23891"/>
                <a:lumOff val="-5098"/>
                <a:alphaOff val="0"/>
                <a:tint val="65000"/>
                <a:shade val="92000"/>
                <a:satMod val="130000"/>
              </a:schemeClr>
            </a:gs>
            <a:gs pos="45000">
              <a:schemeClr val="accent5">
                <a:hueOff val="2127120"/>
                <a:satOff val="-23891"/>
                <a:lumOff val="-5098"/>
                <a:alphaOff val="0"/>
                <a:tint val="60000"/>
                <a:shade val="99000"/>
                <a:satMod val="120000"/>
              </a:schemeClr>
            </a:gs>
            <a:gs pos="100000">
              <a:schemeClr val="accent5">
                <a:hueOff val="2127120"/>
                <a:satOff val="-23891"/>
                <a:lumOff val="-5098"/>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Fails to consider the social-ecological factors , collective trauma, &amp; aspirations</a:t>
          </a:r>
        </a:p>
      </dsp:txBody>
      <dsp:txXfrm>
        <a:off x="3781746" y="2700045"/>
        <a:ext cx="1779292" cy="177929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CA537C-C68A-5A46-AC04-7E85A848BB96}">
      <dsp:nvSpPr>
        <dsp:cNvPr id="0" name=""/>
        <dsp:cNvSpPr/>
      </dsp:nvSpPr>
      <dsp:spPr>
        <a:xfrm>
          <a:off x="2025841" y="3323246"/>
          <a:ext cx="828418" cy="2367813"/>
        </a:xfrm>
        <a:custGeom>
          <a:avLst/>
          <a:gdLst/>
          <a:ahLst/>
          <a:cxnLst/>
          <a:rect l="0" t="0" r="0" b="0"/>
          <a:pathLst>
            <a:path>
              <a:moveTo>
                <a:pt x="0" y="0"/>
              </a:moveTo>
              <a:lnTo>
                <a:pt x="414209" y="0"/>
              </a:lnTo>
              <a:lnTo>
                <a:pt x="414209" y="2367813"/>
              </a:lnTo>
              <a:lnTo>
                <a:pt x="828418" y="2367813"/>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377336" y="4444439"/>
        <a:ext cx="125427" cy="125427"/>
      </dsp:txXfrm>
    </dsp:sp>
    <dsp:sp modelId="{DBB6DACA-CF1B-AC4B-BF8D-FC1EA3DF8760}">
      <dsp:nvSpPr>
        <dsp:cNvPr id="0" name=""/>
        <dsp:cNvSpPr/>
      </dsp:nvSpPr>
      <dsp:spPr>
        <a:xfrm>
          <a:off x="2025841" y="3323246"/>
          <a:ext cx="828418" cy="789271"/>
        </a:xfrm>
        <a:custGeom>
          <a:avLst/>
          <a:gdLst/>
          <a:ahLst/>
          <a:cxnLst/>
          <a:rect l="0" t="0" r="0" b="0"/>
          <a:pathLst>
            <a:path>
              <a:moveTo>
                <a:pt x="0" y="0"/>
              </a:moveTo>
              <a:lnTo>
                <a:pt x="414209" y="0"/>
              </a:lnTo>
              <a:lnTo>
                <a:pt x="414209" y="789271"/>
              </a:lnTo>
              <a:lnTo>
                <a:pt x="828418" y="789271"/>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11445" y="3689276"/>
        <a:ext cx="57210" cy="57210"/>
      </dsp:txXfrm>
    </dsp:sp>
    <dsp:sp modelId="{2232D7D1-6EE1-814F-919F-3E3F53776EAB}">
      <dsp:nvSpPr>
        <dsp:cNvPr id="0" name=""/>
        <dsp:cNvSpPr/>
      </dsp:nvSpPr>
      <dsp:spPr>
        <a:xfrm>
          <a:off x="2025841" y="2533975"/>
          <a:ext cx="828418" cy="789271"/>
        </a:xfrm>
        <a:custGeom>
          <a:avLst/>
          <a:gdLst/>
          <a:ahLst/>
          <a:cxnLst/>
          <a:rect l="0" t="0" r="0" b="0"/>
          <a:pathLst>
            <a:path>
              <a:moveTo>
                <a:pt x="0" y="789271"/>
              </a:moveTo>
              <a:lnTo>
                <a:pt x="414209" y="789271"/>
              </a:lnTo>
              <a:lnTo>
                <a:pt x="414209" y="0"/>
              </a:lnTo>
              <a:lnTo>
                <a:pt x="828418" y="0"/>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11445" y="2900005"/>
        <a:ext cx="57210" cy="57210"/>
      </dsp:txXfrm>
    </dsp:sp>
    <dsp:sp modelId="{0FE885BC-461A-8245-8EAC-C74BE62E4117}">
      <dsp:nvSpPr>
        <dsp:cNvPr id="0" name=""/>
        <dsp:cNvSpPr/>
      </dsp:nvSpPr>
      <dsp:spPr>
        <a:xfrm>
          <a:off x="2025841" y="955433"/>
          <a:ext cx="828418" cy="2367813"/>
        </a:xfrm>
        <a:custGeom>
          <a:avLst/>
          <a:gdLst/>
          <a:ahLst/>
          <a:cxnLst/>
          <a:rect l="0" t="0" r="0" b="0"/>
          <a:pathLst>
            <a:path>
              <a:moveTo>
                <a:pt x="0" y="2367813"/>
              </a:moveTo>
              <a:lnTo>
                <a:pt x="414209" y="2367813"/>
              </a:lnTo>
              <a:lnTo>
                <a:pt x="414209" y="0"/>
              </a:lnTo>
              <a:lnTo>
                <a:pt x="828418" y="0"/>
              </a:lnTo>
            </a:path>
          </a:pathLst>
        </a:custGeom>
        <a:noFill/>
        <a:ln w="15875"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2377336" y="2076626"/>
        <a:ext cx="125427" cy="125427"/>
      </dsp:txXfrm>
    </dsp:sp>
    <dsp:sp modelId="{A9B23850-DDB4-164A-B2F8-4AF5D5C99396}">
      <dsp:nvSpPr>
        <dsp:cNvPr id="0" name=""/>
        <dsp:cNvSpPr/>
      </dsp:nvSpPr>
      <dsp:spPr>
        <a:xfrm rot="16200000">
          <a:off x="-1526011" y="2691829"/>
          <a:ext cx="5840871" cy="1262833"/>
        </a:xfrm>
        <a:prstGeom prst="rect">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305" tIns="27305" rIns="27305" bIns="27305" numCol="1" spcCol="1270" anchor="ctr" anchorCtr="0">
          <a:noAutofit/>
        </a:bodyPr>
        <a:lstStyle/>
        <a:p>
          <a:pPr marL="0" lvl="0" indent="0" algn="ctr" defTabSz="1911350">
            <a:lnSpc>
              <a:spcPct val="90000"/>
            </a:lnSpc>
            <a:spcBef>
              <a:spcPct val="0"/>
            </a:spcBef>
            <a:spcAft>
              <a:spcPct val="35000"/>
            </a:spcAft>
            <a:buNone/>
          </a:pPr>
          <a:r>
            <a:rPr lang="en-US" sz="4300" kern="1200" dirty="0"/>
            <a:t>Healing Center Engagement</a:t>
          </a:r>
        </a:p>
      </dsp:txBody>
      <dsp:txXfrm>
        <a:off x="-1526011" y="2691829"/>
        <a:ext cx="5840871" cy="1262833"/>
      </dsp:txXfrm>
    </dsp:sp>
    <dsp:sp modelId="{AA488362-5E2F-CD48-8566-8DC22BE513A9}">
      <dsp:nvSpPr>
        <dsp:cNvPr id="0" name=""/>
        <dsp:cNvSpPr/>
      </dsp:nvSpPr>
      <dsp:spPr>
        <a:xfrm>
          <a:off x="2854260" y="324016"/>
          <a:ext cx="4142094" cy="1262833"/>
        </a:xfrm>
        <a:prstGeom prst="rect">
          <a:avLst/>
        </a:prstGeom>
        <a:gradFill rotWithShape="0">
          <a:gsLst>
            <a:gs pos="0">
              <a:schemeClr val="accent4">
                <a:hueOff val="0"/>
                <a:satOff val="0"/>
                <a:lumOff val="0"/>
                <a:alphaOff val="0"/>
                <a:tint val="65000"/>
                <a:shade val="92000"/>
                <a:satMod val="130000"/>
              </a:schemeClr>
            </a:gs>
            <a:gs pos="45000">
              <a:schemeClr val="accent4">
                <a:hueOff val="0"/>
                <a:satOff val="0"/>
                <a:lumOff val="0"/>
                <a:alphaOff val="0"/>
                <a:tint val="60000"/>
                <a:shade val="99000"/>
                <a:satMod val="120000"/>
              </a:schemeClr>
            </a:gs>
            <a:gs pos="100000">
              <a:schemeClr val="accent4">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Believes that healing from trauma &amp; restoring wellbeing is found in an awareness AND actions that address the conditions that created the trauma in the first place.</a:t>
          </a:r>
        </a:p>
      </dsp:txBody>
      <dsp:txXfrm>
        <a:off x="2854260" y="324016"/>
        <a:ext cx="4142094" cy="1262833"/>
      </dsp:txXfrm>
    </dsp:sp>
    <dsp:sp modelId="{82851DDE-6415-BC45-88B8-454560157435}">
      <dsp:nvSpPr>
        <dsp:cNvPr id="0" name=""/>
        <dsp:cNvSpPr/>
      </dsp:nvSpPr>
      <dsp:spPr>
        <a:xfrm>
          <a:off x="2854260" y="1902558"/>
          <a:ext cx="4142094" cy="1262833"/>
        </a:xfrm>
        <a:prstGeom prst="rect">
          <a:avLst/>
        </a:prstGeom>
        <a:gradFill rotWithShape="0">
          <a:gsLst>
            <a:gs pos="0">
              <a:schemeClr val="accent4">
                <a:hueOff val="0"/>
                <a:satOff val="0"/>
                <a:lumOff val="0"/>
                <a:alphaOff val="0"/>
                <a:tint val="65000"/>
                <a:shade val="92000"/>
                <a:satMod val="130000"/>
              </a:schemeClr>
            </a:gs>
            <a:gs pos="45000">
              <a:schemeClr val="accent4">
                <a:hueOff val="0"/>
                <a:satOff val="0"/>
                <a:lumOff val="0"/>
                <a:alphaOff val="0"/>
                <a:tint val="60000"/>
                <a:shade val="99000"/>
                <a:satMod val="120000"/>
              </a:schemeClr>
            </a:gs>
            <a:gs pos="100000">
              <a:schemeClr val="accent4">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Is culturally grounded &amp; views healing as the restoration of identity, sense of meaning, purpose &amp; allows us to also incorporate joy..</a:t>
          </a:r>
        </a:p>
      </dsp:txBody>
      <dsp:txXfrm>
        <a:off x="2854260" y="1902558"/>
        <a:ext cx="4142094" cy="1262833"/>
      </dsp:txXfrm>
    </dsp:sp>
    <dsp:sp modelId="{24216126-7032-5A4F-A139-382094AE0DC7}">
      <dsp:nvSpPr>
        <dsp:cNvPr id="0" name=""/>
        <dsp:cNvSpPr/>
      </dsp:nvSpPr>
      <dsp:spPr>
        <a:xfrm>
          <a:off x="2854260" y="3481100"/>
          <a:ext cx="4142094" cy="1262833"/>
        </a:xfrm>
        <a:prstGeom prst="rect">
          <a:avLst/>
        </a:prstGeom>
        <a:gradFill rotWithShape="0">
          <a:gsLst>
            <a:gs pos="0">
              <a:schemeClr val="accent4">
                <a:hueOff val="0"/>
                <a:satOff val="0"/>
                <a:lumOff val="0"/>
                <a:alphaOff val="0"/>
                <a:tint val="65000"/>
                <a:shade val="92000"/>
                <a:satMod val="130000"/>
              </a:schemeClr>
            </a:gs>
            <a:gs pos="45000">
              <a:schemeClr val="accent4">
                <a:hueOff val="0"/>
                <a:satOff val="0"/>
                <a:lumOff val="0"/>
                <a:alphaOff val="0"/>
                <a:tint val="60000"/>
                <a:shade val="99000"/>
                <a:satMod val="120000"/>
              </a:schemeClr>
            </a:gs>
            <a:gs pos="100000">
              <a:schemeClr val="accent4">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Is assets driven &amp; focuses the well-being we want, rather than symptoms we want to suppress. We are more than the struggles &amp; strife we experience on the individual &amp; organizational level.</a:t>
          </a:r>
        </a:p>
      </dsp:txBody>
      <dsp:txXfrm>
        <a:off x="2854260" y="3481100"/>
        <a:ext cx="4142094" cy="1262833"/>
      </dsp:txXfrm>
    </dsp:sp>
    <dsp:sp modelId="{48DD66D9-0B80-AE45-9D86-34D690137078}">
      <dsp:nvSpPr>
        <dsp:cNvPr id="0" name=""/>
        <dsp:cNvSpPr/>
      </dsp:nvSpPr>
      <dsp:spPr>
        <a:xfrm>
          <a:off x="2854260" y="5059642"/>
          <a:ext cx="4142094" cy="1262833"/>
        </a:xfrm>
        <a:prstGeom prst="rect">
          <a:avLst/>
        </a:prstGeom>
        <a:gradFill rotWithShape="0">
          <a:gsLst>
            <a:gs pos="0">
              <a:schemeClr val="accent4">
                <a:hueOff val="0"/>
                <a:satOff val="0"/>
                <a:lumOff val="0"/>
                <a:alphaOff val="0"/>
                <a:tint val="65000"/>
                <a:shade val="92000"/>
                <a:satMod val="130000"/>
              </a:schemeClr>
            </a:gs>
            <a:gs pos="45000">
              <a:schemeClr val="accent4">
                <a:hueOff val="0"/>
                <a:satOff val="0"/>
                <a:lumOff val="0"/>
                <a:alphaOff val="0"/>
                <a:tint val="60000"/>
                <a:shade val="99000"/>
                <a:satMod val="120000"/>
              </a:schemeClr>
            </a:gs>
            <a:gs pos="100000">
              <a:schemeClr val="accent4">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Supports the healing &amp; wellbeing of those we serve as well as those that we employ</a:t>
          </a:r>
          <a:endParaRPr lang="en-US" sz="1700" kern="1200" dirty="0"/>
        </a:p>
      </dsp:txBody>
      <dsp:txXfrm>
        <a:off x="2854260" y="5059642"/>
        <a:ext cx="4142094" cy="126283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EA641-43AF-B647-A1CB-A71EBA1D647E}">
      <dsp:nvSpPr>
        <dsp:cNvPr id="0" name=""/>
        <dsp:cNvSpPr/>
      </dsp:nvSpPr>
      <dsp:spPr>
        <a:xfrm>
          <a:off x="0" y="0"/>
          <a:ext cx="4022725" cy="4022725"/>
        </a:xfrm>
        <a:prstGeom prst="pie">
          <a:avLst>
            <a:gd name="adj1" fmla="val 5400000"/>
            <a:gd name="adj2" fmla="val 1620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002C53A-1267-984E-8436-0F77699D6BF1}">
      <dsp:nvSpPr>
        <dsp:cNvPr id="0" name=""/>
        <dsp:cNvSpPr/>
      </dsp:nvSpPr>
      <dsp:spPr>
        <a:xfrm>
          <a:off x="2011362" y="0"/>
          <a:ext cx="8047037" cy="4022725"/>
        </a:xfrm>
        <a:prstGeom prst="rect">
          <a:avLst/>
        </a:prstGeom>
        <a:solidFill>
          <a:schemeClr val="lt1">
            <a:alpha val="90000"/>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Systemic</a:t>
          </a:r>
        </a:p>
      </dsp:txBody>
      <dsp:txXfrm>
        <a:off x="2011362" y="0"/>
        <a:ext cx="4023518" cy="854829"/>
      </dsp:txXfrm>
    </dsp:sp>
    <dsp:sp modelId="{1C6ABCF8-B903-7F42-9E34-EAD8623B1471}">
      <dsp:nvSpPr>
        <dsp:cNvPr id="0" name=""/>
        <dsp:cNvSpPr/>
      </dsp:nvSpPr>
      <dsp:spPr>
        <a:xfrm>
          <a:off x="527982" y="854829"/>
          <a:ext cx="2966759" cy="2966759"/>
        </a:xfrm>
        <a:prstGeom prst="pie">
          <a:avLst>
            <a:gd name="adj1" fmla="val 5400000"/>
            <a:gd name="adj2" fmla="val 16200000"/>
          </a:avLst>
        </a:prstGeom>
        <a:solidFill>
          <a:schemeClr val="accent1">
            <a:shade val="80000"/>
            <a:hueOff val="-222119"/>
            <a:satOff val="-5400"/>
            <a:lumOff val="10764"/>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D3D97395-70DE-D74F-A0EC-9BEA3F118C58}">
      <dsp:nvSpPr>
        <dsp:cNvPr id="0" name=""/>
        <dsp:cNvSpPr/>
      </dsp:nvSpPr>
      <dsp:spPr>
        <a:xfrm>
          <a:off x="2011362" y="854829"/>
          <a:ext cx="8047037" cy="2966759"/>
        </a:xfrm>
        <a:prstGeom prst="rect">
          <a:avLst/>
        </a:prstGeom>
        <a:solidFill>
          <a:schemeClr val="lt1">
            <a:alpha val="90000"/>
            <a:hueOff val="0"/>
            <a:satOff val="0"/>
            <a:lumOff val="0"/>
            <a:alphaOff val="0"/>
          </a:schemeClr>
        </a:solidFill>
        <a:ln w="15875" cap="flat" cmpd="sng" algn="ctr">
          <a:solidFill>
            <a:schemeClr val="accent1">
              <a:shade val="80000"/>
              <a:hueOff val="-222119"/>
              <a:satOff val="-5400"/>
              <a:lumOff val="107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Institutional</a:t>
          </a:r>
        </a:p>
      </dsp:txBody>
      <dsp:txXfrm>
        <a:off x="2011362" y="854829"/>
        <a:ext cx="4023518" cy="854829"/>
      </dsp:txXfrm>
    </dsp:sp>
    <dsp:sp modelId="{10E824AA-49A1-4E41-9CF8-D410C40BD565}">
      <dsp:nvSpPr>
        <dsp:cNvPr id="0" name=""/>
        <dsp:cNvSpPr/>
      </dsp:nvSpPr>
      <dsp:spPr>
        <a:xfrm>
          <a:off x="1055965" y="1709658"/>
          <a:ext cx="1910794" cy="1910794"/>
        </a:xfrm>
        <a:prstGeom prst="pie">
          <a:avLst>
            <a:gd name="adj1" fmla="val 5400000"/>
            <a:gd name="adj2" fmla="val 16200000"/>
          </a:avLst>
        </a:prstGeom>
        <a:solidFill>
          <a:schemeClr val="accent1">
            <a:shade val="80000"/>
            <a:hueOff val="-444237"/>
            <a:satOff val="-10801"/>
            <a:lumOff val="21528"/>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ECC0C310-84F8-8A42-A685-841010CA5491}">
      <dsp:nvSpPr>
        <dsp:cNvPr id="0" name=""/>
        <dsp:cNvSpPr/>
      </dsp:nvSpPr>
      <dsp:spPr>
        <a:xfrm>
          <a:off x="2011362" y="1709658"/>
          <a:ext cx="8047037" cy="1910794"/>
        </a:xfrm>
        <a:prstGeom prst="rect">
          <a:avLst/>
        </a:prstGeom>
        <a:solidFill>
          <a:schemeClr val="lt1">
            <a:alpha val="90000"/>
            <a:hueOff val="0"/>
            <a:satOff val="0"/>
            <a:lumOff val="0"/>
            <a:alphaOff val="0"/>
          </a:schemeClr>
        </a:solidFill>
        <a:ln w="15875" cap="flat" cmpd="sng" algn="ctr">
          <a:solidFill>
            <a:schemeClr val="accent1">
              <a:shade val="80000"/>
              <a:hueOff val="-444237"/>
              <a:satOff val="-10801"/>
              <a:lumOff val="215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Interpersonal</a:t>
          </a:r>
        </a:p>
      </dsp:txBody>
      <dsp:txXfrm>
        <a:off x="2011362" y="1709658"/>
        <a:ext cx="4023518" cy="854829"/>
      </dsp:txXfrm>
    </dsp:sp>
    <dsp:sp modelId="{4233D9FA-7E8B-9C41-90D9-3A988A74DAFF}">
      <dsp:nvSpPr>
        <dsp:cNvPr id="0" name=""/>
        <dsp:cNvSpPr/>
      </dsp:nvSpPr>
      <dsp:spPr>
        <a:xfrm>
          <a:off x="1583947" y="2564487"/>
          <a:ext cx="854829" cy="854829"/>
        </a:xfrm>
        <a:prstGeom prst="pie">
          <a:avLst>
            <a:gd name="adj1" fmla="val 5400000"/>
            <a:gd name="adj2" fmla="val 16200000"/>
          </a:avLst>
        </a:prstGeom>
        <a:solidFill>
          <a:schemeClr val="accent1">
            <a:shade val="80000"/>
            <a:hueOff val="-666356"/>
            <a:satOff val="-16201"/>
            <a:lumOff val="32292"/>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0966B66-4C4E-1E46-BF91-17B6E7F27E44}">
      <dsp:nvSpPr>
        <dsp:cNvPr id="0" name=""/>
        <dsp:cNvSpPr/>
      </dsp:nvSpPr>
      <dsp:spPr>
        <a:xfrm>
          <a:off x="2011362" y="2564487"/>
          <a:ext cx="8047037" cy="854829"/>
        </a:xfrm>
        <a:prstGeom prst="rect">
          <a:avLst/>
        </a:prstGeom>
        <a:solidFill>
          <a:schemeClr val="lt1">
            <a:alpha val="90000"/>
            <a:hueOff val="0"/>
            <a:satOff val="0"/>
            <a:lumOff val="0"/>
            <a:alphaOff val="0"/>
          </a:schemeClr>
        </a:solidFill>
        <a:ln w="15875" cap="flat" cmpd="sng" algn="ctr">
          <a:solidFill>
            <a:schemeClr val="accent1">
              <a:shade val="80000"/>
              <a:hueOff val="-666356"/>
              <a:satOff val="-16201"/>
              <a:lumOff val="322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Individual/Internal</a:t>
          </a:r>
        </a:p>
      </dsp:txBody>
      <dsp:txXfrm>
        <a:off x="2011362" y="2564487"/>
        <a:ext cx="4023518" cy="854829"/>
      </dsp:txXfrm>
    </dsp:sp>
    <dsp:sp modelId="{23DB3950-D1DE-FC4A-833A-755921EB8A52}">
      <dsp:nvSpPr>
        <dsp:cNvPr id="0" name=""/>
        <dsp:cNvSpPr/>
      </dsp:nvSpPr>
      <dsp:spPr>
        <a:xfrm>
          <a:off x="6034881" y="0"/>
          <a:ext cx="4023518" cy="854829"/>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Culture of "Whiteness" that informs healthcare</a:t>
          </a:r>
        </a:p>
      </dsp:txBody>
      <dsp:txXfrm>
        <a:off x="6034881" y="0"/>
        <a:ext cx="4023518" cy="854829"/>
      </dsp:txXfrm>
    </dsp:sp>
    <dsp:sp modelId="{06BAB93F-B47D-464F-A4BD-9DBEEEC9E954}">
      <dsp:nvSpPr>
        <dsp:cNvPr id="0" name=""/>
        <dsp:cNvSpPr/>
      </dsp:nvSpPr>
      <dsp:spPr>
        <a:xfrm>
          <a:off x="6034881" y="854829"/>
          <a:ext cx="4023518" cy="854829"/>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Medical training, Practices &amp; Policies </a:t>
          </a:r>
        </a:p>
      </dsp:txBody>
      <dsp:txXfrm>
        <a:off x="6034881" y="854829"/>
        <a:ext cx="4023518" cy="854829"/>
      </dsp:txXfrm>
    </dsp:sp>
    <dsp:sp modelId="{BCFAFF0B-11B7-BA4A-90F5-326C8CB75643}">
      <dsp:nvSpPr>
        <dsp:cNvPr id="0" name=""/>
        <dsp:cNvSpPr/>
      </dsp:nvSpPr>
      <dsp:spPr>
        <a:xfrm>
          <a:off x="6034881" y="1709658"/>
          <a:ext cx="4023518" cy="854829"/>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How we engage with patients and co-workers.</a:t>
          </a:r>
        </a:p>
        <a:p>
          <a:pPr marL="171450" lvl="1" indent="-171450" algn="l" defTabSz="711200">
            <a:lnSpc>
              <a:spcPct val="90000"/>
            </a:lnSpc>
            <a:spcBef>
              <a:spcPct val="0"/>
            </a:spcBef>
            <a:spcAft>
              <a:spcPct val="15000"/>
            </a:spcAft>
            <a:buChar char="•"/>
          </a:pPr>
          <a:r>
            <a:rPr lang="en-US" sz="1600" kern="1200"/>
            <a:t>What we support at the institutional level</a:t>
          </a:r>
          <a:r>
            <a:rPr lang="en-US" sz="1600" kern="1200">
              <a:latin typeface="Century Gothic" panose="020B0502020202020204"/>
            </a:rPr>
            <a:t>.</a:t>
          </a:r>
          <a:endParaRPr lang="en-US" sz="1600" kern="1200"/>
        </a:p>
      </dsp:txBody>
      <dsp:txXfrm>
        <a:off x="6034881" y="1709658"/>
        <a:ext cx="4023518" cy="854829"/>
      </dsp:txXfrm>
    </dsp:sp>
    <dsp:sp modelId="{5DF8C743-2E19-204A-ACB8-35D791F668D1}">
      <dsp:nvSpPr>
        <dsp:cNvPr id="0" name=""/>
        <dsp:cNvSpPr/>
      </dsp:nvSpPr>
      <dsp:spPr>
        <a:xfrm>
          <a:off x="6034881" y="2564487"/>
          <a:ext cx="4023518" cy="854829"/>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t>Internalized narratives, beliefs, bias &amp; societal wounds</a:t>
          </a:r>
          <a:r>
            <a:rPr lang="en-US" sz="1600" kern="1200" dirty="0">
              <a:latin typeface="Century Gothic" panose="020B0502020202020204"/>
            </a:rPr>
            <a:t>. </a:t>
          </a:r>
          <a:endParaRPr lang="en-US" sz="1600" kern="1200" dirty="0"/>
        </a:p>
      </dsp:txBody>
      <dsp:txXfrm>
        <a:off x="6034881" y="2564487"/>
        <a:ext cx="4023518" cy="85482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EA641-43AF-B647-A1CB-A71EBA1D647E}">
      <dsp:nvSpPr>
        <dsp:cNvPr id="0" name=""/>
        <dsp:cNvSpPr/>
      </dsp:nvSpPr>
      <dsp:spPr>
        <a:xfrm>
          <a:off x="0" y="0"/>
          <a:ext cx="4022725" cy="4022725"/>
        </a:xfrm>
        <a:prstGeom prst="pie">
          <a:avLst>
            <a:gd name="adj1" fmla="val 5400000"/>
            <a:gd name="adj2" fmla="val 16200000"/>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002C53A-1267-984E-8436-0F77699D6BF1}">
      <dsp:nvSpPr>
        <dsp:cNvPr id="0" name=""/>
        <dsp:cNvSpPr/>
      </dsp:nvSpPr>
      <dsp:spPr>
        <a:xfrm>
          <a:off x="2011362" y="0"/>
          <a:ext cx="8047037" cy="4022725"/>
        </a:xfrm>
        <a:prstGeom prst="rect">
          <a:avLst/>
        </a:prstGeom>
        <a:solidFill>
          <a:schemeClr val="lt1">
            <a:alpha val="90000"/>
            <a:hueOff val="0"/>
            <a:satOff val="0"/>
            <a:lumOff val="0"/>
            <a:alphaOff val="0"/>
          </a:schemeClr>
        </a:solidFill>
        <a:ln w="1587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Systemic</a:t>
          </a:r>
        </a:p>
      </dsp:txBody>
      <dsp:txXfrm>
        <a:off x="2011362" y="0"/>
        <a:ext cx="4023518" cy="854829"/>
      </dsp:txXfrm>
    </dsp:sp>
    <dsp:sp modelId="{1C6ABCF8-B903-7F42-9E34-EAD8623B1471}">
      <dsp:nvSpPr>
        <dsp:cNvPr id="0" name=""/>
        <dsp:cNvSpPr/>
      </dsp:nvSpPr>
      <dsp:spPr>
        <a:xfrm>
          <a:off x="527982" y="854829"/>
          <a:ext cx="2966759" cy="2966759"/>
        </a:xfrm>
        <a:prstGeom prst="pie">
          <a:avLst>
            <a:gd name="adj1" fmla="val 5400000"/>
            <a:gd name="adj2" fmla="val 16200000"/>
          </a:avLst>
        </a:prstGeom>
        <a:solidFill>
          <a:schemeClr val="accent1">
            <a:shade val="50000"/>
            <a:hueOff val="-376820"/>
            <a:satOff val="-10353"/>
            <a:lumOff val="2381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D3D97395-70DE-D74F-A0EC-9BEA3F118C58}">
      <dsp:nvSpPr>
        <dsp:cNvPr id="0" name=""/>
        <dsp:cNvSpPr/>
      </dsp:nvSpPr>
      <dsp:spPr>
        <a:xfrm>
          <a:off x="2011362" y="854829"/>
          <a:ext cx="8047037" cy="2966759"/>
        </a:xfrm>
        <a:prstGeom prst="rect">
          <a:avLst/>
        </a:prstGeom>
        <a:solidFill>
          <a:schemeClr val="lt1">
            <a:alpha val="90000"/>
            <a:hueOff val="0"/>
            <a:satOff val="0"/>
            <a:lumOff val="0"/>
            <a:alphaOff val="0"/>
          </a:schemeClr>
        </a:solidFill>
        <a:ln w="15875" cap="flat" cmpd="sng" algn="ctr">
          <a:solidFill>
            <a:schemeClr val="accent1">
              <a:shade val="50000"/>
              <a:hueOff val="-376820"/>
              <a:satOff val="-10353"/>
              <a:lumOff val="2381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Institutional</a:t>
          </a:r>
        </a:p>
      </dsp:txBody>
      <dsp:txXfrm>
        <a:off x="2011362" y="854829"/>
        <a:ext cx="4023518" cy="854829"/>
      </dsp:txXfrm>
    </dsp:sp>
    <dsp:sp modelId="{10E824AA-49A1-4E41-9CF8-D410C40BD565}">
      <dsp:nvSpPr>
        <dsp:cNvPr id="0" name=""/>
        <dsp:cNvSpPr/>
      </dsp:nvSpPr>
      <dsp:spPr>
        <a:xfrm>
          <a:off x="1055965" y="1709658"/>
          <a:ext cx="1910794" cy="1910794"/>
        </a:xfrm>
        <a:prstGeom prst="pie">
          <a:avLst>
            <a:gd name="adj1" fmla="val 5400000"/>
            <a:gd name="adj2" fmla="val 16200000"/>
          </a:avLst>
        </a:prstGeom>
        <a:solidFill>
          <a:schemeClr val="accent1">
            <a:shade val="50000"/>
            <a:hueOff val="-753640"/>
            <a:satOff val="-20705"/>
            <a:lumOff val="4762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ECC0C310-84F8-8A42-A685-841010CA5491}">
      <dsp:nvSpPr>
        <dsp:cNvPr id="0" name=""/>
        <dsp:cNvSpPr/>
      </dsp:nvSpPr>
      <dsp:spPr>
        <a:xfrm>
          <a:off x="2011362" y="1709658"/>
          <a:ext cx="8047037" cy="1910794"/>
        </a:xfrm>
        <a:prstGeom prst="rect">
          <a:avLst/>
        </a:prstGeom>
        <a:solidFill>
          <a:schemeClr val="lt1">
            <a:alpha val="90000"/>
            <a:hueOff val="0"/>
            <a:satOff val="0"/>
            <a:lumOff val="0"/>
            <a:alphaOff val="0"/>
          </a:schemeClr>
        </a:solidFill>
        <a:ln w="15875" cap="flat" cmpd="sng" algn="ctr">
          <a:solidFill>
            <a:schemeClr val="accent1">
              <a:shade val="50000"/>
              <a:hueOff val="-753640"/>
              <a:satOff val="-20705"/>
              <a:lumOff val="4762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Interpersonal</a:t>
          </a:r>
        </a:p>
      </dsp:txBody>
      <dsp:txXfrm>
        <a:off x="2011362" y="1709658"/>
        <a:ext cx="4023518" cy="854829"/>
      </dsp:txXfrm>
    </dsp:sp>
    <dsp:sp modelId="{4233D9FA-7E8B-9C41-90D9-3A988A74DAFF}">
      <dsp:nvSpPr>
        <dsp:cNvPr id="0" name=""/>
        <dsp:cNvSpPr/>
      </dsp:nvSpPr>
      <dsp:spPr>
        <a:xfrm>
          <a:off x="1583947" y="2564487"/>
          <a:ext cx="854829" cy="854829"/>
        </a:xfrm>
        <a:prstGeom prst="pie">
          <a:avLst>
            <a:gd name="adj1" fmla="val 5400000"/>
            <a:gd name="adj2" fmla="val 16200000"/>
          </a:avLst>
        </a:prstGeom>
        <a:solidFill>
          <a:schemeClr val="accent1">
            <a:shade val="50000"/>
            <a:hueOff val="-376820"/>
            <a:satOff val="-10353"/>
            <a:lumOff val="2381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0966B66-4C4E-1E46-BF91-17B6E7F27E44}">
      <dsp:nvSpPr>
        <dsp:cNvPr id="0" name=""/>
        <dsp:cNvSpPr/>
      </dsp:nvSpPr>
      <dsp:spPr>
        <a:xfrm>
          <a:off x="2011362" y="2564487"/>
          <a:ext cx="8047037" cy="854829"/>
        </a:xfrm>
        <a:prstGeom prst="rect">
          <a:avLst/>
        </a:prstGeom>
        <a:solidFill>
          <a:schemeClr val="lt1">
            <a:alpha val="90000"/>
            <a:hueOff val="0"/>
            <a:satOff val="0"/>
            <a:lumOff val="0"/>
            <a:alphaOff val="0"/>
          </a:schemeClr>
        </a:solidFill>
        <a:ln w="15875" cap="flat" cmpd="sng" algn="ctr">
          <a:solidFill>
            <a:schemeClr val="accent1">
              <a:shade val="50000"/>
              <a:hueOff val="-376820"/>
              <a:satOff val="-10353"/>
              <a:lumOff val="2381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Individual/Internal</a:t>
          </a:r>
        </a:p>
      </dsp:txBody>
      <dsp:txXfrm>
        <a:off x="2011362" y="2564487"/>
        <a:ext cx="4023518" cy="854829"/>
      </dsp:txXfrm>
    </dsp:sp>
    <dsp:sp modelId="{23DB3950-D1DE-FC4A-833A-755921EB8A52}">
      <dsp:nvSpPr>
        <dsp:cNvPr id="0" name=""/>
        <dsp:cNvSpPr/>
      </dsp:nvSpPr>
      <dsp:spPr>
        <a:xfrm>
          <a:off x="6034881" y="0"/>
          <a:ext cx="4023518" cy="854829"/>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Instituting a Culture of Equity &amp; Wellbeing for All </a:t>
          </a:r>
        </a:p>
      </dsp:txBody>
      <dsp:txXfrm>
        <a:off x="6034881" y="0"/>
        <a:ext cx="4023518" cy="854829"/>
      </dsp:txXfrm>
    </dsp:sp>
    <dsp:sp modelId="{06BAB93F-B47D-464F-A4BD-9DBEEEC9E954}">
      <dsp:nvSpPr>
        <dsp:cNvPr id="0" name=""/>
        <dsp:cNvSpPr/>
      </dsp:nvSpPr>
      <dsp:spPr>
        <a:xfrm>
          <a:off x="6034881" y="854829"/>
          <a:ext cx="4023518" cy="854829"/>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Walking our talk, Growing Pains Support, Partnerships</a:t>
          </a:r>
        </a:p>
      </dsp:txBody>
      <dsp:txXfrm>
        <a:off x="6034881" y="854829"/>
        <a:ext cx="4023518" cy="854829"/>
      </dsp:txXfrm>
    </dsp:sp>
    <dsp:sp modelId="{BCFAFF0B-11B7-BA4A-90F5-326C8CB75643}">
      <dsp:nvSpPr>
        <dsp:cNvPr id="0" name=""/>
        <dsp:cNvSpPr/>
      </dsp:nvSpPr>
      <dsp:spPr>
        <a:xfrm>
          <a:off x="6034881" y="1709658"/>
          <a:ext cx="4023518" cy="854829"/>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Applying lessons learned to our engagement with other people.</a:t>
          </a:r>
        </a:p>
      </dsp:txBody>
      <dsp:txXfrm>
        <a:off x="6034881" y="1709658"/>
        <a:ext cx="4023518" cy="854829"/>
      </dsp:txXfrm>
    </dsp:sp>
    <dsp:sp modelId="{5DF8C743-2E19-204A-ACB8-35D791F668D1}">
      <dsp:nvSpPr>
        <dsp:cNvPr id="0" name=""/>
        <dsp:cNvSpPr/>
      </dsp:nvSpPr>
      <dsp:spPr>
        <a:xfrm>
          <a:off x="6034881" y="2564487"/>
          <a:ext cx="4023518" cy="854829"/>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Self- Reflection, Transparency &amp; Growth Mindset</a:t>
          </a:r>
        </a:p>
      </dsp:txBody>
      <dsp:txXfrm>
        <a:off x="6034881" y="2564487"/>
        <a:ext cx="4023518" cy="85482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E3DF4F-4C82-4ADF-9357-F6603D8E8576}">
      <dsp:nvSpPr>
        <dsp:cNvPr id="0" name=""/>
        <dsp:cNvSpPr/>
      </dsp:nvSpPr>
      <dsp:spPr>
        <a:xfrm>
          <a:off x="0" y="747901"/>
          <a:ext cx="6093883" cy="1688246"/>
        </a:xfrm>
        <a:prstGeom prst="roundRect">
          <a:avLst>
            <a:gd name="adj" fmla="val 10000"/>
          </a:avLst>
        </a:prstGeom>
        <a:solidFill>
          <a:schemeClr val="accent2">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40031A19-A5FF-4A77-90AE-3D00318A0776}">
      <dsp:nvSpPr>
        <dsp:cNvPr id="0" name=""/>
        <dsp:cNvSpPr/>
      </dsp:nvSpPr>
      <dsp:spPr>
        <a:xfrm>
          <a:off x="510694" y="1127756"/>
          <a:ext cx="928535" cy="9285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9EBC182D-29E0-4AE0-ABAC-F398803EB038}">
      <dsp:nvSpPr>
        <dsp:cNvPr id="0" name=""/>
        <dsp:cNvSpPr/>
      </dsp:nvSpPr>
      <dsp:spPr>
        <a:xfrm>
          <a:off x="1949925" y="747901"/>
          <a:ext cx="4143957" cy="1688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673" tIns="178673" rIns="178673" bIns="178673" numCol="1" spcCol="1270" anchor="ctr" anchorCtr="0">
          <a:noAutofit/>
        </a:bodyPr>
        <a:lstStyle/>
        <a:p>
          <a:pPr marL="0" lvl="0" indent="0" algn="l" defTabSz="622300">
            <a:lnSpc>
              <a:spcPct val="100000"/>
            </a:lnSpc>
            <a:spcBef>
              <a:spcPct val="0"/>
            </a:spcBef>
            <a:spcAft>
              <a:spcPct val="35000"/>
            </a:spcAft>
            <a:buNone/>
          </a:pPr>
          <a:r>
            <a:rPr lang="en-US" sz="1400" kern="1200"/>
            <a:t>Systems Thinking is a way of approaching problems that asks how various elements within a system, such as the ecosystem of harm that can exist within organizations that we talked about.</a:t>
          </a:r>
          <a:endParaRPr lang="en-US" sz="1400" kern="1200" dirty="0"/>
        </a:p>
      </dsp:txBody>
      <dsp:txXfrm>
        <a:off x="1949925" y="747901"/>
        <a:ext cx="4143957" cy="1688246"/>
      </dsp:txXfrm>
    </dsp:sp>
    <dsp:sp modelId="{64E4A8DE-E618-4DD9-969A-7A84B08A4788}">
      <dsp:nvSpPr>
        <dsp:cNvPr id="0" name=""/>
        <dsp:cNvSpPr/>
      </dsp:nvSpPr>
      <dsp:spPr>
        <a:xfrm>
          <a:off x="0" y="3036580"/>
          <a:ext cx="6093883" cy="1863638"/>
        </a:xfrm>
        <a:prstGeom prst="roundRect">
          <a:avLst>
            <a:gd name="adj" fmla="val 10000"/>
          </a:avLst>
        </a:prstGeom>
        <a:solidFill>
          <a:schemeClr val="accent2">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DA958E30-50AB-482F-B2E7-2FB8604A99BC}">
      <dsp:nvSpPr>
        <dsp:cNvPr id="0" name=""/>
        <dsp:cNvSpPr/>
      </dsp:nvSpPr>
      <dsp:spPr>
        <a:xfrm>
          <a:off x="510694" y="3312971"/>
          <a:ext cx="928535" cy="9285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CCA2728-F099-438A-88B6-4F8434E10CE0}">
      <dsp:nvSpPr>
        <dsp:cNvPr id="0" name=""/>
        <dsp:cNvSpPr/>
      </dsp:nvSpPr>
      <dsp:spPr>
        <a:xfrm>
          <a:off x="1748819" y="3183111"/>
          <a:ext cx="4143957" cy="1688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673" tIns="178673" rIns="178673" bIns="178673" numCol="1" spcCol="1270" anchor="ctr" anchorCtr="0">
          <a:noAutofit/>
        </a:bodyPr>
        <a:lstStyle/>
        <a:p>
          <a:pPr marL="0" lvl="0" indent="0" algn="l" defTabSz="622300">
            <a:lnSpc>
              <a:spcPct val="100000"/>
            </a:lnSpc>
            <a:spcBef>
              <a:spcPct val="0"/>
            </a:spcBef>
            <a:spcAft>
              <a:spcPct val="35000"/>
            </a:spcAft>
            <a:buNone/>
          </a:pPr>
          <a:r>
            <a:rPr lang="en-US" sz="1400" kern="1200" dirty="0"/>
            <a:t>When using systems thinking rather than being reactionary to individual problems/events, we pause and step back to consider the bigger picture. We view the problem or event in relationship to the various pieces that influenced &amp; contributed to the event occurring. </a:t>
          </a:r>
        </a:p>
      </dsp:txBody>
      <dsp:txXfrm>
        <a:off x="1748819" y="3183111"/>
        <a:ext cx="4143957" cy="168824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4340B-7C8C-AA4A-BBE6-91B4B4C81F61}">
      <dsp:nvSpPr>
        <dsp:cNvPr id="0" name=""/>
        <dsp:cNvSpPr/>
      </dsp:nvSpPr>
      <dsp:spPr>
        <a:xfrm>
          <a:off x="592" y="545231"/>
          <a:ext cx="4851803" cy="2425901"/>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rtl="0">
            <a:lnSpc>
              <a:spcPct val="90000"/>
            </a:lnSpc>
            <a:spcBef>
              <a:spcPct val="0"/>
            </a:spcBef>
            <a:spcAft>
              <a:spcPct val="35000"/>
            </a:spcAft>
            <a:buNone/>
          </a:pPr>
          <a:r>
            <a:rPr lang="en-US" sz="3400" kern="1200"/>
            <a:t>These are the </a:t>
          </a:r>
          <a:r>
            <a:rPr lang="en-US" sz="3400" b="1" kern="1200"/>
            <a:t>visible, felt, and/or experienced</a:t>
          </a:r>
          <a:r>
            <a:rPr lang="en-US" sz="3400" b="1" kern="1200">
              <a:latin typeface="Calibri Light" panose="020F0302020204030204"/>
            </a:rPr>
            <a:t> </a:t>
          </a:r>
          <a:r>
            <a:rPr lang="en-US" sz="3400" b="1" kern="1200"/>
            <a:t> symptoms </a:t>
          </a:r>
          <a:r>
            <a:rPr lang="en-US" sz="3400" kern="1200"/>
            <a:t>of an opportunity for growth/ teachable moment.</a:t>
          </a:r>
        </a:p>
      </dsp:txBody>
      <dsp:txXfrm>
        <a:off x="592" y="545231"/>
        <a:ext cx="4851803" cy="242590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C12E4-05BF-49D1-A6DE-E40120940597}">
      <dsp:nvSpPr>
        <dsp:cNvPr id="0" name=""/>
        <dsp:cNvSpPr/>
      </dsp:nvSpPr>
      <dsp:spPr>
        <a:xfrm>
          <a:off x="0" y="0"/>
          <a:ext cx="5312229" cy="1318627"/>
        </a:xfrm>
        <a:prstGeom prst="roundRect">
          <a:avLst>
            <a:gd name="adj" fmla="val 10000"/>
          </a:avLst>
        </a:prstGeom>
        <a:solidFill>
          <a:schemeClr val="accent2">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CC79427F-8CD3-468D-B79D-830398C3FE60}">
      <dsp:nvSpPr>
        <dsp:cNvPr id="0" name=""/>
        <dsp:cNvSpPr/>
      </dsp:nvSpPr>
      <dsp:spPr>
        <a:xfrm>
          <a:off x="398884" y="297254"/>
          <a:ext cx="725245" cy="7252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EBE486D4-F86F-4EA7-B55D-41282DE1AE49}">
      <dsp:nvSpPr>
        <dsp:cNvPr id="0" name=""/>
        <dsp:cNvSpPr/>
      </dsp:nvSpPr>
      <dsp:spPr>
        <a:xfrm>
          <a:off x="1523015" y="563"/>
          <a:ext cx="3789213" cy="1318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555" tIns="139555" rIns="139555" bIns="139555" numCol="1" spcCol="1270" anchor="ctr" anchorCtr="0">
          <a:noAutofit/>
        </a:bodyPr>
        <a:lstStyle/>
        <a:p>
          <a:pPr marL="0" lvl="0" indent="0" algn="l" defTabSz="711200">
            <a:lnSpc>
              <a:spcPct val="100000"/>
            </a:lnSpc>
            <a:spcBef>
              <a:spcPct val="0"/>
            </a:spcBef>
            <a:spcAft>
              <a:spcPct val="35000"/>
            </a:spcAft>
            <a:buNone/>
          </a:pPr>
          <a:r>
            <a:rPr lang="en-US" sz="1600" kern="1200"/>
            <a:t>This is stepping back to look at what made the environment fertile for the event / problem to occur.</a:t>
          </a:r>
          <a:endParaRPr lang="en-US" sz="1600" kern="1200" dirty="0"/>
        </a:p>
      </dsp:txBody>
      <dsp:txXfrm>
        <a:off x="1523015" y="563"/>
        <a:ext cx="3789213" cy="1318627"/>
      </dsp:txXfrm>
    </dsp:sp>
    <dsp:sp modelId="{6F4F6B5C-D7F1-4004-BA00-9B365A5223CD}">
      <dsp:nvSpPr>
        <dsp:cNvPr id="0" name=""/>
        <dsp:cNvSpPr/>
      </dsp:nvSpPr>
      <dsp:spPr>
        <a:xfrm>
          <a:off x="0" y="1648848"/>
          <a:ext cx="5312229" cy="1318627"/>
        </a:xfrm>
        <a:prstGeom prst="roundRect">
          <a:avLst>
            <a:gd name="adj" fmla="val 10000"/>
          </a:avLst>
        </a:prstGeom>
        <a:solidFill>
          <a:schemeClr val="accent2">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0FBEC341-633A-4826-BB29-D50358B38492}">
      <dsp:nvSpPr>
        <dsp:cNvPr id="0" name=""/>
        <dsp:cNvSpPr/>
      </dsp:nvSpPr>
      <dsp:spPr>
        <a:xfrm>
          <a:off x="398884" y="1945539"/>
          <a:ext cx="725245" cy="7252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54BBC29-1DAF-4D86-BBC1-72DF4E11D832}">
      <dsp:nvSpPr>
        <dsp:cNvPr id="0" name=""/>
        <dsp:cNvSpPr/>
      </dsp:nvSpPr>
      <dsp:spPr>
        <a:xfrm>
          <a:off x="1523015" y="1648848"/>
          <a:ext cx="3789213" cy="1318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555" tIns="139555" rIns="139555" bIns="139555" numCol="1" spcCol="1270" anchor="ctr" anchorCtr="0">
          <a:noAutofit/>
        </a:bodyPr>
        <a:lstStyle/>
        <a:p>
          <a:pPr marL="0" lvl="0" indent="0" algn="l" defTabSz="711200">
            <a:lnSpc>
              <a:spcPct val="100000"/>
            </a:lnSpc>
            <a:spcBef>
              <a:spcPct val="0"/>
            </a:spcBef>
            <a:spcAft>
              <a:spcPct val="35000"/>
            </a:spcAft>
            <a:buNone/>
          </a:pPr>
          <a:r>
            <a:rPr lang="en-US" sz="1600" kern="1200"/>
            <a:t>We need to ask ourselves, </a:t>
          </a:r>
          <a:r>
            <a:rPr lang="en-US" sz="1600" b="1" kern="1200"/>
            <a:t>“what are the patterns/trends at play that are contributing to the presenting symptom /opportunity for growth/ problem?”</a:t>
          </a:r>
          <a:endParaRPr lang="en-US" sz="1600" kern="1200" dirty="0"/>
        </a:p>
      </dsp:txBody>
      <dsp:txXfrm>
        <a:off x="1523015" y="1648848"/>
        <a:ext cx="3789213" cy="1318627"/>
      </dsp:txXfrm>
    </dsp:sp>
    <dsp:sp modelId="{C55B6E66-965B-4098-8176-995C2F209220}">
      <dsp:nvSpPr>
        <dsp:cNvPr id="0" name=""/>
        <dsp:cNvSpPr/>
      </dsp:nvSpPr>
      <dsp:spPr>
        <a:xfrm>
          <a:off x="0" y="3297133"/>
          <a:ext cx="5312229" cy="1318627"/>
        </a:xfrm>
        <a:prstGeom prst="roundRect">
          <a:avLst>
            <a:gd name="adj" fmla="val 10000"/>
          </a:avLst>
        </a:prstGeom>
        <a:solidFill>
          <a:schemeClr val="accent2">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4BB5CA77-D685-49CA-97D0-00F9ED762F6C}">
      <dsp:nvSpPr>
        <dsp:cNvPr id="0" name=""/>
        <dsp:cNvSpPr/>
      </dsp:nvSpPr>
      <dsp:spPr>
        <a:xfrm>
          <a:off x="398884" y="3593824"/>
          <a:ext cx="725245" cy="7252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E9CC33DC-5111-4400-BDA5-DDCB512BFBA9}">
      <dsp:nvSpPr>
        <dsp:cNvPr id="0" name=""/>
        <dsp:cNvSpPr/>
      </dsp:nvSpPr>
      <dsp:spPr>
        <a:xfrm>
          <a:off x="1523015" y="3297133"/>
          <a:ext cx="3789213" cy="1318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555" tIns="139555" rIns="139555" bIns="139555" numCol="1" spcCol="1270" anchor="ctr" anchorCtr="0">
          <a:noAutofit/>
        </a:bodyPr>
        <a:lstStyle/>
        <a:p>
          <a:pPr marL="0" lvl="0" indent="0" algn="l" defTabSz="711200">
            <a:lnSpc>
              <a:spcPct val="100000"/>
            </a:lnSpc>
            <a:spcBef>
              <a:spcPct val="0"/>
            </a:spcBef>
            <a:spcAft>
              <a:spcPct val="35000"/>
            </a:spcAft>
            <a:buNone/>
          </a:pPr>
          <a:r>
            <a:rPr lang="en-US" sz="1600" kern="1200"/>
            <a:t>By tending to patterns/trends it can help us forecast or in some cases prevent events / problems from arising. </a:t>
          </a:r>
          <a:endParaRPr lang="en-US" sz="1600" kern="1200" dirty="0"/>
        </a:p>
      </dsp:txBody>
      <dsp:txXfrm>
        <a:off x="1523015" y="3297133"/>
        <a:ext cx="3789213" cy="1318627"/>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3B8C58-E816-1C45-B3E1-E043197BC325}">
      <dsp:nvSpPr>
        <dsp:cNvPr id="0" name=""/>
        <dsp:cNvSpPr/>
      </dsp:nvSpPr>
      <dsp:spPr>
        <a:xfrm>
          <a:off x="2901" y="0"/>
          <a:ext cx="1741023" cy="2205927"/>
        </a:xfrm>
        <a:prstGeom prst="upArrow">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3DFC0BD0-821F-BA46-95ED-D0EC6BE7CACF}">
      <dsp:nvSpPr>
        <dsp:cNvPr id="0" name=""/>
        <dsp:cNvSpPr/>
      </dsp:nvSpPr>
      <dsp:spPr>
        <a:xfrm>
          <a:off x="1796156" y="0"/>
          <a:ext cx="2954464" cy="2205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0"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t>This is looking at/exploring what is contributing to/ informing the patterns and trends we identified in the previous section. </a:t>
          </a:r>
        </a:p>
      </dsp:txBody>
      <dsp:txXfrm>
        <a:off x="1796156" y="0"/>
        <a:ext cx="2954464" cy="2205927"/>
      </dsp:txXfrm>
    </dsp:sp>
    <dsp:sp modelId="{AEBC0582-DF6B-1B4A-A4A3-7E2A0C0087B5}">
      <dsp:nvSpPr>
        <dsp:cNvPr id="0" name=""/>
        <dsp:cNvSpPr/>
      </dsp:nvSpPr>
      <dsp:spPr>
        <a:xfrm>
          <a:off x="525208" y="2389754"/>
          <a:ext cx="1741023" cy="2205927"/>
        </a:xfrm>
        <a:prstGeom prst="downArrow">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8581AFBD-9B6D-8D49-96E9-DAC9BA9A5CE4}">
      <dsp:nvSpPr>
        <dsp:cNvPr id="0" name=""/>
        <dsp:cNvSpPr/>
      </dsp:nvSpPr>
      <dsp:spPr>
        <a:xfrm>
          <a:off x="2318463" y="2389754"/>
          <a:ext cx="2954464" cy="2205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0"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t>“What is informing/ contributing to the patterns/ trends we have observed as a factor of the event</a:t>
          </a:r>
          <a:endParaRPr lang="en-US" sz="1800" kern="1200" dirty="0"/>
        </a:p>
      </dsp:txBody>
      <dsp:txXfrm>
        <a:off x="2318463" y="2389754"/>
        <a:ext cx="2954464" cy="22059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274BD2-5C45-426D-ADC7-1911DF898C88}">
      <dsp:nvSpPr>
        <dsp:cNvPr id="0" name=""/>
        <dsp:cNvSpPr/>
      </dsp:nvSpPr>
      <dsp:spPr>
        <a:xfrm>
          <a:off x="0" y="616"/>
          <a:ext cx="6910387" cy="14429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BCC714-B7DC-403E-831D-7AC7A061C5D2}">
      <dsp:nvSpPr>
        <dsp:cNvPr id="0" name=""/>
        <dsp:cNvSpPr/>
      </dsp:nvSpPr>
      <dsp:spPr>
        <a:xfrm>
          <a:off x="436480" y="325271"/>
          <a:ext cx="793601" cy="7936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79A4A5-D38F-44F7-8588-B9ABFC3C7FFB}">
      <dsp:nvSpPr>
        <dsp:cNvPr id="0" name=""/>
        <dsp:cNvSpPr/>
      </dsp:nvSpPr>
      <dsp:spPr>
        <a:xfrm>
          <a:off x="1666563" y="616"/>
          <a:ext cx="5243823" cy="1442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08" tIns="152708" rIns="152708" bIns="152708"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Calibri" panose="020F0502020204030204" pitchFamily="34" charset="0"/>
              <a:ea typeface="Calibri" panose="020F0502020204030204" pitchFamily="34" charset="0"/>
              <a:cs typeface="Calibri" panose="020F0502020204030204" pitchFamily="34" charset="0"/>
            </a:rPr>
            <a:t>The traditional HR mindset focuses on compliance and administrative tasks.</a:t>
          </a:r>
        </a:p>
      </dsp:txBody>
      <dsp:txXfrm>
        <a:off x="1666563" y="616"/>
        <a:ext cx="5243823" cy="1442911"/>
      </dsp:txXfrm>
    </dsp:sp>
    <dsp:sp modelId="{DBB33AE4-FD70-4BF3-9077-A2D5687CE8FD}">
      <dsp:nvSpPr>
        <dsp:cNvPr id="0" name=""/>
        <dsp:cNvSpPr/>
      </dsp:nvSpPr>
      <dsp:spPr>
        <a:xfrm>
          <a:off x="0" y="1804256"/>
          <a:ext cx="6910387" cy="14429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3D384A-A474-411E-BBB1-8D31E2204467}">
      <dsp:nvSpPr>
        <dsp:cNvPr id="0" name=""/>
        <dsp:cNvSpPr/>
      </dsp:nvSpPr>
      <dsp:spPr>
        <a:xfrm>
          <a:off x="436480" y="2128911"/>
          <a:ext cx="793601" cy="7936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219D5D-3704-4B46-8F33-7CF76E99C581}">
      <dsp:nvSpPr>
        <dsp:cNvPr id="0" name=""/>
        <dsp:cNvSpPr/>
      </dsp:nvSpPr>
      <dsp:spPr>
        <a:xfrm>
          <a:off x="1666563" y="1804256"/>
          <a:ext cx="5243823" cy="1442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08" tIns="152708" rIns="152708" bIns="152708"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Calibri" panose="020F0502020204030204" pitchFamily="34" charset="0"/>
              <a:ea typeface="Calibri" panose="020F0502020204030204" pitchFamily="34" charset="0"/>
              <a:cs typeface="Calibri" panose="020F0502020204030204" pitchFamily="34" charset="0"/>
            </a:rPr>
            <a:t>Transitioning to a People &amp; Equity mindset involves prioritizing equity, inclusion, and diversity.</a:t>
          </a:r>
        </a:p>
      </dsp:txBody>
      <dsp:txXfrm>
        <a:off x="1666563" y="1804256"/>
        <a:ext cx="5243823" cy="1442911"/>
      </dsp:txXfrm>
    </dsp:sp>
    <dsp:sp modelId="{331F6C95-FF0E-45C4-9C4A-44B025A00128}">
      <dsp:nvSpPr>
        <dsp:cNvPr id="0" name=""/>
        <dsp:cNvSpPr/>
      </dsp:nvSpPr>
      <dsp:spPr>
        <a:xfrm>
          <a:off x="0" y="3607896"/>
          <a:ext cx="6910387" cy="144291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F54FB6-9D3A-4491-80F1-DF39837B4D6C}">
      <dsp:nvSpPr>
        <dsp:cNvPr id="0" name=""/>
        <dsp:cNvSpPr/>
      </dsp:nvSpPr>
      <dsp:spPr>
        <a:xfrm>
          <a:off x="436480" y="3932551"/>
          <a:ext cx="793601" cy="7936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2B671CA-ABB7-4513-AB8D-E850F167E88E}">
      <dsp:nvSpPr>
        <dsp:cNvPr id="0" name=""/>
        <dsp:cNvSpPr/>
      </dsp:nvSpPr>
      <dsp:spPr>
        <a:xfrm>
          <a:off x="1666563" y="3607896"/>
          <a:ext cx="5243823" cy="1442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08" tIns="152708" rIns="152708" bIns="152708"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Calibri" panose="020F0502020204030204" pitchFamily="34" charset="0"/>
              <a:ea typeface="Calibri" panose="020F0502020204030204" pitchFamily="34" charset="0"/>
              <a:cs typeface="Calibri" panose="020F0502020204030204" pitchFamily="34" charset="0"/>
            </a:rPr>
            <a:t>It requires a shift in perspective from managing resources to valuing and investing in people.</a:t>
          </a:r>
        </a:p>
      </dsp:txBody>
      <dsp:txXfrm>
        <a:off x="1666563" y="3607896"/>
        <a:ext cx="5243823" cy="1442911"/>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8CA3B-C0AC-6244-B069-6700149940BE}">
      <dsp:nvSpPr>
        <dsp:cNvPr id="0" name=""/>
        <dsp:cNvSpPr/>
      </dsp:nvSpPr>
      <dsp:spPr>
        <a:xfrm rot="16200000">
          <a:off x="155707" y="1434722"/>
          <a:ext cx="3038053" cy="1856572"/>
        </a:xfrm>
        <a:prstGeom prst="round2SameRect">
          <a:avLst>
            <a:gd name="adj1" fmla="val 16670"/>
            <a:gd name="adj2" fmla="val 0"/>
          </a:avLst>
        </a:prstGeom>
        <a:solidFill>
          <a:schemeClr val="accent4">
            <a:tint val="5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txBody>
        <a:bodyPr spcFirstLastPara="0" vert="horz" wrap="square" lIns="76200" tIns="127000" rIns="114300" bIns="127000" numCol="1" spcCol="1270" anchor="t" anchorCtr="0">
          <a:noAutofit/>
        </a:bodyPr>
        <a:lstStyle/>
        <a:p>
          <a:pPr marL="0" lvl="0" indent="0" algn="l" defTabSz="889000">
            <a:lnSpc>
              <a:spcPct val="90000"/>
            </a:lnSpc>
            <a:spcBef>
              <a:spcPct val="0"/>
            </a:spcBef>
            <a:spcAft>
              <a:spcPct val="35000"/>
            </a:spcAft>
            <a:buNone/>
          </a:pPr>
          <a:r>
            <a:rPr lang="en-US" sz="2000" kern="1200" dirty="0"/>
            <a:t>We are all influenced by the narratives, beliefs, socialization we carry within us. </a:t>
          </a:r>
        </a:p>
      </dsp:txBody>
      <dsp:txXfrm rot="5400000">
        <a:off x="837095" y="934629"/>
        <a:ext cx="1765925" cy="2856759"/>
      </dsp:txXfrm>
    </dsp:sp>
    <dsp:sp modelId="{56947A7B-9728-CF4F-A032-F03CDF2783A5}">
      <dsp:nvSpPr>
        <dsp:cNvPr id="0" name=""/>
        <dsp:cNvSpPr/>
      </dsp:nvSpPr>
      <dsp:spPr>
        <a:xfrm rot="5400000">
          <a:off x="2096583" y="1434722"/>
          <a:ext cx="3038053" cy="1856572"/>
        </a:xfrm>
        <a:prstGeom prst="round2SameRect">
          <a:avLst>
            <a:gd name="adj1" fmla="val 16670"/>
            <a:gd name="adj2" fmla="val 0"/>
          </a:avLst>
        </a:prstGeom>
        <a:solidFill>
          <a:schemeClr val="accent4">
            <a:tint val="50000"/>
            <a:hueOff val="1112551"/>
            <a:satOff val="9822"/>
            <a:lumOff val="14281"/>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txBody>
        <a:bodyPr spcFirstLastPara="0" vert="horz" wrap="square" lIns="102870" tIns="114300" rIns="68580" bIns="114300" numCol="1" spcCol="1270" anchor="t" anchorCtr="0">
          <a:noAutofit/>
        </a:bodyPr>
        <a:lstStyle/>
        <a:p>
          <a:pPr marL="0" lvl="0" indent="0" algn="l" defTabSz="800100">
            <a:lnSpc>
              <a:spcPct val="90000"/>
            </a:lnSpc>
            <a:spcBef>
              <a:spcPct val="0"/>
            </a:spcBef>
            <a:spcAft>
              <a:spcPct val="35000"/>
            </a:spcAft>
            <a:buNone/>
          </a:pPr>
          <a:r>
            <a:rPr lang="en-US" sz="1800" b="1" kern="1200" dirty="0"/>
            <a:t>“What attitudes, beliefs, narratives, mindset, values are informing/ influencing the system structure present or lack thereof to work as they do?”</a:t>
          </a:r>
          <a:endParaRPr lang="en-US" sz="1800" kern="1200" dirty="0"/>
        </a:p>
      </dsp:txBody>
      <dsp:txXfrm rot="-5400000">
        <a:off x="2687324" y="934629"/>
        <a:ext cx="1765925" cy="2856759"/>
      </dsp:txXfrm>
    </dsp:sp>
    <dsp:sp modelId="{3E3B8C96-BCEA-AF49-AE52-9DE888FAB06D}">
      <dsp:nvSpPr>
        <dsp:cNvPr id="0" name=""/>
        <dsp:cNvSpPr/>
      </dsp:nvSpPr>
      <dsp:spPr>
        <a:xfrm>
          <a:off x="1674544" y="0"/>
          <a:ext cx="1940876" cy="1940781"/>
        </a:xfrm>
        <a:prstGeom prst="circularArrow">
          <a:avLst>
            <a:gd name="adj1" fmla="val 12500"/>
            <a:gd name="adj2" fmla="val 1142322"/>
            <a:gd name="adj3" fmla="val 20457678"/>
            <a:gd name="adj4" fmla="val 10800000"/>
            <a:gd name="adj5" fmla="val 12500"/>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5069DBBE-C8FF-EF40-A117-9F9EE36C432B}">
      <dsp:nvSpPr>
        <dsp:cNvPr id="0" name=""/>
        <dsp:cNvSpPr/>
      </dsp:nvSpPr>
      <dsp:spPr>
        <a:xfrm rot="10800000">
          <a:off x="1674544" y="2784764"/>
          <a:ext cx="1940876" cy="1940781"/>
        </a:xfrm>
        <a:prstGeom prst="circularArrow">
          <a:avLst>
            <a:gd name="adj1" fmla="val 12500"/>
            <a:gd name="adj2" fmla="val 1142322"/>
            <a:gd name="adj3" fmla="val 20457678"/>
            <a:gd name="adj4" fmla="val 10800000"/>
            <a:gd name="adj5" fmla="val 12500"/>
          </a:avLst>
        </a:prstGeom>
        <a:gradFill rotWithShape="0">
          <a:gsLst>
            <a:gs pos="0">
              <a:schemeClr val="accent4">
                <a:hueOff val="943321"/>
                <a:satOff val="7007"/>
                <a:lumOff val="15686"/>
                <a:alphaOff val="0"/>
                <a:shade val="85000"/>
                <a:satMod val="130000"/>
              </a:schemeClr>
            </a:gs>
            <a:gs pos="34000">
              <a:schemeClr val="accent4">
                <a:hueOff val="943321"/>
                <a:satOff val="7007"/>
                <a:lumOff val="15686"/>
                <a:alphaOff val="0"/>
                <a:shade val="87000"/>
                <a:satMod val="125000"/>
              </a:schemeClr>
            </a:gs>
            <a:gs pos="70000">
              <a:schemeClr val="accent4">
                <a:hueOff val="943321"/>
                <a:satOff val="7007"/>
                <a:lumOff val="15686"/>
                <a:alphaOff val="0"/>
                <a:tint val="100000"/>
                <a:shade val="90000"/>
                <a:satMod val="130000"/>
              </a:schemeClr>
            </a:gs>
            <a:gs pos="100000">
              <a:schemeClr val="accent4">
                <a:hueOff val="943321"/>
                <a:satOff val="7007"/>
                <a:lumOff val="15686"/>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886E2-DC4A-7548-A5FA-44FDF0827DFD}">
      <dsp:nvSpPr>
        <dsp:cNvPr id="0" name=""/>
        <dsp:cNvSpPr/>
      </dsp:nvSpPr>
      <dsp:spPr>
        <a:xfrm>
          <a:off x="-4928619" y="-755227"/>
          <a:ext cx="5869920" cy="5869920"/>
        </a:xfrm>
        <a:prstGeom prst="blockArc">
          <a:avLst>
            <a:gd name="adj1" fmla="val 18900000"/>
            <a:gd name="adj2" fmla="val 2700000"/>
            <a:gd name="adj3" fmla="val 368"/>
          </a:avLst>
        </a:prstGeom>
        <a:noFill/>
        <a:ln w="1587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DB9AAD-59AC-0647-A2DF-1A49922664DF}">
      <dsp:nvSpPr>
        <dsp:cNvPr id="0" name=""/>
        <dsp:cNvSpPr/>
      </dsp:nvSpPr>
      <dsp:spPr>
        <a:xfrm>
          <a:off x="605401" y="435946"/>
          <a:ext cx="10197817" cy="871893"/>
        </a:xfrm>
        <a:prstGeom prst="rect">
          <a:avLst/>
        </a:prstGeom>
        <a:gradFill rotWithShape="0">
          <a:gsLst>
            <a:gs pos="0">
              <a:schemeClr val="accent5">
                <a:hueOff val="0"/>
                <a:satOff val="0"/>
                <a:lumOff val="0"/>
                <a:alphaOff val="0"/>
                <a:tint val="65000"/>
                <a:shade val="92000"/>
                <a:satMod val="130000"/>
              </a:schemeClr>
            </a:gs>
            <a:gs pos="45000">
              <a:schemeClr val="accent5">
                <a:hueOff val="0"/>
                <a:satOff val="0"/>
                <a:lumOff val="0"/>
                <a:alphaOff val="0"/>
                <a:tint val="60000"/>
                <a:shade val="99000"/>
                <a:satMod val="120000"/>
              </a:schemeClr>
            </a:gs>
            <a:gs pos="100000">
              <a:schemeClr val="accent5">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2065"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Is a framework that understand colonization’s role in the health inequities we see &amp; the disparities present within social drivers of health. It is grounded in a social justice framework &amp; holistic engagement approach. Offers a pathway to decolonize healthcare </a:t>
          </a:r>
        </a:p>
      </dsp:txBody>
      <dsp:txXfrm>
        <a:off x="605401" y="435946"/>
        <a:ext cx="10197817" cy="871893"/>
      </dsp:txXfrm>
    </dsp:sp>
    <dsp:sp modelId="{E5960D55-8A53-1840-9462-BFCF3F5FA43B}">
      <dsp:nvSpPr>
        <dsp:cNvPr id="0" name=""/>
        <dsp:cNvSpPr/>
      </dsp:nvSpPr>
      <dsp:spPr>
        <a:xfrm>
          <a:off x="60468" y="326959"/>
          <a:ext cx="1089866" cy="1089866"/>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5">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03FFBC80-B3E9-C547-A8E4-F56ACDC6291E}">
      <dsp:nvSpPr>
        <dsp:cNvPr id="0" name=""/>
        <dsp:cNvSpPr/>
      </dsp:nvSpPr>
      <dsp:spPr>
        <a:xfrm>
          <a:off x="922334" y="1743786"/>
          <a:ext cx="9880884" cy="871893"/>
        </a:xfrm>
        <a:prstGeom prst="rect">
          <a:avLst/>
        </a:prstGeom>
        <a:gradFill rotWithShape="0">
          <a:gsLst>
            <a:gs pos="0">
              <a:schemeClr val="accent5">
                <a:hueOff val="1063560"/>
                <a:satOff val="-11946"/>
                <a:lumOff val="-2549"/>
                <a:alphaOff val="0"/>
                <a:tint val="65000"/>
                <a:shade val="92000"/>
                <a:satMod val="130000"/>
              </a:schemeClr>
            </a:gs>
            <a:gs pos="45000">
              <a:schemeClr val="accent5">
                <a:hueOff val="1063560"/>
                <a:satOff val="-11946"/>
                <a:lumOff val="-2549"/>
                <a:alphaOff val="0"/>
                <a:tint val="60000"/>
                <a:shade val="99000"/>
                <a:satMod val="120000"/>
              </a:schemeClr>
            </a:gs>
            <a:gs pos="100000">
              <a:schemeClr val="accent5">
                <a:hueOff val="1063560"/>
                <a:satOff val="-11946"/>
                <a:lumOff val="-2549"/>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2065"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It requires us as health care professionals to reckon with our own complicit practices &amp; develop critical awareness of our personal/institutional bias as well as the positionality &amp; power imbalances inherent to the current medical model.</a:t>
          </a:r>
        </a:p>
      </dsp:txBody>
      <dsp:txXfrm>
        <a:off x="922334" y="1743786"/>
        <a:ext cx="9880884" cy="871893"/>
      </dsp:txXfrm>
    </dsp:sp>
    <dsp:sp modelId="{934A2FDF-0B8A-6044-808D-7C20AAA8F010}">
      <dsp:nvSpPr>
        <dsp:cNvPr id="0" name=""/>
        <dsp:cNvSpPr/>
      </dsp:nvSpPr>
      <dsp:spPr>
        <a:xfrm>
          <a:off x="377401" y="1634799"/>
          <a:ext cx="1089866" cy="1089866"/>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5">
              <a:hueOff val="1063560"/>
              <a:satOff val="-11946"/>
              <a:lumOff val="-2549"/>
              <a:alphaOff val="0"/>
            </a:schemeClr>
          </a:solidFill>
          <a:prstDash val="solid"/>
        </a:ln>
        <a:effectLst/>
      </dsp:spPr>
      <dsp:style>
        <a:lnRef idx="1">
          <a:scrgbClr r="0" g="0" b="0"/>
        </a:lnRef>
        <a:fillRef idx="2">
          <a:scrgbClr r="0" g="0" b="0"/>
        </a:fillRef>
        <a:effectRef idx="0">
          <a:scrgbClr r="0" g="0" b="0"/>
        </a:effectRef>
        <a:fontRef idx="minor"/>
      </dsp:style>
    </dsp:sp>
    <dsp:sp modelId="{A5F9E1CA-48A1-3B4B-9A49-1F9739151EA9}">
      <dsp:nvSpPr>
        <dsp:cNvPr id="0" name=""/>
        <dsp:cNvSpPr/>
      </dsp:nvSpPr>
      <dsp:spPr>
        <a:xfrm>
          <a:off x="605401" y="3051625"/>
          <a:ext cx="10197817" cy="871893"/>
        </a:xfrm>
        <a:prstGeom prst="rect">
          <a:avLst/>
        </a:prstGeom>
        <a:gradFill rotWithShape="0">
          <a:gsLst>
            <a:gs pos="0">
              <a:schemeClr val="accent5">
                <a:hueOff val="2127120"/>
                <a:satOff val="-23891"/>
                <a:lumOff val="-5098"/>
                <a:alphaOff val="0"/>
                <a:tint val="65000"/>
                <a:shade val="92000"/>
                <a:satMod val="130000"/>
              </a:schemeClr>
            </a:gs>
            <a:gs pos="45000">
              <a:schemeClr val="accent5">
                <a:hueOff val="2127120"/>
                <a:satOff val="-23891"/>
                <a:lumOff val="-5098"/>
                <a:alphaOff val="0"/>
                <a:tint val="60000"/>
                <a:shade val="99000"/>
                <a:satMod val="120000"/>
              </a:schemeClr>
            </a:gs>
            <a:gs pos="100000">
              <a:schemeClr val="accent5">
                <a:hueOff val="2127120"/>
                <a:satOff val="-23891"/>
                <a:lumOff val="-5098"/>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2065"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Allows the patient to define what level of cultural safety is felt/experienced when seeking care.</a:t>
          </a:r>
        </a:p>
      </dsp:txBody>
      <dsp:txXfrm>
        <a:off x="605401" y="3051625"/>
        <a:ext cx="10197817" cy="871893"/>
      </dsp:txXfrm>
    </dsp:sp>
    <dsp:sp modelId="{43AA82A0-CD67-304A-9E7F-54387A152C8B}">
      <dsp:nvSpPr>
        <dsp:cNvPr id="0" name=""/>
        <dsp:cNvSpPr/>
      </dsp:nvSpPr>
      <dsp:spPr>
        <a:xfrm>
          <a:off x="60468" y="2942638"/>
          <a:ext cx="1089866" cy="1089866"/>
        </a:xfrm>
        <a:prstGeom prst="ellipse">
          <a:avLst/>
        </a:prstGeom>
        <a:gradFill rotWithShape="0">
          <a:gsLst>
            <a:gs pos="0">
              <a:schemeClr val="lt1">
                <a:hueOff val="0"/>
                <a:satOff val="0"/>
                <a:lumOff val="0"/>
                <a:alphaOff val="0"/>
                <a:tint val="65000"/>
                <a:shade val="92000"/>
                <a:satMod val="130000"/>
              </a:schemeClr>
            </a:gs>
            <a:gs pos="45000">
              <a:schemeClr val="lt1">
                <a:hueOff val="0"/>
                <a:satOff val="0"/>
                <a:lumOff val="0"/>
                <a:alphaOff val="0"/>
                <a:tint val="60000"/>
                <a:shade val="99000"/>
                <a:satMod val="120000"/>
              </a:schemeClr>
            </a:gs>
            <a:gs pos="100000">
              <a:schemeClr val="lt1">
                <a:hueOff val="0"/>
                <a:satOff val="0"/>
                <a:lumOff val="0"/>
                <a:alphaOff val="0"/>
                <a:tint val="55000"/>
                <a:satMod val="140000"/>
              </a:schemeClr>
            </a:gs>
          </a:gsLst>
          <a:path path="circle">
            <a:fillToRect l="100000" t="100000" r="100000" b="100000"/>
          </a:path>
        </a:gradFill>
        <a:ln w="12700" cap="flat" cmpd="sng" algn="ctr">
          <a:solidFill>
            <a:schemeClr val="accent5">
              <a:hueOff val="2127120"/>
              <a:satOff val="-23891"/>
              <a:lumOff val="-5098"/>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DCAB87-325B-4E18-9414-CDD1B358C500}">
      <dsp:nvSpPr>
        <dsp:cNvPr id="0" name=""/>
        <dsp:cNvSpPr/>
      </dsp:nvSpPr>
      <dsp:spPr>
        <a:xfrm>
          <a:off x="6732" y="0"/>
          <a:ext cx="3394513" cy="1018354"/>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8242" tIns="268242" rIns="268242" bIns="268242" numCol="1" spcCol="1270" anchor="ctr" anchorCtr="0">
          <a:noAutofit/>
        </a:bodyPr>
        <a:lstStyle/>
        <a:p>
          <a:pPr marL="0" lvl="0" indent="0" algn="ctr" defTabSz="1511300">
            <a:lnSpc>
              <a:spcPct val="90000"/>
            </a:lnSpc>
            <a:spcBef>
              <a:spcPct val="0"/>
            </a:spcBef>
            <a:spcAft>
              <a:spcPct val="35000"/>
            </a:spcAft>
            <a:buNone/>
          </a:pPr>
          <a:r>
            <a:rPr lang="en-US" sz="3400" kern="1200" dirty="0"/>
            <a:t>Exercise</a:t>
          </a:r>
        </a:p>
      </dsp:txBody>
      <dsp:txXfrm>
        <a:off x="6732" y="0"/>
        <a:ext cx="3394513" cy="1018354"/>
      </dsp:txXfrm>
    </dsp:sp>
    <dsp:sp modelId="{8C306869-96C0-42C2-84BF-EF05824E6D2C}">
      <dsp:nvSpPr>
        <dsp:cNvPr id="0" name=""/>
        <dsp:cNvSpPr/>
      </dsp:nvSpPr>
      <dsp:spPr>
        <a:xfrm>
          <a:off x="6732" y="1018354"/>
          <a:ext cx="3394513" cy="4218998"/>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5303" tIns="335303" rIns="335303" bIns="335303" numCol="1" spcCol="1270" anchor="t" anchorCtr="0">
          <a:noAutofit/>
        </a:bodyPr>
        <a:lstStyle/>
        <a:p>
          <a:pPr marL="0" lvl="0" indent="0" algn="l" defTabSz="1066800">
            <a:lnSpc>
              <a:spcPct val="90000"/>
            </a:lnSpc>
            <a:spcBef>
              <a:spcPct val="0"/>
            </a:spcBef>
            <a:spcAft>
              <a:spcPct val="35000"/>
            </a:spcAft>
            <a:buNone/>
          </a:pPr>
          <a:r>
            <a:rPr lang="en-US" sz="2400" b="1" kern="1200" dirty="0"/>
            <a:t>Exercise: </a:t>
          </a:r>
          <a:r>
            <a:rPr lang="en-US" sz="2400" kern="1200" dirty="0"/>
            <a:t>Unconscious Bias Simulation</a:t>
          </a:r>
        </a:p>
        <a:p>
          <a:pPr marL="228600" lvl="1" indent="-228600" algn="l" defTabSz="889000">
            <a:lnSpc>
              <a:spcPct val="90000"/>
            </a:lnSpc>
            <a:spcBef>
              <a:spcPct val="0"/>
            </a:spcBef>
            <a:spcAft>
              <a:spcPct val="15000"/>
            </a:spcAft>
            <a:buChar char="•"/>
          </a:pPr>
          <a:r>
            <a:rPr lang="en-US" sz="2000" kern="1200" dirty="0"/>
            <a:t>Engage participants in immersive scenarios that simulate real-world biases in recruitment.</a:t>
          </a:r>
        </a:p>
        <a:p>
          <a:pPr marL="228600" lvl="1" indent="-228600" algn="l" defTabSz="889000">
            <a:lnSpc>
              <a:spcPct val="90000"/>
            </a:lnSpc>
            <a:spcBef>
              <a:spcPct val="0"/>
            </a:spcBef>
            <a:spcAft>
              <a:spcPct val="15000"/>
            </a:spcAft>
            <a:buChar char="•"/>
          </a:pPr>
          <a:r>
            <a:rPr lang="en-US" sz="2000" kern="1200" dirty="0"/>
            <a:t>Facilitate discussions on recognizing and mitigating unconscious biases in the hiring process.</a:t>
          </a:r>
        </a:p>
      </dsp:txBody>
      <dsp:txXfrm>
        <a:off x="6732" y="1018354"/>
        <a:ext cx="3394513" cy="4218998"/>
      </dsp:txXfrm>
    </dsp:sp>
    <dsp:sp modelId="{60A4F9A0-B8D9-4E0D-AC54-48A7764A8236}">
      <dsp:nvSpPr>
        <dsp:cNvPr id="0" name=""/>
        <dsp:cNvSpPr/>
      </dsp:nvSpPr>
      <dsp:spPr>
        <a:xfrm>
          <a:off x="3509140" y="0"/>
          <a:ext cx="3394513" cy="1018354"/>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8242" tIns="268242" rIns="268242" bIns="268242" numCol="1" spcCol="1270" anchor="ctr" anchorCtr="0">
          <a:noAutofit/>
        </a:bodyPr>
        <a:lstStyle/>
        <a:p>
          <a:pPr marL="0" lvl="0" indent="0" algn="ctr" defTabSz="1511300">
            <a:lnSpc>
              <a:spcPct val="90000"/>
            </a:lnSpc>
            <a:spcBef>
              <a:spcPct val="0"/>
            </a:spcBef>
            <a:spcAft>
              <a:spcPct val="35000"/>
            </a:spcAft>
            <a:buNone/>
          </a:pPr>
          <a:r>
            <a:rPr lang="en-US" sz="3400" kern="1200"/>
            <a:t>Discuss</a:t>
          </a:r>
        </a:p>
      </dsp:txBody>
      <dsp:txXfrm>
        <a:off x="3509140" y="0"/>
        <a:ext cx="3394513" cy="1018354"/>
      </dsp:txXfrm>
    </dsp:sp>
    <dsp:sp modelId="{071F3FCA-7D8F-4AE9-90DB-A29A9FB26744}">
      <dsp:nvSpPr>
        <dsp:cNvPr id="0" name=""/>
        <dsp:cNvSpPr/>
      </dsp:nvSpPr>
      <dsp:spPr>
        <a:xfrm>
          <a:off x="3509140" y="1018354"/>
          <a:ext cx="3394513" cy="4218998"/>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5303" tIns="335303" rIns="335303" bIns="335303" numCol="1" spcCol="1270" anchor="t" anchorCtr="0">
          <a:noAutofit/>
        </a:bodyPr>
        <a:lstStyle/>
        <a:p>
          <a:pPr marL="0" lvl="0" indent="0" algn="l" defTabSz="1066800">
            <a:lnSpc>
              <a:spcPct val="90000"/>
            </a:lnSpc>
            <a:spcBef>
              <a:spcPct val="0"/>
            </a:spcBef>
            <a:spcAft>
              <a:spcPct val="35000"/>
            </a:spcAft>
            <a:buNone/>
          </a:pPr>
          <a:r>
            <a:rPr lang="en-US" sz="2400" kern="1200" dirty="0"/>
            <a:t>Discuss best practices for promoting diversity in recruitment strategies and fostering inclusive hiring practices.</a:t>
          </a:r>
        </a:p>
      </dsp:txBody>
      <dsp:txXfrm>
        <a:off x="3509140" y="1018354"/>
        <a:ext cx="3394513" cy="42189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F0480E-FE6E-481A-8E9C-F7BB0DE6EAD7}">
      <dsp:nvSpPr>
        <dsp:cNvPr id="0" name=""/>
        <dsp:cNvSpPr/>
      </dsp:nvSpPr>
      <dsp:spPr>
        <a:xfrm rot="5400000">
          <a:off x="7302209" y="-3121625"/>
          <a:ext cx="802203" cy="7250175"/>
        </a:xfrm>
        <a:prstGeom prst="round2Same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Example: A hiring manager feels an instant connection with a candidate because they attended the same university. As a result, they overlook other candidates who may be more qualified but don't share the same alma mater.</a:t>
          </a:r>
        </a:p>
      </dsp:txBody>
      <dsp:txXfrm rot="-5400000">
        <a:off x="4078223" y="141521"/>
        <a:ext cx="7211015" cy="723883"/>
      </dsp:txXfrm>
    </dsp:sp>
    <dsp:sp modelId="{E77E3540-3D43-4352-88EB-477F4FAF1D53}">
      <dsp:nvSpPr>
        <dsp:cNvPr id="0" name=""/>
        <dsp:cNvSpPr/>
      </dsp:nvSpPr>
      <dsp:spPr>
        <a:xfrm>
          <a:off x="0" y="2084"/>
          <a:ext cx="4078223" cy="1002754"/>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n-US" sz="3800" kern="1200"/>
            <a:t>Affinity Bias:</a:t>
          </a:r>
        </a:p>
      </dsp:txBody>
      <dsp:txXfrm>
        <a:off x="48950" y="51034"/>
        <a:ext cx="3980323" cy="904854"/>
      </dsp:txXfrm>
    </dsp:sp>
    <dsp:sp modelId="{DBD64AD1-424F-4143-8706-BCF6C07AB46A}">
      <dsp:nvSpPr>
        <dsp:cNvPr id="0" name=""/>
        <dsp:cNvSpPr/>
      </dsp:nvSpPr>
      <dsp:spPr>
        <a:xfrm rot="5400000">
          <a:off x="7302209" y="-2068733"/>
          <a:ext cx="802203" cy="7250175"/>
        </a:xfrm>
        <a:prstGeom prst="round2SameRect">
          <a:avLst/>
        </a:prstGeom>
        <a:solidFill>
          <a:schemeClr val="accent2">
            <a:tint val="40000"/>
            <a:alpha val="90000"/>
            <a:hueOff val="82399"/>
            <a:satOff val="-7939"/>
            <a:lumOff val="-837"/>
            <a:alphaOff val="0"/>
          </a:schemeClr>
        </a:solidFill>
        <a:ln w="15875" cap="flat" cmpd="sng" algn="ctr">
          <a:solidFill>
            <a:schemeClr val="accent2">
              <a:tint val="40000"/>
              <a:alpha val="90000"/>
              <a:hueOff val="82399"/>
              <a:satOff val="-7939"/>
              <a:lumOff val="-8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Example: A recruiter believes that candidates from a certain demographic are less competent based on stereotypes. They subconsciously seek out information that confirms this belief and overlook evidence that contradicts it.</a:t>
          </a:r>
        </a:p>
      </dsp:txBody>
      <dsp:txXfrm rot="-5400000">
        <a:off x="4078223" y="1194413"/>
        <a:ext cx="7211015" cy="723883"/>
      </dsp:txXfrm>
    </dsp:sp>
    <dsp:sp modelId="{7E598D01-3899-4783-8798-C965DA9D5ADD}">
      <dsp:nvSpPr>
        <dsp:cNvPr id="0" name=""/>
        <dsp:cNvSpPr/>
      </dsp:nvSpPr>
      <dsp:spPr>
        <a:xfrm>
          <a:off x="0" y="1054976"/>
          <a:ext cx="4078223" cy="1002754"/>
        </a:xfrm>
        <a:prstGeom prst="roundRect">
          <a:avLst/>
        </a:prstGeom>
        <a:solidFill>
          <a:schemeClr val="accent2">
            <a:hueOff val="13013"/>
            <a:satOff val="-8959"/>
            <a:lumOff val="-228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n-US" sz="3800" kern="1200"/>
            <a:t>Confirmation Bias:</a:t>
          </a:r>
        </a:p>
      </dsp:txBody>
      <dsp:txXfrm>
        <a:off x="48950" y="1103926"/>
        <a:ext cx="3980323" cy="904854"/>
      </dsp:txXfrm>
    </dsp:sp>
    <dsp:sp modelId="{74F9C41B-0404-49F5-8F29-B5C4487D9F1F}">
      <dsp:nvSpPr>
        <dsp:cNvPr id="0" name=""/>
        <dsp:cNvSpPr/>
      </dsp:nvSpPr>
      <dsp:spPr>
        <a:xfrm rot="5400000">
          <a:off x="7302209" y="-1015841"/>
          <a:ext cx="802203" cy="7250175"/>
        </a:xfrm>
        <a:prstGeom prst="round2SameRect">
          <a:avLst/>
        </a:prstGeom>
        <a:solidFill>
          <a:schemeClr val="accent2">
            <a:tint val="40000"/>
            <a:alpha val="90000"/>
            <a:hueOff val="164799"/>
            <a:satOff val="-15877"/>
            <a:lumOff val="-1674"/>
            <a:alphaOff val="0"/>
          </a:schemeClr>
        </a:solidFill>
        <a:ln w="15875" cap="flat" cmpd="sng" algn="ctr">
          <a:solidFill>
            <a:schemeClr val="accent2">
              <a:tint val="40000"/>
              <a:alpha val="90000"/>
              <a:hueOff val="164799"/>
              <a:satOff val="-15877"/>
              <a:lumOff val="-16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Example: A candidate has an impressive resume with prestigious work experience. The recruiter automatically assumes that they possess all desirable qualities, such as intelligence and competence, without thoroughly evaluating their skills and fit for the role.</a:t>
          </a:r>
        </a:p>
      </dsp:txBody>
      <dsp:txXfrm rot="-5400000">
        <a:off x="4078223" y="2247305"/>
        <a:ext cx="7211015" cy="723883"/>
      </dsp:txXfrm>
    </dsp:sp>
    <dsp:sp modelId="{038404A2-67D3-4CFD-9F47-4F63D1932D84}">
      <dsp:nvSpPr>
        <dsp:cNvPr id="0" name=""/>
        <dsp:cNvSpPr/>
      </dsp:nvSpPr>
      <dsp:spPr>
        <a:xfrm>
          <a:off x="0" y="2107868"/>
          <a:ext cx="4078223" cy="1002754"/>
        </a:xfrm>
        <a:prstGeom prst="roundRect">
          <a:avLst/>
        </a:prstGeom>
        <a:solidFill>
          <a:schemeClr val="accent2">
            <a:hueOff val="26025"/>
            <a:satOff val="-17917"/>
            <a:lumOff val="-457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n-US" sz="3800" kern="1200"/>
            <a:t>Halo Effect:</a:t>
          </a:r>
        </a:p>
      </dsp:txBody>
      <dsp:txXfrm>
        <a:off x="48950" y="2156818"/>
        <a:ext cx="3980323" cy="904854"/>
      </dsp:txXfrm>
    </dsp:sp>
    <dsp:sp modelId="{078C9586-B9B6-45DA-91DC-748F2DAF3F38}">
      <dsp:nvSpPr>
        <dsp:cNvPr id="0" name=""/>
        <dsp:cNvSpPr/>
      </dsp:nvSpPr>
      <dsp:spPr>
        <a:xfrm rot="5400000">
          <a:off x="7302209" y="37050"/>
          <a:ext cx="802203" cy="7250175"/>
        </a:xfrm>
        <a:prstGeom prst="round2SameRect">
          <a:avLst/>
        </a:prstGeom>
        <a:solidFill>
          <a:schemeClr val="accent2">
            <a:tint val="40000"/>
            <a:alpha val="90000"/>
            <a:hueOff val="247198"/>
            <a:satOff val="-23816"/>
            <a:lumOff val="-2511"/>
            <a:alphaOff val="0"/>
          </a:schemeClr>
        </a:solidFill>
        <a:ln w="15875" cap="flat" cmpd="sng" algn="ctr">
          <a:solidFill>
            <a:schemeClr val="accent2">
              <a:tint val="40000"/>
              <a:alpha val="90000"/>
              <a:hueOff val="247198"/>
              <a:satOff val="-23816"/>
              <a:lumOff val="-25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Example: A candidate with a name that sounds foreign or non-traditional may be overlooked for interview selection compared to candidates with more common names, even if they have identical qualifications and experiences.</a:t>
          </a:r>
        </a:p>
      </dsp:txBody>
      <dsp:txXfrm rot="-5400000">
        <a:off x="4078223" y="3300196"/>
        <a:ext cx="7211015" cy="723883"/>
      </dsp:txXfrm>
    </dsp:sp>
    <dsp:sp modelId="{0A0A2B75-E64C-4572-84CD-385991AA8D98}">
      <dsp:nvSpPr>
        <dsp:cNvPr id="0" name=""/>
        <dsp:cNvSpPr/>
      </dsp:nvSpPr>
      <dsp:spPr>
        <a:xfrm>
          <a:off x="0" y="3160760"/>
          <a:ext cx="4078223" cy="1002754"/>
        </a:xfrm>
        <a:prstGeom prst="round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marL="0" lvl="0" indent="0" algn="ctr" defTabSz="1689100">
            <a:lnSpc>
              <a:spcPct val="90000"/>
            </a:lnSpc>
            <a:spcBef>
              <a:spcPct val="0"/>
            </a:spcBef>
            <a:spcAft>
              <a:spcPct val="35000"/>
            </a:spcAft>
            <a:buNone/>
          </a:pPr>
          <a:r>
            <a:rPr lang="en-US" sz="3800" kern="1200"/>
            <a:t>Name Bias:</a:t>
          </a:r>
        </a:p>
      </dsp:txBody>
      <dsp:txXfrm>
        <a:off x="48950" y="3209710"/>
        <a:ext cx="3980323" cy="9048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E4B07-D346-E048-9C3B-70B533DCD876}">
      <dsp:nvSpPr>
        <dsp:cNvPr id="0" name=""/>
        <dsp:cNvSpPr/>
      </dsp:nvSpPr>
      <dsp:spPr>
        <a:xfrm>
          <a:off x="0" y="240180"/>
          <a:ext cx="7373536" cy="62361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Similarity Bias:</a:t>
          </a:r>
          <a:endParaRPr lang="en-US" sz="2600" kern="1200"/>
        </a:p>
      </dsp:txBody>
      <dsp:txXfrm>
        <a:off x="30442" y="270622"/>
        <a:ext cx="7312652" cy="562726"/>
      </dsp:txXfrm>
    </dsp:sp>
    <dsp:sp modelId="{C292F687-501A-EB44-BBC2-C33C2E367757}">
      <dsp:nvSpPr>
        <dsp:cNvPr id="0" name=""/>
        <dsp:cNvSpPr/>
      </dsp:nvSpPr>
      <dsp:spPr>
        <a:xfrm>
          <a:off x="0" y="863791"/>
          <a:ext cx="7373536" cy="11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11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Example: A hiring team tends to prefer candidates who share similar backgrounds, interests, or personality traits with them. They may unconsciously favor candidates who mirror their own demographics, leading to a lack of diversity in the hiring process.</a:t>
          </a:r>
        </a:p>
      </dsp:txBody>
      <dsp:txXfrm>
        <a:off x="0" y="863791"/>
        <a:ext cx="7373536" cy="1184040"/>
      </dsp:txXfrm>
    </dsp:sp>
    <dsp:sp modelId="{0DF8823C-3D86-164F-9FC4-ABACECC6B2A2}">
      <dsp:nvSpPr>
        <dsp:cNvPr id="0" name=""/>
        <dsp:cNvSpPr/>
      </dsp:nvSpPr>
      <dsp:spPr>
        <a:xfrm>
          <a:off x="0" y="2047831"/>
          <a:ext cx="7373536" cy="62361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Beauty Bias:</a:t>
          </a:r>
          <a:endParaRPr lang="en-US" sz="2600" kern="1200"/>
        </a:p>
      </dsp:txBody>
      <dsp:txXfrm>
        <a:off x="30442" y="2078273"/>
        <a:ext cx="7312652" cy="562726"/>
      </dsp:txXfrm>
    </dsp:sp>
    <dsp:sp modelId="{F45E4B18-B147-4E4F-9BE4-D2E8EC986C9A}">
      <dsp:nvSpPr>
        <dsp:cNvPr id="0" name=""/>
        <dsp:cNvSpPr/>
      </dsp:nvSpPr>
      <dsp:spPr>
        <a:xfrm>
          <a:off x="0" y="2671441"/>
          <a:ext cx="7373536" cy="11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11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Example: A recruiter may subconsciously perceive physically attractive candidates as more competent or suitable for the role, leading them to prioritize their applications over others who may be equally or more qualified.</a:t>
          </a:r>
        </a:p>
      </dsp:txBody>
      <dsp:txXfrm>
        <a:off x="0" y="2671441"/>
        <a:ext cx="7373536" cy="1184040"/>
      </dsp:txXfrm>
    </dsp:sp>
    <dsp:sp modelId="{630F2AA2-1F6B-6442-8D59-DA0736EDCF68}">
      <dsp:nvSpPr>
        <dsp:cNvPr id="0" name=""/>
        <dsp:cNvSpPr/>
      </dsp:nvSpPr>
      <dsp:spPr>
        <a:xfrm>
          <a:off x="0" y="3855481"/>
          <a:ext cx="7373536" cy="62361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Stereotyping Bias:</a:t>
          </a:r>
          <a:endParaRPr lang="en-US" sz="2600" kern="1200"/>
        </a:p>
      </dsp:txBody>
      <dsp:txXfrm>
        <a:off x="30442" y="3885923"/>
        <a:ext cx="7312652" cy="562726"/>
      </dsp:txXfrm>
    </dsp:sp>
    <dsp:sp modelId="{AEE3C591-31F7-5D40-91CE-9A25C7F08076}">
      <dsp:nvSpPr>
        <dsp:cNvPr id="0" name=""/>
        <dsp:cNvSpPr/>
      </dsp:nvSpPr>
      <dsp:spPr>
        <a:xfrm>
          <a:off x="0" y="4479091"/>
          <a:ext cx="7373536" cy="14800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11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Example: A recruiter holds preconceived notions about certain groups based on stereotypes, such as assuming that older workers are less adaptable to change or that women are less assertive in leadership roles. These biases can influence their evaluation of candidates from these groups.</a:t>
          </a:r>
        </a:p>
      </dsp:txBody>
      <dsp:txXfrm>
        <a:off x="0" y="4479091"/>
        <a:ext cx="7373536" cy="14800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68B60-6146-4C3F-8DE8-4654D28CCE53}">
      <dsp:nvSpPr>
        <dsp:cNvPr id="0" name=""/>
        <dsp:cNvSpPr/>
      </dsp:nvSpPr>
      <dsp:spPr>
        <a:xfrm>
          <a:off x="0" y="80491"/>
          <a:ext cx="7013596" cy="67194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Maternal Bias:</a:t>
          </a:r>
        </a:p>
      </dsp:txBody>
      <dsp:txXfrm>
        <a:off x="32802" y="113293"/>
        <a:ext cx="6947992" cy="606345"/>
      </dsp:txXfrm>
    </dsp:sp>
    <dsp:sp modelId="{F5FA3A6B-6A60-4AE1-921C-624B20D62706}">
      <dsp:nvSpPr>
        <dsp:cNvPr id="0" name=""/>
        <dsp:cNvSpPr/>
      </dsp:nvSpPr>
      <dsp:spPr>
        <a:xfrm>
          <a:off x="0" y="752440"/>
          <a:ext cx="7013596" cy="1495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682"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Example: A female candidate of childbearing age is assumed to have family responsibilities that may interfere with her job commitment. The recruiter may unconsciously discriminate against her, fearing potential maternity leave or work-life balance issues.</a:t>
          </a:r>
        </a:p>
      </dsp:txBody>
      <dsp:txXfrm>
        <a:off x="0" y="752440"/>
        <a:ext cx="7013596" cy="1495985"/>
      </dsp:txXfrm>
    </dsp:sp>
    <dsp:sp modelId="{2AFAA1EE-29DD-401A-8814-8F741F28BC58}">
      <dsp:nvSpPr>
        <dsp:cNvPr id="0" name=""/>
        <dsp:cNvSpPr/>
      </dsp:nvSpPr>
      <dsp:spPr>
        <a:xfrm>
          <a:off x="0" y="2248426"/>
          <a:ext cx="7013596" cy="562276"/>
        </a:xfrm>
        <a:prstGeom prst="roundRect">
          <a:avLst/>
        </a:prstGeom>
        <a:solidFill>
          <a:schemeClr val="accent2">
            <a:hueOff val="19519"/>
            <a:satOff val="-13438"/>
            <a:lumOff val="-34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Attribution Bias:</a:t>
          </a:r>
        </a:p>
      </dsp:txBody>
      <dsp:txXfrm>
        <a:off x="27448" y="2275874"/>
        <a:ext cx="6958700" cy="507380"/>
      </dsp:txXfrm>
    </dsp:sp>
    <dsp:sp modelId="{08B0FD19-6E66-2C49-816D-AFBA9F11A395}">
      <dsp:nvSpPr>
        <dsp:cNvPr id="0" name=""/>
        <dsp:cNvSpPr/>
      </dsp:nvSpPr>
      <dsp:spPr>
        <a:xfrm>
          <a:off x="0" y="2810702"/>
          <a:ext cx="7013596" cy="1618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682"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Example: A candidate from an underrepresented group receives less credit for their accomplishments compared to candidates from privileged backgrounds. Their successes may be attributed to luck or external factors rather than their own skills and efforts.</a:t>
          </a:r>
        </a:p>
      </dsp:txBody>
      <dsp:txXfrm>
        <a:off x="0" y="2810702"/>
        <a:ext cx="7013596" cy="1618032"/>
      </dsp:txXfrm>
    </dsp:sp>
    <dsp:sp modelId="{AFAAC48E-5E68-4E59-BCCE-E9539B550199}">
      <dsp:nvSpPr>
        <dsp:cNvPr id="0" name=""/>
        <dsp:cNvSpPr/>
      </dsp:nvSpPr>
      <dsp:spPr>
        <a:xfrm>
          <a:off x="0" y="4428735"/>
          <a:ext cx="7013596" cy="1722240"/>
        </a:xfrm>
        <a:prstGeom prst="roundRec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These examples illustrate how biases can manifest in various aspects of the recruitment process, leading to unfair treatment and missed opportunities for qualified candidates. Recognizing and addressing these biases is essential for promoting diversity, equity, and inclusion in recruitment practices.</a:t>
          </a:r>
        </a:p>
      </dsp:txBody>
      <dsp:txXfrm>
        <a:off x="84073" y="4512808"/>
        <a:ext cx="6845450" cy="15540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B471A-5765-444A-8439-021F2984DF2C}">
      <dsp:nvSpPr>
        <dsp:cNvPr id="0" name=""/>
        <dsp:cNvSpPr/>
      </dsp:nvSpPr>
      <dsp:spPr>
        <a:xfrm>
          <a:off x="1227" y="0"/>
          <a:ext cx="4788544" cy="4368800"/>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3334" tIns="330200" rIns="373334" bIns="330200" numCol="1" spcCol="1270" anchor="t" anchorCtr="0">
          <a:noAutofit/>
        </a:bodyPr>
        <a:lstStyle/>
        <a:p>
          <a:pPr marL="0" lvl="0" indent="0" algn="l" defTabSz="889000">
            <a:lnSpc>
              <a:spcPct val="90000"/>
            </a:lnSpc>
            <a:spcBef>
              <a:spcPct val="0"/>
            </a:spcBef>
            <a:spcAft>
              <a:spcPct val="35000"/>
            </a:spcAft>
            <a:buNone/>
          </a:pPr>
          <a:r>
            <a:rPr lang="en-US" sz="2000" b="1" kern="1200" dirty="0"/>
            <a:t>Exercise: </a:t>
          </a:r>
          <a:r>
            <a:rPr lang="en-US" sz="2000" kern="1200" dirty="0"/>
            <a:t>Identity Mapping</a:t>
          </a:r>
        </a:p>
        <a:p>
          <a:pPr marL="228600" lvl="1" indent="-228600" algn="l" defTabSz="889000">
            <a:lnSpc>
              <a:spcPct val="90000"/>
            </a:lnSpc>
            <a:spcBef>
              <a:spcPct val="0"/>
            </a:spcBef>
            <a:spcAft>
              <a:spcPct val="15000"/>
            </a:spcAft>
            <a:buChar char="•"/>
          </a:pPr>
          <a:r>
            <a:rPr lang="en-US" sz="2000" kern="1200" dirty="0"/>
            <a:t>Encourage employees to reflect on their identities and experiences that shape their worldview.</a:t>
          </a:r>
        </a:p>
        <a:p>
          <a:pPr marL="228600" lvl="1" indent="-228600" algn="l" defTabSz="889000">
            <a:lnSpc>
              <a:spcPct val="90000"/>
            </a:lnSpc>
            <a:spcBef>
              <a:spcPct val="0"/>
            </a:spcBef>
            <a:spcAft>
              <a:spcPct val="15000"/>
            </a:spcAft>
            <a:buChar char="•"/>
          </a:pPr>
          <a:r>
            <a:rPr lang="en-US" sz="2000" kern="1200" dirty="0"/>
            <a:t>Facilitate small group discussions to promote empathy and understanding among team members.</a:t>
          </a:r>
        </a:p>
      </dsp:txBody>
      <dsp:txXfrm>
        <a:off x="1227" y="1660144"/>
        <a:ext cx="4788544" cy="2621280"/>
      </dsp:txXfrm>
    </dsp:sp>
    <dsp:sp modelId="{8A672B76-F73F-4899-A875-AA3AAF6833F1}">
      <dsp:nvSpPr>
        <dsp:cNvPr id="0" name=""/>
        <dsp:cNvSpPr/>
      </dsp:nvSpPr>
      <dsp:spPr>
        <a:xfrm>
          <a:off x="1740180" y="436880"/>
          <a:ext cx="1310640" cy="1310640"/>
        </a:xfrm>
        <a:prstGeom prst="ellips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183" tIns="12700" rIns="102183"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932119" y="628819"/>
        <a:ext cx="926762" cy="926762"/>
      </dsp:txXfrm>
    </dsp:sp>
    <dsp:sp modelId="{F3ADB33B-5080-4454-83D6-09B8FAE5081F}">
      <dsp:nvSpPr>
        <dsp:cNvPr id="0" name=""/>
        <dsp:cNvSpPr/>
      </dsp:nvSpPr>
      <dsp:spPr>
        <a:xfrm>
          <a:off x="1227" y="4368728"/>
          <a:ext cx="4788544" cy="72"/>
        </a:xfrm>
        <a:prstGeom prst="rect">
          <a:avLst/>
        </a:prstGeom>
        <a:solidFill>
          <a:schemeClr val="accent2">
            <a:hueOff val="13013"/>
            <a:satOff val="-8959"/>
            <a:lumOff val="-2288"/>
            <a:alphaOff val="0"/>
          </a:schemeClr>
        </a:solidFill>
        <a:ln w="15875" cap="flat" cmpd="sng" algn="ctr">
          <a:solidFill>
            <a:schemeClr val="accent2">
              <a:hueOff val="13013"/>
              <a:satOff val="-8959"/>
              <a:lumOff val="-22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32EEBB-03C7-460C-B346-DBD81E6BA33E}">
      <dsp:nvSpPr>
        <dsp:cNvPr id="0" name=""/>
        <dsp:cNvSpPr/>
      </dsp:nvSpPr>
      <dsp:spPr>
        <a:xfrm>
          <a:off x="5268627" y="0"/>
          <a:ext cx="4788544" cy="4368800"/>
        </a:xfrm>
        <a:prstGeom prst="rect">
          <a:avLst/>
        </a:prstGeom>
        <a:solidFill>
          <a:schemeClr val="accent2">
            <a:tint val="40000"/>
            <a:alpha val="90000"/>
            <a:hueOff val="247198"/>
            <a:satOff val="-23816"/>
            <a:lumOff val="-2511"/>
            <a:alphaOff val="0"/>
          </a:schemeClr>
        </a:solidFill>
        <a:ln w="15875" cap="flat" cmpd="sng" algn="ctr">
          <a:solidFill>
            <a:schemeClr val="accent2">
              <a:tint val="40000"/>
              <a:alpha val="90000"/>
              <a:hueOff val="247198"/>
              <a:satOff val="-23816"/>
              <a:lumOff val="-25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3334" tIns="330200" rIns="373334" bIns="330200" numCol="1" spcCol="1270" anchor="t" anchorCtr="0">
          <a:noAutofit/>
        </a:bodyPr>
        <a:lstStyle/>
        <a:p>
          <a:pPr marL="0" lvl="0" indent="0" algn="l" defTabSz="889000">
            <a:lnSpc>
              <a:spcPct val="90000"/>
            </a:lnSpc>
            <a:spcBef>
              <a:spcPct val="0"/>
            </a:spcBef>
            <a:spcAft>
              <a:spcPct val="35000"/>
            </a:spcAft>
            <a:buNone/>
          </a:pPr>
          <a:r>
            <a:rPr lang="en-US" sz="2000" kern="1200" dirty="0"/>
            <a:t>Share strategies for designing onboarding programs that welcome employees of all backgrounds and ensure a sense of belonging from day one.</a:t>
          </a:r>
        </a:p>
      </dsp:txBody>
      <dsp:txXfrm>
        <a:off x="5268627" y="1660144"/>
        <a:ext cx="4788544" cy="2621280"/>
      </dsp:txXfrm>
    </dsp:sp>
    <dsp:sp modelId="{087FCFB2-3954-4A89-890C-3A1B173BCC3C}">
      <dsp:nvSpPr>
        <dsp:cNvPr id="0" name=""/>
        <dsp:cNvSpPr/>
      </dsp:nvSpPr>
      <dsp:spPr>
        <a:xfrm>
          <a:off x="7007579" y="436880"/>
          <a:ext cx="1310640" cy="1310640"/>
        </a:xfrm>
        <a:prstGeom prst="ellipse">
          <a:avLst/>
        </a:prstGeom>
        <a:solidFill>
          <a:schemeClr val="accent2">
            <a:hueOff val="26025"/>
            <a:satOff val="-17917"/>
            <a:lumOff val="-4575"/>
            <a:alphaOff val="0"/>
          </a:schemeClr>
        </a:solidFill>
        <a:ln w="15875" cap="flat" cmpd="sng" algn="ctr">
          <a:solidFill>
            <a:schemeClr val="accent2">
              <a:hueOff val="26025"/>
              <a:satOff val="-17917"/>
              <a:lumOff val="-457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183" tIns="12700" rIns="102183"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7199518" y="628819"/>
        <a:ext cx="926762" cy="926762"/>
      </dsp:txXfrm>
    </dsp:sp>
    <dsp:sp modelId="{8DBA8CDA-6D08-4B8F-B52E-9D1C0F03E2EA}">
      <dsp:nvSpPr>
        <dsp:cNvPr id="0" name=""/>
        <dsp:cNvSpPr/>
      </dsp:nvSpPr>
      <dsp:spPr>
        <a:xfrm>
          <a:off x="5268627" y="4368728"/>
          <a:ext cx="4788544" cy="72"/>
        </a:xfrm>
        <a:prstGeom prst="rect">
          <a:avLst/>
        </a:prstGeom>
        <a:solidFill>
          <a:schemeClr val="accent2">
            <a:hueOff val="39038"/>
            <a:satOff val="-26876"/>
            <a:lumOff val="-6863"/>
            <a:alphaOff val="0"/>
          </a:schemeClr>
        </a:solidFill>
        <a:ln w="15875" cap="flat" cmpd="sng" algn="ctr">
          <a:solidFill>
            <a:schemeClr val="accent2">
              <a:hueOff val="39038"/>
              <a:satOff val="-26876"/>
              <a:lumOff val="-686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CBB8CC-F521-41F0-99B6-43886C0C0390}">
      <dsp:nvSpPr>
        <dsp:cNvPr id="0" name=""/>
        <dsp:cNvSpPr/>
      </dsp:nvSpPr>
      <dsp:spPr>
        <a:xfrm>
          <a:off x="0" y="3538603"/>
          <a:ext cx="6797675" cy="2321707"/>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Discuss the role of mentorship, sponsorship, and career advancement programs in fostering equity and inclusion.</a:t>
          </a:r>
        </a:p>
      </dsp:txBody>
      <dsp:txXfrm>
        <a:off x="0" y="3538603"/>
        <a:ext cx="6797675" cy="2321707"/>
      </dsp:txXfrm>
    </dsp:sp>
    <dsp:sp modelId="{E00AA6EF-8098-40EB-8371-BF69992AD1AA}">
      <dsp:nvSpPr>
        <dsp:cNvPr id="0" name=""/>
        <dsp:cNvSpPr/>
      </dsp:nvSpPr>
      <dsp:spPr>
        <a:xfrm rot="10800000">
          <a:off x="0" y="2643"/>
          <a:ext cx="6797675" cy="3570785"/>
        </a:xfrm>
        <a:prstGeom prst="upArrowCallout">
          <a:avLst/>
        </a:prstGeom>
        <a:solidFill>
          <a:schemeClr val="accent2">
            <a:hueOff val="39038"/>
            <a:satOff val="-26876"/>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Exercise: Equity in Action</a:t>
          </a:r>
        </a:p>
      </dsp:txBody>
      <dsp:txXfrm rot="-10800000">
        <a:off x="0" y="2643"/>
        <a:ext cx="6797675" cy="1253345"/>
      </dsp:txXfrm>
    </dsp:sp>
    <dsp:sp modelId="{3D6BE590-52A0-44B7-AA22-F9F290A95276}">
      <dsp:nvSpPr>
        <dsp:cNvPr id="0" name=""/>
        <dsp:cNvSpPr/>
      </dsp:nvSpPr>
      <dsp:spPr>
        <a:xfrm>
          <a:off x="0" y="1143858"/>
          <a:ext cx="3398837" cy="1291927"/>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a:t>Lead participants through case studies or simulations that illustrate equity challenges in career development.</a:t>
          </a:r>
        </a:p>
      </dsp:txBody>
      <dsp:txXfrm>
        <a:off x="0" y="1143858"/>
        <a:ext cx="3398837" cy="1291927"/>
      </dsp:txXfrm>
    </dsp:sp>
    <dsp:sp modelId="{DB3C07CD-0B4D-45D9-BC3D-54A611D69F2C}">
      <dsp:nvSpPr>
        <dsp:cNvPr id="0" name=""/>
        <dsp:cNvSpPr/>
      </dsp:nvSpPr>
      <dsp:spPr>
        <a:xfrm>
          <a:off x="3398837" y="1143858"/>
          <a:ext cx="3398837" cy="1291927"/>
        </a:xfrm>
        <a:prstGeom prst="rect">
          <a:avLst/>
        </a:prstGeom>
        <a:solidFill>
          <a:schemeClr val="accent2">
            <a:tint val="40000"/>
            <a:alpha val="90000"/>
            <a:hueOff val="247198"/>
            <a:satOff val="-23816"/>
            <a:lumOff val="-2511"/>
            <a:alphaOff val="0"/>
          </a:schemeClr>
        </a:solidFill>
        <a:ln w="15875" cap="flat" cmpd="sng" algn="ctr">
          <a:solidFill>
            <a:schemeClr val="accent2">
              <a:tint val="40000"/>
              <a:alpha val="90000"/>
              <a:hueOff val="247198"/>
              <a:satOff val="-23816"/>
              <a:lumOff val="-25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Guide discussions on addressing systemic barriers and promoting equitable access to opportunities.</a:t>
          </a:r>
        </a:p>
      </dsp:txBody>
      <dsp:txXfrm>
        <a:off x="3398837" y="1143858"/>
        <a:ext cx="3398837" cy="1291927"/>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9.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0.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3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22014E-A787-4818-818A-1263A950D761}" type="datetimeFigureOut">
              <a:rPr lang="en-US" smtClean="0"/>
              <a:t>5/9/24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EB14EE-B7AC-4B9F-9785-78A0ABAE5959}" type="slidenum">
              <a:rPr lang="en-US" smtClean="0"/>
              <a:t>‹#›</a:t>
            </a:fld>
            <a:endParaRPr lang="en-US"/>
          </a:p>
        </p:txBody>
      </p:sp>
    </p:spTree>
    <p:extLst>
      <p:ext uri="{BB962C8B-B14F-4D97-AF65-F5344CB8AC3E}">
        <p14:creationId xmlns:p14="http://schemas.microsoft.com/office/powerpoint/2010/main" val="2893960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Good morning,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Sowbona</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saow</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-bona} &amp; Namaste My name is Kevonya. </a:t>
            </a: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And this is Irwin. Thank you for joining us today. Today we will be exploring tangible ways we can cultivate &amp; advance a culture of equity for staff and indirectly patients via infusing equity into the employee life cycle.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EB14EE-B7AC-4B9F-9785-78A0ABAE5959}" type="slidenum">
              <a:rPr lang="en-US" smtClean="0"/>
              <a:t>12</a:t>
            </a:fld>
            <a:endParaRPr lang="en-US"/>
          </a:p>
        </p:txBody>
      </p:sp>
    </p:spTree>
    <p:extLst>
      <p:ext uri="{BB962C8B-B14F-4D97-AF65-F5344CB8AC3E}">
        <p14:creationId xmlns:p14="http://schemas.microsoft.com/office/powerpoint/2010/main" val="3959906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context of undoing institutional racism, a power analysis involves examining the distribution of power and privilege within systems and institutions to understand how they contribute to racial disparities and inequities. Here are key components of a power analysis:</a:t>
            </a:r>
          </a:p>
          <a:p>
            <a:r>
              <a:rPr lang="en-US"/>
              <a:t> </a:t>
            </a:r>
          </a:p>
          <a:p>
            <a:r>
              <a:rPr lang="en-US"/>
              <a:t>1. **Identifying Power Structures:**</a:t>
            </a:r>
          </a:p>
          <a:p>
            <a:r>
              <a:rPr lang="en-US"/>
              <a:t>   - Identify the key actors, institutions, and systems that hold power and influence within society. This includes government agencies, corporations, educational institutions, media outlets, and other entities that shape policies, practices, and norms.</a:t>
            </a:r>
          </a:p>
          <a:p>
            <a:r>
              <a:rPr lang="en-US"/>
              <a:t> </a:t>
            </a:r>
          </a:p>
          <a:p>
            <a:r>
              <a:rPr lang="en-US"/>
              <a:t>2. **Examining Power Dynamics:**</a:t>
            </a:r>
          </a:p>
          <a:p>
            <a:r>
              <a:rPr lang="en-US"/>
              <a:t>   - Analyze the distribution of power and privilege across different racial groups and within various sectors of society. Examine how historical legacies, institutional practices, and cultural narratives reinforce power differentials and perpetuate racial hierarchies.</a:t>
            </a:r>
          </a:p>
          <a:p>
            <a:r>
              <a:rPr lang="en-US"/>
              <a:t> </a:t>
            </a:r>
          </a:p>
          <a:p>
            <a:r>
              <a:rPr lang="en-US"/>
              <a:t>3. **Understanding Intersectionality:**</a:t>
            </a:r>
          </a:p>
          <a:p>
            <a:r>
              <a:rPr lang="en-US"/>
              <a:t>   - Recognize that power operates </a:t>
            </a:r>
            <a:r>
              <a:rPr lang="en-US" err="1"/>
              <a:t>intersectionally</a:t>
            </a:r>
            <a:r>
              <a:rPr lang="en-US"/>
              <a:t>, meaning that individuals may experience different forms of privilege and oppression based on their intersecting identities, such as race, gender, class, sexuality, and ability. Consider how multiple systems of oppression intersect and reinforce each other to create unique experiences of marginalization and privilege.</a:t>
            </a:r>
          </a:p>
          <a:p>
            <a:r>
              <a:rPr lang="en-US"/>
              <a:t> </a:t>
            </a:r>
          </a:p>
          <a:p>
            <a:r>
              <a:rPr lang="en-US"/>
              <a:t>4. **Assessing Structural Barriers:**</a:t>
            </a:r>
          </a:p>
          <a:p>
            <a:r>
              <a:rPr lang="en-US"/>
              <a:t>   - Identify the structural barriers and institutional policies that perpetuate racial inequities and limit access to resources, opportunities, and decision-making processes for marginalized communities. This may include discriminatory laws and practices, unequal access to education and healthcare, and disparities in wealth and employment.</a:t>
            </a:r>
          </a:p>
          <a:p>
            <a:r>
              <a:rPr lang="en-US"/>
              <a:t> </a:t>
            </a:r>
          </a:p>
          <a:p>
            <a:r>
              <a:rPr lang="en-US"/>
              <a:t>5. **Examining Cultural Hegemony:**</a:t>
            </a:r>
          </a:p>
          <a:p>
            <a:r>
              <a:rPr lang="en-US"/>
              <a:t>   - Examine the dominant cultural narratives, ideologies, and norms that reinforce racial hierarchies and justify existing power structures. Consider how stereotypes, biases, and representations in media, education, and popular culture shape perceptions of race and influence attitudes and behaviors.</a:t>
            </a:r>
          </a:p>
          <a:p>
            <a:r>
              <a:rPr lang="en-US"/>
              <a:t> </a:t>
            </a:r>
          </a:p>
          <a:p>
            <a:r>
              <a:rPr lang="en-US"/>
              <a:t>6. **Identifying Points of Intervention:**</a:t>
            </a:r>
          </a:p>
          <a:p>
            <a:r>
              <a:rPr lang="en-US"/>
              <a:t>   - Identify strategic points of intervention where efforts to challenge and transform power dynamics can be most effective. This may involve advocacy for policy changes, community organizing, coalition-building, grassroots activism, and efforts to shift cultural narratives and public discourse around race.</a:t>
            </a:r>
          </a:p>
          <a:p>
            <a:r>
              <a:rPr lang="en-US"/>
              <a:t> </a:t>
            </a:r>
          </a:p>
          <a:p>
            <a:r>
              <a:rPr lang="en-US"/>
              <a:t>7. **Centering Voices of Marginalized Communities:**</a:t>
            </a:r>
          </a:p>
          <a:p>
            <a:r>
              <a:rPr lang="en-US"/>
              <a:t>   - Center the voices, experiences, and perspectives of marginalized communities in the power analysis process. Listen to and learn from those directly impacted by institutional racism, and prioritize their leadership and agency in efforts to dismantle oppressive systems and build more equitable alternatives.</a:t>
            </a:r>
          </a:p>
          <a:p>
            <a:r>
              <a:rPr lang="en-US"/>
              <a:t> </a:t>
            </a:r>
          </a:p>
          <a:p>
            <a:r>
              <a:rPr lang="en-US"/>
              <a:t>Overall, a power analysis is a critical tool for understanding the structural foundations of institutional racism and identifying strategies for challenging and transforming power dynamics to achieve racial justice and equity.</a:t>
            </a:r>
          </a:p>
          <a:p>
            <a:r>
              <a:rPr lang="en-US"/>
              <a:t> </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2EB14EE-B7AC-4B9F-9785-78A0ABAE5959}" type="slidenum">
              <a:rPr lang="en-US" smtClean="0"/>
              <a:t>13</a:t>
            </a:fld>
            <a:endParaRPr lang="en-US"/>
          </a:p>
        </p:txBody>
      </p:sp>
    </p:spTree>
    <p:extLst>
      <p:ext uri="{BB962C8B-B14F-4D97-AF65-F5344CB8AC3E}">
        <p14:creationId xmlns:p14="http://schemas.microsoft.com/office/powerpoint/2010/main" val="3538123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Oswald" panose="00000500000000000000" pitchFamily="2" charset="0"/>
              </a:rPr>
              <a:t>Analyzing Power</a:t>
            </a:r>
          </a:p>
          <a:p>
            <a:pPr algn="l"/>
            <a:r>
              <a:rPr lang="en-US" b="0" i="0" dirty="0">
                <a:solidFill>
                  <a:srgbClr val="333333"/>
                </a:solidFill>
                <a:effectLst/>
                <a:latin typeface="-apple-system"/>
              </a:rPr>
              <a:t>As a society, we often believe that individuals and/or their communities are solely responsible for their conditions. Through the analysis of institutional power, we can identify and unpack the systems external to the community that create the internal realities many people experience daily.</a:t>
            </a:r>
          </a:p>
          <a:p>
            <a:pPr algn="l"/>
            <a:r>
              <a:rPr lang="en-US" b="0" i="0" dirty="0">
                <a:solidFill>
                  <a:srgbClr val="000000"/>
                </a:solidFill>
                <a:effectLst/>
                <a:latin typeface="Oswald" panose="00000500000000000000" pitchFamily="2" charset="0"/>
              </a:rPr>
              <a:t>Developing Leadership</a:t>
            </a:r>
          </a:p>
          <a:p>
            <a:pPr algn="l"/>
            <a:r>
              <a:rPr lang="en-US" b="0" i="0" dirty="0">
                <a:solidFill>
                  <a:srgbClr val="333333"/>
                </a:solidFill>
                <a:effectLst/>
                <a:latin typeface="-apple-system"/>
              </a:rPr>
              <a:t>Anti-racist leadership needs to be developed intentionally and systematically within local communities and organizations.</a:t>
            </a:r>
          </a:p>
          <a:p>
            <a:pPr algn="l"/>
            <a:r>
              <a:rPr lang="en-US" b="0" i="0" dirty="0">
                <a:solidFill>
                  <a:srgbClr val="000000"/>
                </a:solidFill>
                <a:effectLst/>
                <a:latin typeface="Oswald" panose="00000500000000000000" pitchFamily="2" charset="0"/>
              </a:rPr>
              <a:t>Gatekeeping</a:t>
            </a:r>
          </a:p>
          <a:p>
            <a:pPr algn="l"/>
            <a:r>
              <a:rPr lang="en-US" b="0" i="0" dirty="0">
                <a:solidFill>
                  <a:srgbClr val="333333"/>
                </a:solidFill>
                <a:effectLst/>
                <a:latin typeface="-apple-system"/>
              </a:rPr>
              <a:t>Persons who work in institutions often function as gatekeepers to ensure that the institution perpetuates itself. The gatekeeper becomes an agent of institutional transformation by operating with anti-racist values and networking with those who share those values and maintain accountability in the community.</a:t>
            </a:r>
          </a:p>
          <a:p>
            <a:pPr algn="l"/>
            <a:r>
              <a:rPr lang="en-US" b="0" i="0" dirty="0">
                <a:solidFill>
                  <a:srgbClr val="000000"/>
                </a:solidFill>
                <a:effectLst/>
                <a:latin typeface="Oswald" panose="00000500000000000000" pitchFamily="2" charset="0"/>
              </a:rPr>
              <a:t>Identifying and Analyzing Manifestations of Racism</a:t>
            </a:r>
          </a:p>
          <a:p>
            <a:pPr algn="l"/>
            <a:r>
              <a:rPr lang="en-US" b="0" i="0" dirty="0">
                <a:solidFill>
                  <a:srgbClr val="333333"/>
                </a:solidFill>
                <a:effectLst/>
                <a:latin typeface="-apple-system"/>
              </a:rPr>
              <a:t>Acts of racism are supported by institutions and are nurtured by societal practices that reinforce and perpetuate racism.</a:t>
            </a:r>
          </a:p>
          <a:p>
            <a:pPr algn="l"/>
            <a:r>
              <a:rPr lang="en-US" b="0" i="0" dirty="0">
                <a:solidFill>
                  <a:srgbClr val="000000"/>
                </a:solidFill>
                <a:effectLst/>
                <a:latin typeface="Oswald" panose="00000500000000000000" pitchFamily="2" charset="0"/>
              </a:rPr>
              <a:t>Learning from History</a:t>
            </a:r>
          </a:p>
          <a:p>
            <a:pPr algn="l"/>
            <a:r>
              <a:rPr lang="en-US" b="0" i="0" dirty="0">
                <a:solidFill>
                  <a:srgbClr val="333333"/>
                </a:solidFill>
                <a:effectLst/>
                <a:latin typeface="-apple-system"/>
              </a:rPr>
              <a:t>History is a tool for effective organizing. Understanding the lessons of history allows us to create a more humane future.</a:t>
            </a:r>
          </a:p>
          <a:p>
            <a:pPr algn="l"/>
            <a:r>
              <a:rPr lang="en-US" b="0" i="0" dirty="0">
                <a:solidFill>
                  <a:srgbClr val="000000"/>
                </a:solidFill>
                <a:effectLst/>
                <a:latin typeface="Oswald" panose="00000500000000000000" pitchFamily="2" charset="0"/>
              </a:rPr>
              <a:t>Maintaining Accountability</a:t>
            </a:r>
          </a:p>
          <a:p>
            <a:pPr algn="l"/>
            <a:r>
              <a:rPr lang="en-US" b="0" i="0" dirty="0">
                <a:solidFill>
                  <a:srgbClr val="333333"/>
                </a:solidFill>
                <a:effectLst/>
                <a:latin typeface="-apple-system"/>
              </a:rPr>
              <a:t>Organizing with integrity requires that we be accountable to the communities struggling with racist oppression.</a:t>
            </a:r>
          </a:p>
          <a:p>
            <a:pPr algn="l"/>
            <a:r>
              <a:rPr lang="en-US" b="0" i="0" dirty="0">
                <a:solidFill>
                  <a:srgbClr val="000000"/>
                </a:solidFill>
                <a:effectLst/>
                <a:latin typeface="Oswald" panose="00000500000000000000" pitchFamily="2" charset="0"/>
              </a:rPr>
              <a:t>Networking</a:t>
            </a:r>
          </a:p>
          <a:p>
            <a:pPr algn="l"/>
            <a:r>
              <a:rPr lang="en-US" b="0" i="0" dirty="0">
                <a:solidFill>
                  <a:srgbClr val="333333"/>
                </a:solidFill>
                <a:effectLst/>
                <a:latin typeface="-apple-system"/>
              </a:rPr>
              <a:t>We recognize that the growth of a movement for social transformation requires networking – “building a net that works.” Networking means building principled relationships based on humane values.</a:t>
            </a:r>
          </a:p>
          <a:p>
            <a:pPr algn="l"/>
            <a:r>
              <a:rPr lang="en-US" b="0" i="0" dirty="0">
                <a:solidFill>
                  <a:srgbClr val="000000"/>
                </a:solidFill>
                <a:effectLst/>
                <a:latin typeface="Oswald" panose="00000500000000000000" pitchFamily="2" charset="0"/>
              </a:rPr>
              <a:t>Sharing Culture</a:t>
            </a:r>
          </a:p>
          <a:p>
            <a:pPr algn="l"/>
            <a:r>
              <a:rPr lang="en-US" b="0" i="0" dirty="0">
                <a:solidFill>
                  <a:srgbClr val="333333"/>
                </a:solidFill>
                <a:effectLst/>
                <a:latin typeface="-apple-system"/>
              </a:rPr>
              <a:t>Culture is the life support system of a community. If a community’s culture is respected and nurtured, the community’s power will grow.</a:t>
            </a:r>
          </a:p>
          <a:p>
            <a:pPr algn="l"/>
            <a:r>
              <a:rPr lang="en-US" b="0" i="0" dirty="0">
                <a:solidFill>
                  <a:srgbClr val="000000"/>
                </a:solidFill>
                <a:effectLst/>
                <a:latin typeface="Oswald" panose="00000500000000000000" pitchFamily="2" charset="0"/>
              </a:rPr>
              <a:t>Undoing Internalized Racial Oppression</a:t>
            </a:r>
          </a:p>
          <a:p>
            <a:pPr algn="l"/>
            <a:r>
              <a:rPr lang="en-US" b="0" i="0" dirty="0">
                <a:solidFill>
                  <a:srgbClr val="333333"/>
                </a:solidFill>
                <a:effectLst/>
                <a:latin typeface="-apple-system"/>
              </a:rPr>
              <a:t>Internalized Racial Oppression manifests itself in two forms:</a:t>
            </a:r>
          </a:p>
          <a:p>
            <a:pPr algn="l" fontAlgn="base">
              <a:buFont typeface="Arial" panose="020B0604020202020204" pitchFamily="34" charset="0"/>
              <a:buChar char="•"/>
            </a:pPr>
            <a:r>
              <a:rPr lang="en-US" b="0" i="0" dirty="0">
                <a:solidFill>
                  <a:srgbClr val="333333"/>
                </a:solidFill>
                <a:effectLst/>
                <a:latin typeface="-apple-system"/>
              </a:rPr>
              <a:t>Internalized Racial Inferiority</a:t>
            </a:r>
            <a:br>
              <a:rPr lang="en-US" b="0" i="0" dirty="0">
                <a:solidFill>
                  <a:srgbClr val="333333"/>
                </a:solidFill>
                <a:effectLst/>
                <a:latin typeface="-apple-system"/>
              </a:rPr>
            </a:br>
            <a:r>
              <a:rPr lang="en-US" b="0" i="0" dirty="0">
                <a:solidFill>
                  <a:srgbClr val="333333"/>
                </a:solidFill>
                <a:effectLst/>
                <a:latin typeface="-apple-system"/>
              </a:rPr>
              <a:t>The acceptance of and acting out of an inferior definition of self given by the oppressor is rooted in the historical designation of one’s race. Over many generations, this process of disempowerment and disenfranchisement expresses itself in self-defeating behavior.</a:t>
            </a:r>
          </a:p>
          <a:p>
            <a:pPr algn="l" fontAlgn="base">
              <a:buFont typeface="Arial" panose="020B0604020202020204" pitchFamily="34" charset="0"/>
              <a:buChar char="•"/>
            </a:pPr>
            <a:r>
              <a:rPr lang="en-US" b="0" i="0" dirty="0">
                <a:solidFill>
                  <a:srgbClr val="333333"/>
                </a:solidFill>
                <a:effectLst/>
                <a:latin typeface="-apple-system"/>
              </a:rPr>
              <a:t>Internalized Racial Superiority</a:t>
            </a:r>
            <a:br>
              <a:rPr lang="en-US" b="0" i="0" dirty="0">
                <a:solidFill>
                  <a:srgbClr val="333333"/>
                </a:solidFill>
                <a:effectLst/>
                <a:latin typeface="-apple-system"/>
              </a:rPr>
            </a:br>
            <a:r>
              <a:rPr lang="en-US" b="0" i="0" dirty="0">
                <a:solidFill>
                  <a:srgbClr val="333333"/>
                </a:solidFill>
                <a:effectLst/>
                <a:latin typeface="-apple-system"/>
              </a:rPr>
              <a:t>The acceptance of and acting out of a superior definition is rooted in the historical designation of one’s race. Over many generations, this process of empowerment and access expresses itself as unearned privileges, access to institutional power, and invisible advantages based upon race.</a:t>
            </a:r>
          </a:p>
          <a:p>
            <a:pPr algn="l"/>
            <a:r>
              <a:rPr lang="en-US" b="0" i="0" dirty="0">
                <a:solidFill>
                  <a:srgbClr val="000000"/>
                </a:solidFill>
                <a:effectLst/>
                <a:latin typeface="Oswald" panose="00000500000000000000" pitchFamily="2" charset="0"/>
              </a:rPr>
              <a:t>Undoing Racism®</a:t>
            </a:r>
          </a:p>
          <a:p>
            <a:pPr algn="l"/>
            <a:r>
              <a:rPr lang="en-US" b="0" i="0" dirty="0">
                <a:solidFill>
                  <a:srgbClr val="333333"/>
                </a:solidFill>
                <a:effectLst/>
                <a:latin typeface="-apple-system"/>
              </a:rPr>
              <a:t>Racism is the single most critical barrier to building effective coalitions for social change. Racism has been consciously and systematically erected, and it can be undone only if people understand what it is, where it comes from, how it functions, and why it is perpetuate</a:t>
            </a:r>
          </a:p>
          <a:p>
            <a:endParaRPr lang="en-US" dirty="0"/>
          </a:p>
        </p:txBody>
      </p:sp>
      <p:sp>
        <p:nvSpPr>
          <p:cNvPr id="4" name="Slide Number Placeholder 3"/>
          <p:cNvSpPr>
            <a:spLocks noGrp="1"/>
          </p:cNvSpPr>
          <p:nvPr>
            <p:ph type="sldNum" sz="quarter" idx="5"/>
          </p:nvPr>
        </p:nvSpPr>
        <p:spPr/>
        <p:txBody>
          <a:bodyPr/>
          <a:lstStyle/>
          <a:p>
            <a:fld id="{FA1ED826-2CB6-42C3-BFBE-27A7E145EE5D}" type="slidenum">
              <a:rPr lang="en-US" smtClean="0"/>
              <a:t>17</a:t>
            </a:fld>
            <a:endParaRPr lang="en-US"/>
          </a:p>
        </p:txBody>
      </p:sp>
    </p:spTree>
    <p:extLst>
      <p:ext uri="{BB962C8B-B14F-4D97-AF65-F5344CB8AC3E}">
        <p14:creationId xmlns:p14="http://schemas.microsoft.com/office/powerpoint/2010/main" val="692537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ED826-2CB6-42C3-BFBE-27A7E145EE5D}" type="slidenum">
              <a:rPr lang="en-US" smtClean="0"/>
              <a:t>18</a:t>
            </a:fld>
            <a:endParaRPr lang="en-US"/>
          </a:p>
        </p:txBody>
      </p:sp>
    </p:spTree>
    <p:extLst>
      <p:ext uri="{BB962C8B-B14F-4D97-AF65-F5344CB8AC3E}">
        <p14:creationId xmlns:p14="http://schemas.microsoft.com/office/powerpoint/2010/main" val="3764013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How are your organizational  pillars/values lighting up with DEI principles</a:t>
            </a:r>
          </a:p>
        </p:txBody>
      </p:sp>
      <p:sp>
        <p:nvSpPr>
          <p:cNvPr id="4" name="Slide Number Placeholder 3"/>
          <p:cNvSpPr>
            <a:spLocks noGrp="1"/>
          </p:cNvSpPr>
          <p:nvPr>
            <p:ph type="sldNum" sz="quarter" idx="5"/>
          </p:nvPr>
        </p:nvSpPr>
        <p:spPr/>
        <p:txBody>
          <a:bodyPr/>
          <a:lstStyle/>
          <a:p>
            <a:fld id="{FA1ED826-2CB6-42C3-BFBE-27A7E145EE5D}" type="slidenum">
              <a:rPr lang="en-US" smtClean="0"/>
              <a:t>19</a:t>
            </a:fld>
            <a:endParaRPr lang="en-US"/>
          </a:p>
        </p:txBody>
      </p:sp>
    </p:spTree>
    <p:extLst>
      <p:ext uri="{BB962C8B-B14F-4D97-AF65-F5344CB8AC3E}">
        <p14:creationId xmlns:p14="http://schemas.microsoft.com/office/powerpoint/2010/main" val="3159230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EB14EE-B7AC-4B9F-9785-78A0ABAE5959}" type="slidenum">
              <a:rPr lang="en-US" smtClean="0"/>
              <a:t>20</a:t>
            </a:fld>
            <a:endParaRPr lang="en-US"/>
          </a:p>
        </p:txBody>
      </p:sp>
    </p:spTree>
    <p:extLst>
      <p:ext uri="{BB962C8B-B14F-4D97-AF65-F5344CB8AC3E}">
        <p14:creationId xmlns:p14="http://schemas.microsoft.com/office/powerpoint/2010/main" val="3752500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21893-C449-6A5D-C377-3B8B69360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88AE02-7110-B337-E320-1BD556FC8E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A8FBE8-F8CA-83C0-B333-9A2A9761201D}"/>
              </a:ext>
            </a:extLst>
          </p:cNvPr>
          <p:cNvSpPr>
            <a:spLocks noGrp="1"/>
          </p:cNvSpPr>
          <p:nvPr>
            <p:ph type="body" idx="1"/>
          </p:nvPr>
        </p:nvSpPr>
        <p:spPr/>
        <p:txBody>
          <a:bodyPr/>
          <a:lstStyle/>
          <a:p>
            <a:r>
              <a:rPr lang="en-US" dirty="0"/>
              <a:t>As we are discussing concepts we want you to keep Doris in mind. </a:t>
            </a:r>
          </a:p>
          <a:p>
            <a:r>
              <a:rPr lang="en-US" dirty="0"/>
              <a:t>Consider how what we are discussing would impact her.</a:t>
            </a:r>
          </a:p>
          <a:p>
            <a:r>
              <a:rPr lang="en-US" dirty="0"/>
              <a:t>I choose Doris because she could easily be a staff member or a patient.</a:t>
            </a:r>
          </a:p>
        </p:txBody>
      </p:sp>
      <p:sp>
        <p:nvSpPr>
          <p:cNvPr id="4" name="Slide Number Placeholder 3">
            <a:extLst>
              <a:ext uri="{FF2B5EF4-FFF2-40B4-BE49-F238E27FC236}">
                <a16:creationId xmlns:a16="http://schemas.microsoft.com/office/drawing/2014/main" id="{96891A61-DE93-9E80-759C-A47C623A256D}"/>
              </a:ext>
            </a:extLst>
          </p:cNvPr>
          <p:cNvSpPr>
            <a:spLocks noGrp="1"/>
          </p:cNvSpPr>
          <p:nvPr>
            <p:ph type="sldNum" sz="quarter" idx="5"/>
          </p:nvPr>
        </p:nvSpPr>
        <p:spPr/>
        <p:txBody>
          <a:bodyPr/>
          <a:lstStyle/>
          <a:p>
            <a:fld id="{E6042132-C4C7-F444-969B-A86FD3CE3D5B}" type="slidenum">
              <a:rPr lang="en-US" smtClean="0"/>
              <a:t>22</a:t>
            </a:fld>
            <a:endParaRPr lang="en-US"/>
          </a:p>
        </p:txBody>
      </p:sp>
    </p:spTree>
    <p:extLst>
      <p:ext uri="{BB962C8B-B14F-4D97-AF65-F5344CB8AC3E}">
        <p14:creationId xmlns:p14="http://schemas.microsoft.com/office/powerpoint/2010/main" val="1872549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21893-C449-6A5D-C377-3B8B69360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88AE02-7110-B337-E320-1BD556FC8E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A8FBE8-F8CA-83C0-B333-9A2A9761201D}"/>
              </a:ext>
            </a:extLst>
          </p:cNvPr>
          <p:cNvSpPr>
            <a:spLocks noGrp="1"/>
          </p:cNvSpPr>
          <p:nvPr>
            <p:ph type="body" idx="1"/>
          </p:nvPr>
        </p:nvSpPr>
        <p:spPr/>
        <p:txBody>
          <a:bodyPr/>
          <a:lstStyle/>
          <a:p>
            <a:r>
              <a:rPr lang="en-US" dirty="0"/>
              <a:t>As we are discussing concepts we want you to keep Doris in mind. </a:t>
            </a:r>
          </a:p>
          <a:p>
            <a:r>
              <a:rPr lang="en-US" dirty="0"/>
              <a:t>Consider how what we are discussing would impact her.</a:t>
            </a:r>
          </a:p>
          <a:p>
            <a:r>
              <a:rPr lang="en-US" dirty="0"/>
              <a:t>I choose Doris because she could easily be a staff member or a patient.</a:t>
            </a:r>
          </a:p>
        </p:txBody>
      </p:sp>
      <p:sp>
        <p:nvSpPr>
          <p:cNvPr id="4" name="Slide Number Placeholder 3">
            <a:extLst>
              <a:ext uri="{FF2B5EF4-FFF2-40B4-BE49-F238E27FC236}">
                <a16:creationId xmlns:a16="http://schemas.microsoft.com/office/drawing/2014/main" id="{96891A61-DE93-9E80-759C-A47C623A256D}"/>
              </a:ext>
            </a:extLst>
          </p:cNvPr>
          <p:cNvSpPr>
            <a:spLocks noGrp="1"/>
          </p:cNvSpPr>
          <p:nvPr>
            <p:ph type="sldNum" sz="quarter" idx="5"/>
          </p:nvPr>
        </p:nvSpPr>
        <p:spPr/>
        <p:txBody>
          <a:bodyPr/>
          <a:lstStyle/>
          <a:p>
            <a:fld id="{E6042132-C4C7-F444-969B-A86FD3CE3D5B}" type="slidenum">
              <a:rPr lang="en-US" smtClean="0"/>
              <a:t>23</a:t>
            </a:fld>
            <a:endParaRPr lang="en-US"/>
          </a:p>
        </p:txBody>
      </p:sp>
    </p:spTree>
    <p:extLst>
      <p:ext uri="{BB962C8B-B14F-4D97-AF65-F5344CB8AC3E}">
        <p14:creationId xmlns:p14="http://schemas.microsoft.com/office/powerpoint/2010/main" val="3848479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21893-C449-6A5D-C377-3B8B69360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88AE02-7110-B337-E320-1BD556FC8E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A8FBE8-F8CA-83C0-B333-9A2A9761201D}"/>
              </a:ext>
            </a:extLst>
          </p:cNvPr>
          <p:cNvSpPr>
            <a:spLocks noGrp="1"/>
          </p:cNvSpPr>
          <p:nvPr>
            <p:ph type="body" idx="1"/>
          </p:nvPr>
        </p:nvSpPr>
        <p:spPr/>
        <p:txBody>
          <a:bodyPr/>
          <a:lstStyle/>
          <a:p>
            <a:r>
              <a:rPr lang="en-US" dirty="0"/>
              <a:t>As we are discussing concepts we want you to keep Doris in mind. </a:t>
            </a:r>
          </a:p>
          <a:p>
            <a:r>
              <a:rPr lang="en-US" dirty="0"/>
              <a:t>Consider how what we are discussing would impact her.</a:t>
            </a:r>
          </a:p>
          <a:p>
            <a:r>
              <a:rPr lang="en-US" dirty="0"/>
              <a:t>I choose Doris because she could easily be a staff member or a patient.</a:t>
            </a:r>
          </a:p>
        </p:txBody>
      </p:sp>
      <p:sp>
        <p:nvSpPr>
          <p:cNvPr id="4" name="Slide Number Placeholder 3">
            <a:extLst>
              <a:ext uri="{FF2B5EF4-FFF2-40B4-BE49-F238E27FC236}">
                <a16:creationId xmlns:a16="http://schemas.microsoft.com/office/drawing/2014/main" id="{96891A61-DE93-9E80-759C-A47C623A256D}"/>
              </a:ext>
            </a:extLst>
          </p:cNvPr>
          <p:cNvSpPr>
            <a:spLocks noGrp="1"/>
          </p:cNvSpPr>
          <p:nvPr>
            <p:ph type="sldNum" sz="quarter" idx="5"/>
          </p:nvPr>
        </p:nvSpPr>
        <p:spPr/>
        <p:txBody>
          <a:bodyPr/>
          <a:lstStyle/>
          <a:p>
            <a:fld id="{E6042132-C4C7-F444-969B-A86FD3CE3D5B}" type="slidenum">
              <a:rPr lang="en-US" smtClean="0"/>
              <a:t>24</a:t>
            </a:fld>
            <a:endParaRPr lang="en-US"/>
          </a:p>
        </p:txBody>
      </p:sp>
    </p:spTree>
    <p:extLst>
      <p:ext uri="{BB962C8B-B14F-4D97-AF65-F5344CB8AC3E}">
        <p14:creationId xmlns:p14="http://schemas.microsoft.com/office/powerpoint/2010/main" val="3088400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go over strategies This is the cycle that we are faced with and as your in the session looking to dismantle.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go over various scenarios, I want you to identify what level of the cycle is at play &amp; what is the best EDIB approach to dismantle it.</a:t>
            </a:r>
          </a:p>
        </p:txBody>
      </p:sp>
      <p:sp>
        <p:nvSpPr>
          <p:cNvPr id="4" name="Slide Number Placeholder 3"/>
          <p:cNvSpPr>
            <a:spLocks noGrp="1"/>
          </p:cNvSpPr>
          <p:nvPr>
            <p:ph type="sldNum" sz="quarter" idx="5"/>
          </p:nvPr>
        </p:nvSpPr>
        <p:spPr/>
        <p:txBody>
          <a:bodyPr/>
          <a:lstStyle/>
          <a:p>
            <a:fld id="{F8413A6D-5C76-CD43-A75F-E7D8F836D924}" type="slidenum">
              <a:rPr lang="en-US" smtClean="0"/>
              <a:t>25</a:t>
            </a:fld>
            <a:endParaRPr lang="en-US"/>
          </a:p>
        </p:txBody>
      </p:sp>
    </p:spTree>
    <p:extLst>
      <p:ext uri="{BB962C8B-B14F-4D97-AF65-F5344CB8AC3E}">
        <p14:creationId xmlns:p14="http://schemas.microsoft.com/office/powerpoint/2010/main" val="2276882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600"/>
              </a:spcAft>
              <a:buFont typeface="Symbol" pitchFamily="2" charset="2"/>
              <a:buChar cha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 honor &amp; acknowledge the original stewards of this occupied land. We stand on the unceded ancestral lands of the Pascua Yaqui &amp; Yavapai Apache, people past and present and honor with gratitude the land itself and the Pascua Yaqui &amp; Yavapai Apache.”  I honor &amp; acknowledge the indigenous wisdom of my ancestors &amp; other tribes of Indigenous people which has contributed to my work. My work is committed to uplifting &amp; celebrating the wisdom held by indigenous communities here &amp; aboard. </a:t>
            </a:r>
          </a:p>
          <a:p>
            <a:pPr marL="342900" marR="0" lvl="0" indent="-342900">
              <a:lnSpc>
                <a:spcPct val="107000"/>
              </a:lnSpc>
              <a:spcBef>
                <a:spcPts val="0"/>
              </a:spcBef>
              <a:spcAft>
                <a:spcPts val="600"/>
              </a:spcAft>
              <a:buFont typeface="Symbol" pitchFamily="2" charset="2"/>
              <a:buChar cha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We acknowledge the labor of Black &amp; African-American people—ancestors and their descendants. I recognize that the United States’ and global economies historically and currently rest on the ingenuity, cultural treasures and stolen labor of African-Americans and Black people throughout the diaspora. </a:t>
            </a:r>
          </a:p>
          <a:p>
            <a:pPr marL="342900" marR="0" lvl="0" indent="-342900">
              <a:lnSpc>
                <a:spcPct val="107000"/>
              </a:lnSpc>
              <a:spcBef>
                <a:spcPts val="0"/>
              </a:spcBef>
              <a:spcAft>
                <a:spcPts val="600"/>
              </a:spcAft>
              <a:buFont typeface="Symbol" pitchFamily="2" charset="2"/>
              <a:buChar cha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We honor the brilliance and humanity of all immigrant labor, including voluntary, involuntary, trafficked, forced, and undocumented peoples who contributed to the building of this country and continue to serve within our labor force and express my heartfelt gratitude for their infinite contributions. By recognizing the land that was taken from the First nations of Indigenous People and the forced labor that was provided by enslaved Africans and black &amp; brown people, I strive to take steps towards creating a more equitable and just world for all of us.*</a:t>
            </a:r>
          </a:p>
          <a:p>
            <a:pPr marL="342900" marR="0" lvl="0" indent="-342900">
              <a:lnSpc>
                <a:spcPct val="107000"/>
              </a:lnSpc>
              <a:spcBef>
                <a:spcPts val="0"/>
              </a:spcBef>
              <a:spcAft>
                <a:spcPts val="600"/>
              </a:spcAft>
              <a:buFont typeface="Symbol" pitchFamily="2" charset="2"/>
              <a:buChar cha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 want to acknowledge the reason why we are having this conversation today is a result of the legacy of theft, genocide, &amp; slavery that started with the colonization of this land. The Indigenous People of Turtle Island aka colonized America teach that soul wounds are the cumulative historical trauma that has been passed down through generations. America’s Soul wounds encompass the historical &amp; current injustices that skew our perceptions of ourselves &amp; those with whom we share this land and show up in every organization &amp; patient room across America. Every story of being judged, dismissed or blamed for one’s social &amp; medical condition stems from these wounds. And although we are clearly not the creator of these wounds, we do own them through inheritance. Thank you dear ancestors lol.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2AD8FC2-BB79-E14E-BD1A-9486B0528916}" type="slidenum">
              <a:rPr lang="en-US" smtClean="0"/>
              <a:t>3</a:t>
            </a:fld>
            <a:endParaRPr lang="en-US"/>
          </a:p>
        </p:txBody>
      </p:sp>
    </p:spTree>
    <p:extLst>
      <p:ext uri="{BB962C8B-B14F-4D97-AF65-F5344CB8AC3E}">
        <p14:creationId xmlns:p14="http://schemas.microsoft.com/office/powerpoint/2010/main" val="778047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EB14EE-B7AC-4B9F-9785-78A0ABAE5959}" type="slidenum">
              <a:rPr lang="en-US" smtClean="0"/>
              <a:t>26</a:t>
            </a:fld>
            <a:endParaRPr lang="en-US"/>
          </a:p>
        </p:txBody>
      </p:sp>
    </p:spTree>
    <p:extLst>
      <p:ext uri="{BB962C8B-B14F-4D97-AF65-F5344CB8AC3E}">
        <p14:creationId xmlns:p14="http://schemas.microsoft.com/office/powerpoint/2010/main" val="1944724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ED826-2CB6-42C3-BFBE-27A7E145EE5D}" type="slidenum">
              <a:rPr lang="en-US" smtClean="0"/>
              <a:t>27</a:t>
            </a:fld>
            <a:endParaRPr lang="en-US"/>
          </a:p>
        </p:txBody>
      </p:sp>
    </p:spTree>
    <p:extLst>
      <p:ext uri="{BB962C8B-B14F-4D97-AF65-F5344CB8AC3E}">
        <p14:creationId xmlns:p14="http://schemas.microsoft.com/office/powerpoint/2010/main" val="911048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1.Results-based Work Times:</a:t>
            </a:r>
          </a:p>
          <a:p>
            <a:r>
              <a:rPr lang="en-US"/>
              <a:t>·Ensure that flexible work schedules accommodate the diverse needs and responsibilities of employees, including those from marginalized communities who may face additional barriers to traditional work hours.</a:t>
            </a:r>
          </a:p>
          <a:p>
            <a:r>
              <a:rPr lang="en-US"/>
              <a:t>·Implement policies that prioritize productivity and outcomes over strict adherence to traditional work hours, recognizing that different individuals may have different peak productivity times.</a:t>
            </a:r>
          </a:p>
          <a:p>
            <a:r>
              <a:rPr lang="en-US"/>
              <a:t>2.No Home Base (Work from Anywhere):</a:t>
            </a:r>
          </a:p>
          <a:p>
            <a:r>
              <a:rPr lang="en-US"/>
              <a:t>·Ensure that remote work opportunities are accessible to all employees, regardless of their location or personal circumstances.</a:t>
            </a:r>
          </a:p>
          <a:p>
            <a:r>
              <a:rPr lang="en-US"/>
              <a:t>·Provide resources and support for remote workers to overcome potential barriers, such as access to technology, internet connectivity, and suitable workspace environments.</a:t>
            </a:r>
          </a:p>
          <a:p>
            <a:r>
              <a:rPr lang="en-US"/>
              <a:t>3.More Team Input in Decisions:</a:t>
            </a:r>
          </a:p>
          <a:p>
            <a:r>
              <a:rPr lang="en-US"/>
              <a:t>·Promote inclusive decision-making processes that actively solicit input and perspectives from all team members, ensuring that diverse voices are heard and valued.</a:t>
            </a:r>
          </a:p>
          <a:p>
            <a:r>
              <a:rPr lang="en-US"/>
              <a:t>·Implement strategies to mitigate power imbalances within teams, such as rotating leadership roles and providing training on inclusive leadership practices.</a:t>
            </a:r>
          </a:p>
          <a:p>
            <a:r>
              <a:rPr lang="en-US"/>
              <a:t>4.More Changing Jobs for Diverse Experience:</a:t>
            </a:r>
          </a:p>
          <a:p>
            <a:r>
              <a:rPr lang="en-US"/>
              <a:t>·Encourage and support career mobility and job rotation opportunities for all employees, including those from underrepresented backgrounds, to gain diverse experiences and skills.</a:t>
            </a:r>
          </a:p>
          <a:p>
            <a:r>
              <a:rPr lang="en-US"/>
              <a:t>·Implement transparent and equitable processes for internal job postings and promotions, ensuring that opportunities for advancement are accessible to all employees.</a:t>
            </a:r>
          </a:p>
          <a:p>
            <a:r>
              <a:rPr lang="en-US"/>
              <a:t>5.Learning and Applying a Range of Skills:</a:t>
            </a:r>
          </a:p>
          <a:p>
            <a:r>
              <a:rPr lang="en-US"/>
              <a:t>·Provide equitable access to training and development opportunities for all employees, including those from marginalized communities, to acquire and apply a diverse range of skills.</a:t>
            </a:r>
          </a:p>
          <a:p>
            <a:r>
              <a:rPr lang="en-US"/>
              <a:t>·Implement strategies to address systemic barriers to skill development, such as mentorship programs, skills training subsidies, and career development pathways.</a:t>
            </a:r>
          </a:p>
          <a:p>
            <a:r>
              <a:rPr lang="en-US"/>
              <a:t>6.Integrating Personal Life at Work:</a:t>
            </a:r>
          </a:p>
          <a:p>
            <a:r>
              <a:rPr lang="en-US"/>
              <a:t>·Foster a culture that recognizes and respects the diverse personal identities and experiences of employees, including their cultural, familial, and community affiliations.</a:t>
            </a:r>
          </a:p>
          <a:p>
            <a:r>
              <a:rPr lang="en-US"/>
              <a:t>·Implement policies and practices that support work-life balance, such as flexible scheduling, parental leave, and remote work options, to accommodate the diverse needs of employees.</a:t>
            </a:r>
          </a:p>
          <a:p>
            <a:r>
              <a:rPr lang="en-US"/>
              <a:t>7.Using AI and New Technologies for Better Efficiencies:</a:t>
            </a:r>
          </a:p>
          <a:p>
            <a:r>
              <a:rPr lang="en-US"/>
              <a:t>·Ensure that the development and implementation of AI and new technologies prioritize equity, fairness, and accountability, with mechanisms in place to mitigate biases and discriminatory outcomes.</a:t>
            </a:r>
          </a:p>
          <a:p>
            <a:r>
              <a:rPr lang="en-US"/>
              <a:t>·Promote diversity and inclusion in the technology sector by actively recruiting and supporting individuals from underrepresented groups in AI and technology roles.</a:t>
            </a:r>
          </a:p>
          <a:p>
            <a:r>
              <a:rPr lang="en-US"/>
              <a:t>8.Emphasis on Contributing to Team Success:</a:t>
            </a:r>
          </a:p>
          <a:p>
            <a:r>
              <a:rPr lang="en-US"/>
              <a:t>·Foster a collaborative and supportive work environment where individual contributions are recognized and valued within the context of team success.</a:t>
            </a:r>
          </a:p>
          <a:p>
            <a:r>
              <a:rPr lang="en-US"/>
              <a:t>·Implement performance evaluation processes that assess both individual contributions and collaborative efforts, ensuring that recognition and rewards are distributed equitably.</a:t>
            </a:r>
          </a:p>
          <a:p>
            <a:r>
              <a:rPr lang="en-US"/>
              <a:t>9.Changing Roles to Meet New Challenges:</a:t>
            </a:r>
          </a:p>
          <a:p>
            <a:r>
              <a:rPr lang="en-US"/>
              <a:t>·Proactively identify and address systemic barriers that may prevent employees, particularly those from marginalized communities, from transitioning into new roles or career paths.</a:t>
            </a:r>
          </a:p>
          <a:p>
            <a:r>
              <a:rPr lang="en-US"/>
              <a:t>·Provide support and resources for skill development, career planning, and mentorship to facilitate smooth transitions between roles and career trajectories</a:t>
            </a:r>
          </a:p>
          <a:p>
            <a:r>
              <a:rPr lang="en-US"/>
              <a:t>.</a:t>
            </a:r>
          </a:p>
          <a:p>
            <a:r>
              <a:rPr lang="en-US"/>
              <a:t>10.Working with Diverse Teams:</a:t>
            </a:r>
          </a:p>
          <a:p>
            <a:r>
              <a:rPr lang="en-US"/>
              <a:t>·Promote inclusive team dynamics and communication practices that celebrate diversity and foster a sense of belonging for all team members.</a:t>
            </a:r>
          </a:p>
          <a:p>
            <a:r>
              <a:rPr lang="en-US"/>
              <a:t>·Provide training and resources for effective cross-cultural communication, conflict resolution, and allyship to support collaboration within diverse teams.</a:t>
            </a:r>
          </a:p>
          <a:p>
            <a:r>
              <a:rPr lang="en-US"/>
              <a:t>By aligning each statement with an anti-racist lens, we can ensure that our organizational practices and policies promote equity, inclusion, and justice for all employees, contributing to a more just and equitable workplace culture.</a:t>
            </a:r>
          </a:p>
          <a:p>
            <a:r>
              <a:rPr lang="en-US"/>
              <a:t> </a:t>
            </a:r>
          </a:p>
          <a:p>
            <a:endParaRPr lang="en-US" dirty="0"/>
          </a:p>
        </p:txBody>
      </p:sp>
      <p:sp>
        <p:nvSpPr>
          <p:cNvPr id="4" name="Slide Number Placeholder 3"/>
          <p:cNvSpPr>
            <a:spLocks noGrp="1"/>
          </p:cNvSpPr>
          <p:nvPr>
            <p:ph type="sldNum" sz="quarter" idx="5"/>
          </p:nvPr>
        </p:nvSpPr>
        <p:spPr/>
        <p:txBody>
          <a:bodyPr/>
          <a:lstStyle/>
          <a:p>
            <a:fld id="{FA1ED826-2CB6-42C3-BFBE-27A7E145EE5D}" type="slidenum">
              <a:rPr lang="en-US" smtClean="0"/>
              <a:t>28</a:t>
            </a:fld>
            <a:endParaRPr lang="en-US"/>
          </a:p>
        </p:txBody>
      </p:sp>
    </p:spTree>
    <p:extLst>
      <p:ext uri="{BB962C8B-B14F-4D97-AF65-F5344CB8AC3E}">
        <p14:creationId xmlns:p14="http://schemas.microsoft.com/office/powerpoint/2010/main" val="82059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tabLst>
                <a:tab pos="457200" algn="l"/>
              </a:tabLst>
            </a:pPr>
            <a:r>
              <a:rPr lang="en-US" sz="1100" kern="0" dirty="0">
                <a:solidFill>
                  <a:srgbClr val="FF0000"/>
                </a:solidFill>
                <a:effectLst/>
                <a:latin typeface="Segoe UI" panose="020B0502040204020203" pitchFamily="34" charset="0"/>
                <a:ea typeface="Times New Roman" panose="02020603050405020304" pitchFamily="18" charset="0"/>
                <a:cs typeface="Times New Roman" panose="02020603050405020304" pitchFamily="18" charset="0"/>
              </a:rPr>
              <a:t>Results-based Work Times:</a:t>
            </a:r>
            <a:endParaRPr lang="en-US" sz="11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buSzPts val="1000"/>
              <a:buFont typeface="Symbol" panose="05050102010706020507" pitchFamily="18" charset="2"/>
              <a:buChar char=""/>
              <a:tabLst>
                <a:tab pos="457200" algn="l"/>
              </a:tabLst>
            </a:pPr>
            <a:r>
              <a:rPr lang="en-US" sz="1100" kern="0" dirty="0">
                <a:effectLst/>
                <a:latin typeface="Segoe UI" panose="020B0502040204020203" pitchFamily="34" charset="0"/>
                <a:ea typeface="Times New Roman" panose="02020603050405020304" pitchFamily="18" charset="0"/>
                <a:cs typeface="Times New Roman" panose="02020603050405020304" pitchFamily="18" charset="0"/>
              </a:rPr>
              <a:t>Ensure that flexible work schedules accommodate the diverse needs and responsibilities of employees, including those from marginalized communities who may face additional barriers to traditional work hours.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buSzPts val="1000"/>
              <a:buFont typeface="Symbol" panose="05050102010706020507" pitchFamily="18" charset="2"/>
              <a:buChar char=""/>
              <a:tabLst>
                <a:tab pos="457200" algn="l"/>
              </a:tabLst>
            </a:pPr>
            <a:r>
              <a:rPr lang="en-US" sz="1100" kern="0" dirty="0">
                <a:effectLst/>
                <a:latin typeface="Segoe UI" panose="020B0502040204020203" pitchFamily="34" charset="0"/>
                <a:ea typeface="Times New Roman" panose="02020603050405020304" pitchFamily="18" charset="0"/>
                <a:cs typeface="Times New Roman" panose="02020603050405020304" pitchFamily="18" charset="0"/>
              </a:rPr>
              <a:t>Implement policies that prioritize productivity and outcomes over strict adherence to traditional work hours, recognizing that different individuals may have different peak productivity times.</a:t>
            </a:r>
          </a:p>
          <a:p>
            <a:pPr marL="457200" lvl="1" indent="0">
              <a:spcBef>
                <a:spcPts val="0"/>
              </a:spcBef>
              <a:buSzPts val="1000"/>
              <a:buFont typeface="Symbol" panose="05050102010706020507" pitchFamily="18" charset="2"/>
              <a:buNone/>
              <a:tabLst>
                <a:tab pos="457200" algn="l"/>
              </a:tabLs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2"/>
              <a:tabLst>
                <a:tab pos="457200" algn="l"/>
              </a:tabLst>
            </a:pPr>
            <a:r>
              <a:rPr lang="en-US" sz="1100" kern="0" dirty="0">
                <a:solidFill>
                  <a:srgbClr val="FF0000"/>
                </a:solidFill>
                <a:effectLst/>
                <a:latin typeface="Segoe UI" panose="020B0502040204020203" pitchFamily="34" charset="0"/>
                <a:ea typeface="Times New Roman" panose="02020603050405020304" pitchFamily="18" charset="0"/>
                <a:cs typeface="Times New Roman" panose="02020603050405020304" pitchFamily="18" charset="0"/>
              </a:rPr>
              <a:t>No Home Base (Work from Anywhere):</a:t>
            </a:r>
            <a:endParaRPr lang="en-US" sz="11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buSzPts val="1000"/>
              <a:buFont typeface="Symbol" panose="05050102010706020507" pitchFamily="18" charset="2"/>
              <a:buChar char=""/>
              <a:tabLst>
                <a:tab pos="457200" algn="l"/>
              </a:tabLst>
            </a:pPr>
            <a:r>
              <a:rPr lang="en-US" sz="1100" kern="0" dirty="0">
                <a:effectLst/>
                <a:latin typeface="Segoe UI" panose="020B0502040204020203" pitchFamily="34" charset="0"/>
                <a:ea typeface="Times New Roman" panose="02020603050405020304" pitchFamily="18" charset="0"/>
                <a:cs typeface="Times New Roman" panose="02020603050405020304" pitchFamily="18" charset="0"/>
              </a:rPr>
              <a:t>Ensure that remote work opportunities are accessible to all employees, regardless of their location or personal circumstances.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buSzPts val="1000"/>
              <a:buFont typeface="Symbol" panose="05050102010706020507" pitchFamily="18" charset="2"/>
              <a:buChar char=""/>
              <a:tabLst>
                <a:tab pos="457200" algn="l"/>
              </a:tabLst>
            </a:pPr>
            <a:r>
              <a:rPr lang="en-US" sz="1100" kern="0" dirty="0">
                <a:effectLst/>
                <a:latin typeface="Segoe UI" panose="020B0502040204020203" pitchFamily="34" charset="0"/>
                <a:ea typeface="Times New Roman" panose="02020603050405020304" pitchFamily="18" charset="0"/>
                <a:cs typeface="Times New Roman" panose="02020603050405020304" pitchFamily="18" charset="0"/>
              </a:rPr>
              <a:t>Provide resources and support for remote workers to overcome potential barriers, such as access to technology, internet connectivity, and suitable workspace environments.</a:t>
            </a:r>
          </a:p>
          <a:p>
            <a:pPr marL="457200" lvl="1" indent="0">
              <a:spcBef>
                <a:spcPts val="0"/>
              </a:spcBef>
              <a:buSzPts val="1000"/>
              <a:buFont typeface="Symbol" panose="05050102010706020507" pitchFamily="18" charset="2"/>
              <a:buNone/>
              <a:tabLst>
                <a:tab pos="457200" algn="l"/>
              </a:tabLs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startAt="3"/>
              <a:tabLst>
                <a:tab pos="457200" algn="l"/>
              </a:tabLst>
            </a:pPr>
            <a:r>
              <a:rPr lang="en-US" sz="1100" kern="0" dirty="0">
                <a:solidFill>
                  <a:srgbClr val="FF0000"/>
                </a:solidFill>
                <a:effectLst/>
                <a:latin typeface="Segoe UI" panose="020B0502040204020203" pitchFamily="34" charset="0"/>
                <a:ea typeface="Times New Roman" panose="02020603050405020304" pitchFamily="18" charset="0"/>
                <a:cs typeface="Times New Roman" panose="02020603050405020304" pitchFamily="18" charset="0"/>
              </a:rPr>
              <a:t>More Team Input in Decisions</a:t>
            </a:r>
            <a:r>
              <a:rPr lang="en-US" sz="1100" kern="0" dirty="0">
                <a:effectLst/>
                <a:latin typeface="Segoe UI" panose="020B0502040204020203" pitchFamily="34" charset="0"/>
                <a:ea typeface="Times New Roman" panose="02020603050405020304" pitchFamily="18" charset="0"/>
                <a:cs typeface="Times New Roman" panose="02020603050405020304" pitchFamily="18" charset="0"/>
              </a:rPr>
              <a: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buSzPts val="1000"/>
              <a:buFont typeface="Symbol" panose="05050102010706020507" pitchFamily="18" charset="2"/>
              <a:buChar char=""/>
              <a:tabLst>
                <a:tab pos="457200" algn="l"/>
              </a:tabLst>
            </a:pPr>
            <a:r>
              <a:rPr lang="en-US" sz="1100" kern="0" dirty="0">
                <a:effectLst/>
                <a:latin typeface="Segoe UI" panose="020B0502040204020203" pitchFamily="34" charset="0"/>
                <a:ea typeface="Times New Roman" panose="02020603050405020304" pitchFamily="18" charset="0"/>
                <a:cs typeface="Times New Roman" panose="02020603050405020304" pitchFamily="18" charset="0"/>
              </a:rPr>
              <a:t>Promote inclusive decision-making processes that actively solicit input and perspectives from all team members, ensuring that diverse voices are heard and valued.</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spcBef>
                <a:spcPts val="0"/>
              </a:spcBef>
              <a:buSzPts val="1000"/>
              <a:buFont typeface="Symbol" panose="05050102010706020507" pitchFamily="18" charset="2"/>
              <a:buChar char=""/>
              <a:tabLst>
                <a:tab pos="457200" algn="l"/>
              </a:tabLst>
            </a:pPr>
            <a:r>
              <a:rPr lang="en-US" sz="1100" kern="0" dirty="0">
                <a:effectLst/>
                <a:latin typeface="Segoe UI" panose="020B0502040204020203" pitchFamily="34" charset="0"/>
                <a:ea typeface="Times New Roman" panose="02020603050405020304" pitchFamily="18" charset="0"/>
                <a:cs typeface="Times New Roman" panose="02020603050405020304" pitchFamily="18" charset="0"/>
              </a:rPr>
              <a:t>Implement strategies to mitigate power imbalances within teams, such as rotating leadership roles and providing training on inclusive leadership practices.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A1ED826-2CB6-42C3-BFBE-27A7E145EE5D}" type="slidenum">
              <a:rPr lang="en-US" smtClean="0"/>
              <a:t>29</a:t>
            </a:fld>
            <a:endParaRPr lang="en-US"/>
          </a:p>
        </p:txBody>
      </p:sp>
    </p:spTree>
    <p:extLst>
      <p:ext uri="{BB962C8B-B14F-4D97-AF65-F5344CB8AC3E}">
        <p14:creationId xmlns:p14="http://schemas.microsoft.com/office/powerpoint/2010/main" val="1005338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b="1"/>
              <a:t>Recruitment and Hiring:</a:t>
            </a:r>
            <a:endParaRPr lang="en-US"/>
          </a:p>
          <a:p>
            <a:pPr marL="285750" lvl="1" indent="-285750">
              <a:buFont typeface="Arial"/>
              <a:buChar char="•"/>
            </a:pPr>
            <a:r>
              <a:rPr lang="en-US"/>
              <a:t>Implement equitable recruitment and hiring practices by using diverse sourcing channels, removing biased language from job descriptions, and ensuring diverse hiring panels.</a:t>
            </a:r>
          </a:p>
          <a:p>
            <a:pPr marL="285750" lvl="1" indent="-285750">
              <a:buFont typeface="Arial"/>
              <a:buChar char="•"/>
            </a:pPr>
            <a:r>
              <a:rPr lang="en-US"/>
              <a:t>Conduct blind resume reviews to minimize unconscious bias and focus solely on qualifications and experience.</a:t>
            </a:r>
          </a:p>
          <a:p>
            <a:pPr marL="285750" lvl="1" indent="-285750">
              <a:buFont typeface="Arial"/>
              <a:buChar char="•"/>
            </a:pPr>
            <a:r>
              <a:rPr lang="en-US"/>
              <a:t>Offer targeted outreach and support to underrepresented groups to ensure a diverse pool of candidates.</a:t>
            </a:r>
          </a:p>
          <a:p>
            <a:pPr marL="285750" indent="-285750">
              <a:buFont typeface="Arial"/>
              <a:buChar char="•"/>
            </a:pPr>
            <a:r>
              <a:rPr lang="en-US" b="1"/>
              <a:t>Onboarding and Orientation:</a:t>
            </a:r>
            <a:endParaRPr lang="en-US"/>
          </a:p>
          <a:p>
            <a:pPr marL="285750" lvl="1" indent="-285750">
              <a:buFont typeface="Arial"/>
              <a:buChar char="•"/>
            </a:pPr>
            <a:r>
              <a:rPr lang="en-US"/>
              <a:t>Provide comprehensive and equitable onboarding programs that introduce new hires to the organization's culture, values, and expectations.</a:t>
            </a:r>
          </a:p>
          <a:p>
            <a:pPr marL="285750" lvl="1" indent="-285750">
              <a:buFont typeface="Arial"/>
              <a:buChar char="•"/>
            </a:pPr>
            <a:r>
              <a:rPr lang="en-US"/>
              <a:t>Offer cultural competency training to all employees to foster understanding and respect for diverse perspectives and backgrounds.</a:t>
            </a:r>
          </a:p>
          <a:p>
            <a:pPr marL="285750" lvl="1" indent="-285750">
              <a:buFont typeface="Arial"/>
              <a:buChar char="•"/>
            </a:pPr>
            <a:r>
              <a:rPr lang="en-US"/>
              <a:t>Assign mentors or buddy systems to support new hires, especially those from underrepresented groups.</a:t>
            </a:r>
          </a:p>
          <a:p>
            <a:pPr marL="285750" indent="-285750">
              <a:buFont typeface="Arial"/>
              <a:buChar char="•"/>
            </a:pPr>
            <a:r>
              <a:rPr lang="en-US" b="1"/>
              <a:t>Performance Management:</a:t>
            </a:r>
            <a:endParaRPr lang="en-US"/>
          </a:p>
          <a:p>
            <a:pPr marL="285750" lvl="1" indent="-285750">
              <a:buFont typeface="Arial"/>
              <a:buChar char="•"/>
            </a:pPr>
            <a:r>
              <a:rPr lang="en-US"/>
              <a:t>Establish clear and transparent performance evaluation criteria that focus on job-related competencies and outcomes.</a:t>
            </a:r>
          </a:p>
          <a:p>
            <a:pPr marL="285750" lvl="1" indent="-285750">
              <a:buFont typeface="Arial"/>
              <a:buChar char="•"/>
            </a:pPr>
            <a:r>
              <a:rPr lang="en-US"/>
              <a:t>Provide ongoing feedback and coaching to all employees to support their professional development and growth.</a:t>
            </a:r>
          </a:p>
          <a:p>
            <a:pPr marL="285750" lvl="1" indent="-285750">
              <a:buFont typeface="Arial"/>
              <a:buChar char="•"/>
            </a:pPr>
            <a:r>
              <a:rPr lang="en-US"/>
              <a:t>Offer training on bias mitigation and equitable performance assessment for managers and supervisors.</a:t>
            </a:r>
          </a:p>
          <a:p>
            <a:pPr marL="285750" indent="-285750">
              <a:buFont typeface="Arial"/>
              <a:buChar char="•"/>
            </a:pPr>
            <a:r>
              <a:rPr lang="en-US" b="1"/>
              <a:t>Compensation and Benefits:</a:t>
            </a:r>
            <a:endParaRPr lang="en-US"/>
          </a:p>
          <a:p>
            <a:pPr marL="285750" lvl="1" indent="-285750">
              <a:buFont typeface="Arial"/>
              <a:buChar char="•"/>
            </a:pPr>
            <a:r>
              <a:rPr lang="en-US"/>
              <a:t>Conduct regular pay equity analyses to identify and address any disparities based on gender, race, ethnicity, or other protected characteristics.</a:t>
            </a:r>
          </a:p>
          <a:p>
            <a:pPr marL="285750" lvl="1" indent="-285750">
              <a:buFont typeface="Arial"/>
              <a:buChar char="•"/>
            </a:pPr>
            <a:r>
              <a:rPr lang="en-US"/>
              <a:t>Provide equitable access to benefits and perks, such as healthcare, parental leave, flexible work arrangements, and professional development opportunities.</a:t>
            </a:r>
          </a:p>
          <a:p>
            <a:pPr marL="285750" lvl="1" indent="-285750">
              <a:buFont typeface="Arial"/>
              <a:buChar char="•"/>
            </a:pPr>
            <a:r>
              <a:rPr lang="en-US"/>
              <a:t>Offer financial wellness programs and resources to support employees in building long-term financial stability.</a:t>
            </a:r>
          </a:p>
          <a:p>
            <a:pPr marL="285750" indent="-285750">
              <a:buFont typeface="Arial"/>
              <a:buChar char="•"/>
            </a:pPr>
            <a:r>
              <a:rPr lang="en-US" b="1"/>
              <a:t>Career Development and Advancement:</a:t>
            </a:r>
            <a:endParaRPr lang="en-US"/>
          </a:p>
          <a:p>
            <a:pPr marL="285750" lvl="1" indent="-285750">
              <a:buFont typeface="Arial"/>
              <a:buChar char="•"/>
            </a:pPr>
            <a:r>
              <a:rPr lang="en-US"/>
              <a:t>Implement structured career development programs that provide equitable access to training, mentorship, and advancement opportunities for all employees.</a:t>
            </a:r>
          </a:p>
          <a:p>
            <a:pPr marL="285750" lvl="1" indent="-285750">
              <a:buFont typeface="Arial"/>
              <a:buChar char="•"/>
            </a:pPr>
            <a:r>
              <a:rPr lang="en-US"/>
              <a:t>Establish clear pathways for career progression and promotion based on merit and performance rather than nepotism or favoritism.</a:t>
            </a:r>
          </a:p>
          <a:p>
            <a:pPr marL="285750" lvl="1" indent="-285750">
              <a:buFont typeface="Arial"/>
              <a:buChar char="•"/>
            </a:pPr>
            <a:r>
              <a:rPr lang="en-US"/>
              <a:t>Create inclusive leadership development programs that identify and nurture talent from underrepresented groups.</a:t>
            </a:r>
          </a:p>
          <a:p>
            <a:pPr marL="285750" indent="-285750">
              <a:buFont typeface="Arial"/>
              <a:buChar char="•"/>
            </a:pPr>
            <a:r>
              <a:rPr lang="en-US" b="1"/>
              <a:t>Workplace Culture and Climate:</a:t>
            </a:r>
            <a:endParaRPr lang="en-US"/>
          </a:p>
          <a:p>
            <a:pPr marL="285750" lvl="1" indent="-285750">
              <a:buFont typeface="Arial"/>
              <a:buChar char="•"/>
            </a:pPr>
            <a:r>
              <a:rPr lang="en-US"/>
              <a:t>Foster an inclusive and supportive workplace culture where all employees feel valued, respected, and empowered to contribute their ideas and perspectives.</a:t>
            </a:r>
          </a:p>
          <a:p>
            <a:pPr marL="285750" lvl="1" indent="-285750">
              <a:buFont typeface="Arial"/>
              <a:buChar char="•"/>
            </a:pPr>
            <a:r>
              <a:rPr lang="en-US"/>
              <a:t>Promote diversity, equity, and inclusion through employee resource groups, affinity networks, and cultural celebrations.</a:t>
            </a:r>
          </a:p>
          <a:p>
            <a:pPr marL="285750" lvl="1" indent="-285750">
              <a:buFont typeface="Arial"/>
              <a:buChar char="•"/>
            </a:pPr>
            <a:r>
              <a:rPr lang="en-US"/>
              <a:t>Implement zero-tolerance policies for discrimination, harassment, and retaliation and provide mechanisms for reporting and addressing incidents promptly and effectively.</a:t>
            </a:r>
          </a:p>
          <a:p>
            <a:pPr marL="285750" indent="-285750">
              <a:buFont typeface="Arial"/>
              <a:buChar char="•"/>
            </a:pPr>
            <a:r>
              <a:rPr lang="en-US" b="1"/>
              <a:t>Offboarding and Exit Interviews:</a:t>
            </a:r>
            <a:endParaRPr lang="en-US"/>
          </a:p>
          <a:p>
            <a:pPr marL="285750" lvl="1" indent="-285750">
              <a:buFont typeface="Arial"/>
              <a:buChar char="•"/>
            </a:pPr>
            <a:r>
              <a:rPr lang="en-US"/>
              <a:t>Conduct exit interviews to gather feedback from departing employees on their experiences within the organization, including any concerns related to equity or inclusion.</a:t>
            </a:r>
          </a:p>
          <a:p>
            <a:pPr marL="285750" lvl="1" indent="-285750">
              <a:buFont typeface="Arial"/>
              <a:buChar char="•"/>
            </a:pPr>
            <a:r>
              <a:rPr lang="en-US"/>
              <a:t>Use exit interview data to identify trends, address systemic issues, and make improvements to policies and practices to enhance equity throughout the employee lifecycle.</a:t>
            </a:r>
          </a:p>
          <a:p>
            <a:pPr lvl="1"/>
            <a:r>
              <a:rPr lang="en-US"/>
              <a:t>By infusing equity into every aspect of the employee lifecycle, organizations can create a more inclusive and equitable workplace where all employees have the opportunity to thrive and succeed.</a:t>
            </a:r>
          </a:p>
          <a:p>
            <a:pPr lvl="1" algn="ctr"/>
            <a:r>
              <a:rPr lang="en-US"/>
              <a:t>Top of Form</a:t>
            </a:r>
          </a:p>
          <a:p>
            <a:pPr lvl="1"/>
            <a:r>
              <a:rPr lang="en-US"/>
              <a:t> </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2EB14EE-B7AC-4B9F-9785-78A0ABAE5959}" type="slidenum">
              <a:rPr lang="en-US" smtClean="0"/>
              <a:t>30</a:t>
            </a:fld>
            <a:endParaRPr lang="en-US"/>
          </a:p>
        </p:txBody>
      </p:sp>
    </p:spTree>
    <p:extLst>
      <p:ext uri="{BB962C8B-B14F-4D97-AF65-F5344CB8AC3E}">
        <p14:creationId xmlns:p14="http://schemas.microsoft.com/office/powerpoint/2010/main" val="987095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EB14EE-B7AC-4B9F-9785-78A0ABAE5959}" type="slidenum">
              <a:rPr lang="en-US" smtClean="0"/>
              <a:t>31</a:t>
            </a:fld>
            <a:endParaRPr lang="en-US"/>
          </a:p>
        </p:txBody>
      </p:sp>
    </p:spTree>
    <p:extLst>
      <p:ext uri="{BB962C8B-B14F-4D97-AF65-F5344CB8AC3E}">
        <p14:creationId xmlns:p14="http://schemas.microsoft.com/office/powerpoint/2010/main" val="4011366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video on bias &amp; unequitable application of an org policy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How was bias at play here despite the clerk just doing her job?</a:t>
            </a:r>
          </a:p>
          <a:p>
            <a:endParaRPr lang="en-US" dirty="0"/>
          </a:p>
          <a:p>
            <a:endParaRPr lang="en-US" dirty="0"/>
          </a:p>
          <a:p>
            <a:r>
              <a:rPr lang="en-US" dirty="0"/>
              <a:t>https://</a:t>
            </a:r>
            <a:r>
              <a:rPr lang="en-US" dirty="0" err="1"/>
              <a:t>youtu.be</a:t>
            </a:r>
            <a:r>
              <a:rPr lang="en-US" dirty="0"/>
              <a:t>/Wf9QBnPK6Yg?si=A5iafqn4MzczMLOZ</a:t>
            </a:r>
          </a:p>
          <a:p>
            <a:endParaRPr lang="en-US" dirty="0"/>
          </a:p>
          <a:p>
            <a:r>
              <a:rPr lang="en-US" dirty="0"/>
              <a:t>Video length 3:50</a:t>
            </a:r>
          </a:p>
        </p:txBody>
      </p:sp>
      <p:sp>
        <p:nvSpPr>
          <p:cNvPr id="4" name="Slide Number Placeholder 3"/>
          <p:cNvSpPr>
            <a:spLocks noGrp="1"/>
          </p:cNvSpPr>
          <p:nvPr>
            <p:ph type="sldNum" sz="quarter" idx="5"/>
          </p:nvPr>
        </p:nvSpPr>
        <p:spPr/>
        <p:txBody>
          <a:bodyPr/>
          <a:lstStyle/>
          <a:p>
            <a:fld id="{E6042132-C4C7-F444-969B-A86FD3CE3D5B}" type="slidenum">
              <a:rPr lang="en-US" smtClean="0"/>
              <a:t>32</a:t>
            </a:fld>
            <a:endParaRPr lang="en-US"/>
          </a:p>
        </p:txBody>
      </p:sp>
    </p:spTree>
    <p:extLst>
      <p:ext uri="{BB962C8B-B14F-4D97-AF65-F5344CB8AC3E}">
        <p14:creationId xmlns:p14="http://schemas.microsoft.com/office/powerpoint/2010/main" val="4092136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EB14EE-B7AC-4B9F-9785-78A0ABAE5959}" type="slidenum">
              <a:rPr lang="en-US" smtClean="0"/>
              <a:t>33</a:t>
            </a:fld>
            <a:endParaRPr lang="en-US"/>
          </a:p>
        </p:txBody>
      </p:sp>
    </p:spTree>
    <p:extLst>
      <p:ext uri="{BB962C8B-B14F-4D97-AF65-F5344CB8AC3E}">
        <p14:creationId xmlns:p14="http://schemas.microsoft.com/office/powerpoint/2010/main" val="15201621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EB14EE-B7AC-4B9F-9785-78A0ABAE5959}" type="slidenum">
              <a:rPr lang="en-US" smtClean="0"/>
              <a:t>36</a:t>
            </a:fld>
            <a:endParaRPr lang="en-US"/>
          </a:p>
        </p:txBody>
      </p:sp>
    </p:spTree>
    <p:extLst>
      <p:ext uri="{BB962C8B-B14F-4D97-AF65-F5344CB8AC3E}">
        <p14:creationId xmlns:p14="http://schemas.microsoft.com/office/powerpoint/2010/main" val="2724801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only play first 9:30 minutes</a:t>
            </a:r>
          </a:p>
          <a:p>
            <a:endParaRPr lang="en-US" dirty="0"/>
          </a:p>
          <a:p>
            <a:r>
              <a:rPr lang="en-US" dirty="0"/>
              <a:t>What are some of the single stories that get activated when you come into work with your coworkers/leadership?</a:t>
            </a:r>
          </a:p>
          <a:p>
            <a:endParaRPr lang="en-US" dirty="0"/>
          </a:p>
          <a:p>
            <a:r>
              <a:rPr lang="en-US" dirty="0"/>
              <a:t>How can the pitfalls of the single story show up during the recruitment or onboarding process?</a:t>
            </a:r>
          </a:p>
          <a:p>
            <a:endParaRPr lang="en-US" dirty="0"/>
          </a:p>
          <a:p>
            <a:r>
              <a:rPr lang="en-US" strike="sngStrike" dirty="0"/>
              <a:t>How many of us default into a single story of:</a:t>
            </a:r>
          </a:p>
          <a:p>
            <a:r>
              <a:rPr lang="en-US" strike="sngStrike" dirty="0"/>
              <a:t>	what health &amp; well-being is?</a:t>
            </a:r>
          </a:p>
          <a:p>
            <a:r>
              <a:rPr lang="en-US" strike="sngStrike" dirty="0"/>
              <a:t>	what a good patient is?</a:t>
            </a:r>
          </a:p>
          <a:p>
            <a:r>
              <a:rPr lang="en-US" strike="sngStrike" dirty="0"/>
              <a:t>	what leadership looks like?</a:t>
            </a:r>
          </a:p>
          <a:p>
            <a:r>
              <a:rPr lang="en-US" dirty="0"/>
              <a:t>	</a:t>
            </a:r>
          </a:p>
          <a:p>
            <a:endParaRPr lang="en-US" dirty="0"/>
          </a:p>
        </p:txBody>
      </p:sp>
      <p:sp>
        <p:nvSpPr>
          <p:cNvPr id="4" name="Slide Number Placeholder 3"/>
          <p:cNvSpPr>
            <a:spLocks noGrp="1"/>
          </p:cNvSpPr>
          <p:nvPr>
            <p:ph type="sldNum" sz="quarter" idx="5"/>
          </p:nvPr>
        </p:nvSpPr>
        <p:spPr/>
        <p:txBody>
          <a:bodyPr/>
          <a:lstStyle/>
          <a:p>
            <a:fld id="{E6042132-C4C7-F444-969B-A86FD3CE3D5B}" type="slidenum">
              <a:rPr lang="en-US" smtClean="0"/>
              <a:t>37</a:t>
            </a:fld>
            <a:endParaRPr lang="en-US"/>
          </a:p>
        </p:txBody>
      </p:sp>
    </p:spTree>
    <p:extLst>
      <p:ext uri="{BB962C8B-B14F-4D97-AF65-F5344CB8AC3E}">
        <p14:creationId xmlns:p14="http://schemas.microsoft.com/office/powerpoint/2010/main" val="4276226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Irwin introduce himself first.</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n>
                  <a:noFill/>
                </a:ln>
                <a:solidFill>
                  <a:srgbClr val="99195E"/>
                </a:solidFill>
                <a:effectLst/>
                <a:latin typeface="Helvetica Neue" panose="02000503000000020004" pitchFamily="2" charset="0"/>
                <a:ea typeface="Arial Unicode MS" panose="020B0604020202020204" pitchFamily="34" charset="-128"/>
                <a:cs typeface="Arial Unicode MS" panose="020B0604020202020204" pitchFamily="34" charset="-128"/>
              </a:rPr>
              <a:t>My name is Kevonya Elzia, I’m currently the Director of Justice, Equity, Diversity, Inclusion at the NHCHC but my background is 20 years as a RN &amp; 23 years in healthcare in general. I have work in various specialties from Peds ICU to home-based dialysis to gyn-</a:t>
            </a:r>
            <a:r>
              <a:rPr lang="en-US" sz="1800" dirty="0" err="1">
                <a:ln>
                  <a:noFill/>
                </a:ln>
                <a:solidFill>
                  <a:srgbClr val="99195E"/>
                </a:solidFill>
                <a:effectLst/>
                <a:latin typeface="Helvetica Neue" panose="02000503000000020004" pitchFamily="2" charset="0"/>
                <a:ea typeface="Arial Unicode MS" panose="020B0604020202020204" pitchFamily="34" charset="-128"/>
                <a:cs typeface="Arial Unicode MS" panose="020B0604020202020204" pitchFamily="34" charset="-128"/>
              </a:rPr>
              <a:t>onc</a:t>
            </a:r>
            <a:r>
              <a:rPr lang="en-US" sz="1800" dirty="0">
                <a:ln>
                  <a:noFill/>
                </a:ln>
                <a:solidFill>
                  <a:srgbClr val="99195E"/>
                </a:solidFill>
                <a:effectLst/>
                <a:latin typeface="Helvetica Neue" panose="02000503000000020004" pitchFamily="2" charset="0"/>
                <a:ea typeface="Arial Unicode MS" panose="020B0604020202020204" pitchFamily="34" charset="-128"/>
                <a:cs typeface="Arial Unicode MS" panose="020B0604020202020204" pitchFamily="34" charset="-128"/>
              </a:rPr>
              <a:t> to community health &amp; street outreach. I approach this work as a nurse that has had to fight for my patients to be heard and their needs honored. The daughter of a person with a complex medical history and absolutely NO trust in the medical system as a result of her experiences. The wife of a veteran who trust NO vaccines, A patient who’s been in a medical visit where someone was knocking on the door to tell my doctor to hurry up.  And as a staff member who has had to fight organizational bureaucracy, hierarchy &amp; ego to get my patient &amp; fellow staff members needs met. I do this work to heal wounds generations of old &amp; generations yet to come. I do this work to honor the stories of survival, resilience and heartache that have been shared w/ me through the years. I do this work as a legacy to my mother &amp; a gift to my niece.  I intentionally introduce myself this way for two reason 1) to show that this is not just my work, it is my lived experience &amp; the lived experience of my patients &amp; those I hold dear. </a:t>
            </a:r>
            <a:r>
              <a:rPr lang="en-US" sz="1800" dirty="0">
                <a:ln>
                  <a:noFill/>
                </a:ln>
                <a:solidFill>
                  <a:srgbClr val="000000"/>
                </a:solidFill>
                <a:effectLst/>
                <a:latin typeface="Helvetica Neue" panose="02000503000000020004" pitchFamily="2" charset="0"/>
                <a:ea typeface="Arial Unicode MS" panose="020B0604020202020204" pitchFamily="34" charset="-128"/>
                <a:cs typeface="Arial Unicode MS" panose="020B0604020202020204" pitchFamily="34" charset="-128"/>
              </a:rPr>
              <a:t>Secondly, my journey as it represents one of the millions that exists in our world that has to navigate &amp; mitigate the barriers we’re fighting against through EDIB work &amp; is part of my why for doing this work. </a:t>
            </a:r>
            <a:endParaRPr lang="en-US" sz="1800" dirty="0">
              <a:ln>
                <a:noFill/>
              </a:ln>
              <a:solidFill>
                <a:srgbClr val="99195E"/>
              </a:solidFill>
              <a:effectLst/>
              <a:latin typeface="Helvetica Neue" panose="02000503000000020004" pitchFamily="2" charset="0"/>
              <a:ea typeface="Arial Unicode MS" panose="020B0604020202020204" pitchFamily="34" charset="-128"/>
              <a:cs typeface="Arial Unicode MS" panose="020B0604020202020204" pitchFamily="34" charset="-128"/>
            </a:endParaRPr>
          </a:p>
          <a:p>
            <a:endParaRPr lang="en-US" dirty="0"/>
          </a:p>
        </p:txBody>
      </p:sp>
      <p:sp>
        <p:nvSpPr>
          <p:cNvPr id="4" name="Slide Number Placeholder 3"/>
          <p:cNvSpPr>
            <a:spLocks noGrp="1"/>
          </p:cNvSpPr>
          <p:nvPr>
            <p:ph type="sldNum" sz="quarter" idx="5"/>
          </p:nvPr>
        </p:nvSpPr>
        <p:spPr/>
        <p:txBody>
          <a:bodyPr/>
          <a:lstStyle/>
          <a:p>
            <a:fld id="{22EB14EE-B7AC-4B9F-9785-78A0ABAE5959}" type="slidenum">
              <a:rPr lang="en-US" smtClean="0"/>
              <a:t>4</a:t>
            </a:fld>
            <a:endParaRPr lang="en-US"/>
          </a:p>
        </p:txBody>
      </p:sp>
    </p:spTree>
    <p:extLst>
      <p:ext uri="{BB962C8B-B14F-4D97-AF65-F5344CB8AC3E}">
        <p14:creationId xmlns:p14="http://schemas.microsoft.com/office/powerpoint/2010/main" val="3196977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EB14EE-B7AC-4B9F-9785-78A0ABAE5959}" type="slidenum">
              <a:rPr lang="en-US" smtClean="0"/>
              <a:t>38</a:t>
            </a:fld>
            <a:endParaRPr lang="en-US"/>
          </a:p>
        </p:txBody>
      </p:sp>
    </p:spTree>
    <p:extLst>
      <p:ext uri="{BB962C8B-B14F-4D97-AF65-F5344CB8AC3E}">
        <p14:creationId xmlns:p14="http://schemas.microsoft.com/office/powerpoint/2010/main" val="3585202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Use of Racial Equity Toolkit to develop policies and procedures</a:t>
            </a:r>
          </a:p>
          <a:p>
            <a:r>
              <a:rPr lang="en-US">
                <a:latin typeface="Calibri"/>
                <a:ea typeface="Calibri"/>
                <a:cs typeface="Calibri"/>
              </a:rPr>
              <a:t> </a:t>
            </a:r>
          </a:p>
          <a:p>
            <a:r>
              <a:rPr lang="en-US">
                <a:latin typeface="Calibri"/>
                <a:ea typeface="Calibri"/>
                <a:cs typeface="Calibri"/>
              </a:rPr>
              <a:t>Engagement Surveys</a:t>
            </a:r>
            <a:endParaRPr lang="en-US"/>
          </a:p>
        </p:txBody>
      </p:sp>
      <p:sp>
        <p:nvSpPr>
          <p:cNvPr id="4" name="Slide Number Placeholder 3"/>
          <p:cNvSpPr>
            <a:spLocks noGrp="1"/>
          </p:cNvSpPr>
          <p:nvPr>
            <p:ph type="sldNum" sz="quarter" idx="5"/>
          </p:nvPr>
        </p:nvSpPr>
        <p:spPr/>
        <p:txBody>
          <a:bodyPr/>
          <a:lstStyle/>
          <a:p>
            <a:fld id="{22EB14EE-B7AC-4B9F-9785-78A0ABAE5959}" type="slidenum">
              <a:rPr lang="en-US" smtClean="0"/>
              <a:t>46</a:t>
            </a:fld>
            <a:endParaRPr lang="en-US"/>
          </a:p>
        </p:txBody>
      </p:sp>
    </p:spTree>
    <p:extLst>
      <p:ext uri="{BB962C8B-B14F-4D97-AF65-F5344CB8AC3E}">
        <p14:creationId xmlns:p14="http://schemas.microsoft.com/office/powerpoint/2010/main" val="21091971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https://</a:t>
            </a:r>
            <a:r>
              <a:rPr lang="en-US" dirty="0" err="1"/>
              <a:t>youtu.be</a:t>
            </a:r>
            <a:r>
              <a:rPr lang="en-US" dirty="0"/>
              <a:t>/jm5DWa2bpbs?si=XTRIkRM6sdRObFmZ</a:t>
            </a:r>
          </a:p>
          <a:p>
            <a:r>
              <a:rPr lang="en-US" dirty="0"/>
              <a:t>Video length 2:15</a:t>
            </a:r>
          </a:p>
          <a:p>
            <a:r>
              <a:rPr lang="en-US" dirty="0"/>
              <a:t>Passive vs action</a:t>
            </a:r>
          </a:p>
          <a:p>
            <a:endParaRPr lang="en-US" dirty="0"/>
          </a:p>
          <a:p>
            <a:r>
              <a:rPr lang="en-US" dirty="0"/>
              <a:t>As you engage in this work are you looking to coast in the lane of being non or march in the lane of being anti?</a:t>
            </a:r>
          </a:p>
        </p:txBody>
      </p:sp>
      <p:sp>
        <p:nvSpPr>
          <p:cNvPr id="4" name="Slide Number Placeholder 3"/>
          <p:cNvSpPr>
            <a:spLocks noGrp="1"/>
          </p:cNvSpPr>
          <p:nvPr>
            <p:ph type="sldNum" sz="quarter" idx="5"/>
          </p:nvPr>
        </p:nvSpPr>
        <p:spPr/>
        <p:txBody>
          <a:bodyPr/>
          <a:lstStyle/>
          <a:p>
            <a:fld id="{E6042132-C4C7-F444-969B-A86FD3CE3D5B}" type="slidenum">
              <a:rPr lang="en-US" smtClean="0"/>
              <a:t>51</a:t>
            </a:fld>
            <a:endParaRPr lang="en-US"/>
          </a:p>
        </p:txBody>
      </p:sp>
    </p:spTree>
    <p:extLst>
      <p:ext uri="{BB962C8B-B14F-4D97-AF65-F5344CB8AC3E}">
        <p14:creationId xmlns:p14="http://schemas.microsoft.com/office/powerpoint/2010/main" val="3471693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Goes with the non vs anti video</a:t>
            </a:r>
          </a:p>
          <a:p>
            <a:endParaRPr lang="en-US" dirty="0"/>
          </a:p>
          <a:p>
            <a:r>
              <a:rPr lang="en-US" dirty="0"/>
              <a:t>Have groups report out on themes that come up</a:t>
            </a:r>
          </a:p>
        </p:txBody>
      </p:sp>
      <p:sp>
        <p:nvSpPr>
          <p:cNvPr id="4" name="Slide Number Placeholder 3"/>
          <p:cNvSpPr>
            <a:spLocks noGrp="1"/>
          </p:cNvSpPr>
          <p:nvPr>
            <p:ph type="sldNum" sz="quarter" idx="5"/>
          </p:nvPr>
        </p:nvSpPr>
        <p:spPr/>
        <p:txBody>
          <a:bodyPr/>
          <a:lstStyle/>
          <a:p>
            <a:fld id="{E6042132-C4C7-F444-969B-A86FD3CE3D5B}" type="slidenum">
              <a:rPr lang="en-US" smtClean="0"/>
              <a:t>52</a:t>
            </a:fld>
            <a:endParaRPr lang="en-US"/>
          </a:p>
        </p:txBody>
      </p:sp>
    </p:spTree>
    <p:extLst>
      <p:ext uri="{BB962C8B-B14F-4D97-AF65-F5344CB8AC3E}">
        <p14:creationId xmlns:p14="http://schemas.microsoft.com/office/powerpoint/2010/main" val="623861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600"/>
              </a:spcAft>
              <a:buFont typeface="Symbol" pitchFamily="2" charset="2"/>
              <a:buChar char=""/>
            </a:pPr>
            <a:r>
              <a:rPr lang="en-US" sz="1800" i="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“Culture is the life support system of a community. If a community’s culture is respected and nurtured, the community’s power will grow” </a:t>
            </a: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Peoples Institute for Undoing Racism</a:t>
            </a:r>
          </a:p>
          <a:p>
            <a:pPr marL="342900" marR="0" lvl="0" indent="-342900">
              <a:lnSpc>
                <a:spcPct val="107000"/>
              </a:lnSpc>
              <a:spcBef>
                <a:spcPts val="0"/>
              </a:spcBef>
              <a:spcAft>
                <a:spcPts val="600"/>
              </a:spcAft>
              <a:buFont typeface="Symbol" pitchFamily="2" charset="2"/>
              <a:buChar cha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It’s important that we look at how culture contributes to our assumptions &amp; understanding of the world around us as well as how we engage.</a:t>
            </a:r>
          </a:p>
          <a:p>
            <a:pPr marL="342900" marR="0" lvl="0" indent="-342900">
              <a:lnSpc>
                <a:spcPct val="107000"/>
              </a:lnSpc>
              <a:spcBef>
                <a:spcPts val="0"/>
              </a:spcBef>
              <a:spcAft>
                <a:spcPts val="600"/>
              </a:spcAft>
              <a:buFont typeface="Symbol" pitchFamily="2" charset="2"/>
              <a:buChar cha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 story &amp; the perception it projects depends on who is the narrator &amp; what beliefs they hold of their own culture &amp; the culture of others.</a:t>
            </a:r>
          </a:p>
          <a:p>
            <a:pPr marL="342900" marR="0" lvl="0" indent="-342900">
              <a:lnSpc>
                <a:spcPct val="107000"/>
              </a:lnSpc>
              <a:spcBef>
                <a:spcPts val="0"/>
              </a:spcBef>
              <a:spcAft>
                <a:spcPts val="600"/>
              </a:spcAft>
              <a:buFont typeface="Symbol" pitchFamily="2" charset="2"/>
              <a:buChar cha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This is where we can get lost, we are so programmed to think of dominant culture as the default setting that we miss the fact that it is actually just one of many cultures that make up American society. Remember </a:t>
            </a:r>
            <a:r>
              <a:rPr lang="en-US" sz="1800" b="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White Gaze: means </a:t>
            </a: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we all have been socialized to consider white perspective &amp; formulate our behaviors with the opinion of white people in mind. </a:t>
            </a:r>
          </a:p>
          <a:p>
            <a:pPr marL="342900" marR="0" lvl="0" indent="-342900">
              <a:lnSpc>
                <a:spcPct val="107000"/>
              </a:lnSpc>
              <a:spcBef>
                <a:spcPts val="0"/>
              </a:spcBef>
              <a:spcAft>
                <a:spcPts val="600"/>
              </a:spcAft>
              <a:buFont typeface="Symbol" pitchFamily="2" charset="2"/>
              <a:buChar cha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 great example of this is the narrative that has been attached to the student protest against injustices that have occurred over the last couple of weeks compared to the narrative that was spun around the Jan 6 insurrection that was clearly an attempt at a government takeover.</a:t>
            </a:r>
          </a:p>
          <a:p>
            <a:pPr marL="342900" marR="0" lvl="0" indent="-342900">
              <a:lnSpc>
                <a:spcPct val="107000"/>
              </a:lnSpc>
              <a:spcBef>
                <a:spcPts val="0"/>
              </a:spcBef>
              <a:spcAft>
                <a:spcPts val="600"/>
              </a:spcAft>
              <a:buFont typeface="Symbol" pitchFamily="2" charset="2"/>
              <a:buChar cha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When applying in EDIB practices &amp; strategies its important to check to see whose cultural perspective is being centered &amp; who’s voice &amp; cultural perspective is being left out? And ask yourself why?</a:t>
            </a:r>
          </a:p>
          <a:p>
            <a:pPr marL="0" marR="0">
              <a:lnSpc>
                <a:spcPct val="107000"/>
              </a:lnSpc>
              <a:spcBef>
                <a:spcPts val="0"/>
              </a:spcBef>
              <a:spcAft>
                <a:spcPts val="600"/>
              </a:spcAft>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your table discuss the questions on the slide</a:t>
            </a:r>
          </a:p>
          <a:p>
            <a:r>
              <a:rPr lang="en-US" dirty="0"/>
              <a:t>	</a:t>
            </a:r>
          </a:p>
          <a:p>
            <a:endParaRPr lang="en-US" dirty="0"/>
          </a:p>
        </p:txBody>
      </p:sp>
      <p:sp>
        <p:nvSpPr>
          <p:cNvPr id="4" name="Slide Number Placeholder 3"/>
          <p:cNvSpPr>
            <a:spLocks noGrp="1"/>
          </p:cNvSpPr>
          <p:nvPr>
            <p:ph type="sldNum" sz="quarter" idx="5"/>
          </p:nvPr>
        </p:nvSpPr>
        <p:spPr/>
        <p:txBody>
          <a:bodyPr/>
          <a:lstStyle/>
          <a:p>
            <a:fld id="{E6042132-C4C7-F444-969B-A86FD3CE3D5B}" type="slidenum">
              <a:rPr lang="en-US" smtClean="0"/>
              <a:t>54</a:t>
            </a:fld>
            <a:endParaRPr lang="en-US"/>
          </a:p>
        </p:txBody>
      </p:sp>
    </p:spTree>
    <p:extLst>
      <p:ext uri="{BB962C8B-B14F-4D97-AF65-F5344CB8AC3E}">
        <p14:creationId xmlns:p14="http://schemas.microsoft.com/office/powerpoint/2010/main" val="38057757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600"/>
              </a:spcAft>
              <a:buFont typeface="Symbol" pitchFamily="2" charset="2"/>
              <a:buChar char=""/>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When working to apply &amp; embody EDIB practices &amp; strategies these are the specific behaviors within ourselves &amp; our orgs that we are trying to disrupt. All of these practices/socialized norms when used to the exclusion of other ways of operating reinforce ”the system of whiteness“ which is rooted in the oppression &amp; marginalization of others. For example when building a house or piece of furniture making sure measurements are exact is important &amp; needed. Yet, applying a perfectionist mindset to all things without exception is oppressive. </a:t>
            </a:r>
          </a:p>
          <a:p>
            <a:pPr marL="342900" marR="0" lvl="0" indent="-342900">
              <a:lnSpc>
                <a:spcPct val="107000"/>
              </a:lnSpc>
              <a:spcBef>
                <a:spcPts val="0"/>
              </a:spcBef>
              <a:spcAft>
                <a:spcPts val="600"/>
              </a:spcAft>
              <a:buFont typeface="Symbol" pitchFamily="2" charset="2"/>
              <a:buChar char=""/>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When looking at institutional racism/ bias &amp; its manifestations within organizations its extremely helpful to understand how “the system of whiteness” tends to manifest itself within these spaces. </a:t>
            </a:r>
          </a:p>
          <a:p>
            <a:pPr marL="342900" marR="0" lvl="0" indent="-342900">
              <a:lnSpc>
                <a:spcPct val="107000"/>
              </a:lnSpc>
              <a:spcBef>
                <a:spcPts val="0"/>
              </a:spcBef>
              <a:spcAft>
                <a:spcPts val="600"/>
              </a:spcAft>
              <a:buFont typeface="Symbol" pitchFamily="2" charset="2"/>
              <a:buChar char=""/>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For example:</a:t>
            </a:r>
          </a:p>
          <a:p>
            <a:pPr marL="742950" marR="0" lvl="1" indent="-285750">
              <a:lnSpc>
                <a:spcPct val="107000"/>
              </a:lnSpc>
              <a:spcBef>
                <a:spcPts val="0"/>
              </a:spcBef>
              <a:spcAft>
                <a:spcPts val="600"/>
              </a:spcAft>
              <a:buFont typeface="Courier New" panose="02070309020205020404" pitchFamily="49" charset="0"/>
              <a:buChar char="o"/>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An adherence to perfectionism can cause an organization to develop a punitive work culture</a:t>
            </a:r>
          </a:p>
          <a:p>
            <a:pPr marL="742950" marR="0" lvl="1" indent="-285750">
              <a:lnSpc>
                <a:spcPct val="107000"/>
              </a:lnSpc>
              <a:spcBef>
                <a:spcPts val="0"/>
              </a:spcBef>
              <a:spcAft>
                <a:spcPts val="600"/>
              </a:spcAft>
              <a:buFont typeface="Courier New" panose="02070309020205020404" pitchFamily="49" charset="0"/>
              <a:buChar char="o"/>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An adherence to concentration of power reinforces toxic hierarchy culture which does not support equity practices, &amp; gets in the way of truly embracing &amp; supporting a diverse workforce </a:t>
            </a:r>
          </a:p>
          <a:p>
            <a:pPr marL="742950" marR="0" lvl="1" indent="-285750">
              <a:lnSpc>
                <a:spcPct val="107000"/>
              </a:lnSpc>
              <a:spcBef>
                <a:spcPts val="0"/>
              </a:spcBef>
              <a:spcAft>
                <a:spcPts val="600"/>
              </a:spcAft>
              <a:buFont typeface="Courier New" panose="02070309020205020404" pitchFamily="49" charset="0"/>
              <a:buChar char="o"/>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An adherence to right to comfort is highly likely to contribute to a lack of psychological safety within interpersonal dynamics throughout the org</a:t>
            </a:r>
          </a:p>
          <a:p>
            <a:pPr marL="742950" marR="0" lvl="1" indent="-285750">
              <a:lnSpc>
                <a:spcPct val="107000"/>
              </a:lnSpc>
              <a:spcBef>
                <a:spcPts val="0"/>
              </a:spcBef>
              <a:spcAft>
                <a:spcPts val="600"/>
              </a:spcAft>
              <a:buFont typeface="Courier New" panose="02070309020205020404" pitchFamily="49" charset="0"/>
              <a:buChar char="o"/>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An adherence to individualism gets in the way of seeing the value to collaboration &amp; teamwork</a:t>
            </a:r>
          </a:p>
          <a:p>
            <a:pPr marL="742950" marR="0" lvl="1" indent="-285750">
              <a:lnSpc>
                <a:spcPct val="107000"/>
              </a:lnSpc>
              <a:spcBef>
                <a:spcPts val="0"/>
              </a:spcBef>
              <a:spcAft>
                <a:spcPts val="600"/>
              </a:spcAft>
              <a:buFont typeface="Courier New" panose="02070309020205020404" pitchFamily="49" charset="0"/>
              <a:buChar char="o"/>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An adherence to Progress being bigger/more skews how we define &amp; acknowledge success &amp; contributes to an imbalance between what is expected vs resources available</a:t>
            </a:r>
          </a:p>
          <a:p>
            <a:pPr marL="0" marR="0">
              <a:lnSpc>
                <a:spcPct val="107000"/>
              </a:lnSpc>
              <a:spcBef>
                <a:spcPts val="0"/>
              </a:spcBef>
              <a:spcAft>
                <a:spcPts val="600"/>
              </a:spcAft>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the Internalized level:</a:t>
            </a:r>
          </a:p>
          <a:p>
            <a:pPr marL="342900" marR="0" lvl="0" indent="-342900">
              <a:lnSpc>
                <a:spcPct val="107000"/>
              </a:lnSpc>
              <a:spcBef>
                <a:spcPts val="0"/>
              </a:spcBef>
              <a:spcAft>
                <a:spcPts val="600"/>
              </a:spcAft>
              <a:buFont typeface="Symbol" pitchFamily="2" charset="2"/>
              <a:buChar char=""/>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How does these norms show up when I’m engaging with co-worker or providing care/services?</a:t>
            </a:r>
          </a:p>
          <a:p>
            <a:pPr marL="342900" marR="0" lvl="0" indent="-342900">
              <a:lnSpc>
                <a:spcPct val="107000"/>
              </a:lnSpc>
              <a:spcBef>
                <a:spcPts val="0"/>
              </a:spcBef>
              <a:spcAft>
                <a:spcPts val="600"/>
              </a:spcAft>
              <a:buFont typeface="Symbol" pitchFamily="2" charset="2"/>
              <a:buChar char=""/>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What assumptions am I making?</a:t>
            </a:r>
          </a:p>
          <a:p>
            <a:pPr marL="342900" marR="0" lvl="0" indent="-342900">
              <a:lnSpc>
                <a:spcPct val="107000"/>
              </a:lnSpc>
              <a:spcBef>
                <a:spcPts val="0"/>
              </a:spcBef>
              <a:spcAft>
                <a:spcPts val="600"/>
              </a:spcAft>
              <a:buFont typeface="Symbol" pitchFamily="2" charset="2"/>
              <a:buChar char=""/>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Think of our persona’s  </a:t>
            </a:r>
          </a:p>
          <a:p>
            <a:pPr marL="342900" marR="0" lvl="0" indent="-342900">
              <a:lnSpc>
                <a:spcPct val="107000"/>
              </a:lnSpc>
              <a:spcBef>
                <a:spcPts val="0"/>
              </a:spcBef>
              <a:spcAft>
                <a:spcPts val="600"/>
              </a:spcAft>
              <a:buFont typeface="Symbol" pitchFamily="2" charset="2"/>
              <a:buChar char=""/>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For the staff how do you think they are impacted by these norms in your organization</a:t>
            </a:r>
          </a:p>
          <a:p>
            <a:pPr marL="342900" marR="0" lvl="0" indent="-342900">
              <a:lnSpc>
                <a:spcPct val="107000"/>
              </a:lnSpc>
              <a:spcBef>
                <a:spcPts val="0"/>
              </a:spcBef>
              <a:spcAft>
                <a:spcPts val="600"/>
              </a:spcAft>
              <a:buFont typeface="Symbol" pitchFamily="2" charset="2"/>
              <a:buChar char=""/>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 the handouts provided I’m sharing two handouts with you that goes into details about the various ways these practices &amp; behaviors show up in organizations as well as antidotes for them. As we look at these in our table discussions, I encourage you to look how when they are applied without exception or not braided into empowering practices, they cause harm. </a:t>
            </a:r>
          </a:p>
          <a:p>
            <a:pPr marL="342900" marR="0" lvl="0" indent="-342900">
              <a:lnSpc>
                <a:spcPct val="107000"/>
              </a:lnSpc>
              <a:spcBef>
                <a:spcPts val="0"/>
              </a:spcBef>
              <a:spcAft>
                <a:spcPts val="600"/>
              </a:spcAft>
              <a:buFont typeface="Symbol" pitchFamily="2" charset="2"/>
              <a:buChar char=""/>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your table. Focus on how you see the whiteness org norm being manifested at your org &amp; what are some antidotes that can be applied.</a:t>
            </a:r>
          </a:p>
          <a:p>
            <a:pPr marL="342900" marR="0" lvl="0" indent="-342900">
              <a:lnSpc>
                <a:spcPct val="107000"/>
              </a:lnSpc>
              <a:spcBef>
                <a:spcPts val="0"/>
              </a:spcBef>
              <a:spcAft>
                <a:spcPts val="600"/>
              </a:spcAft>
              <a:buFont typeface="Symbol" pitchFamily="2" charset="2"/>
              <a:buChar char=""/>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Remember be mindful of the ways intersectionality also influences how these norms are experienced.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0899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 to the Whiteness Org Norm Table Tent that you want to explore they are more than one table for a theme</a:t>
            </a:r>
          </a:p>
          <a:p>
            <a:pPr marL="342900" marR="0" lvl="0" indent="-342900">
              <a:lnSpc>
                <a:spcPct val="107000"/>
              </a:lnSpc>
              <a:spcBef>
                <a:spcPts val="0"/>
              </a:spcBef>
              <a:spcAft>
                <a:spcPts val="600"/>
              </a:spcAft>
              <a:buFont typeface="Symbol" pitchFamily="2" charset="2"/>
              <a:buChar cha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your table. Focus on how you see the whiteness org norm being manifested at your org &amp; what are some antidotes that can be applied.</a:t>
            </a:r>
          </a:p>
          <a:p>
            <a:pPr marL="342900" marR="0" lvl="0" indent="-342900">
              <a:lnSpc>
                <a:spcPct val="107000"/>
              </a:lnSpc>
              <a:spcBef>
                <a:spcPts val="0"/>
              </a:spcBef>
              <a:spcAft>
                <a:spcPts val="600"/>
              </a:spcAft>
              <a:buFont typeface="Symbol" pitchFamily="2" charset="2"/>
              <a:buChar cha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Remember be mindful of the ways intersectionality also influences how these norms are experienced.</a:t>
            </a:r>
          </a:p>
          <a:p>
            <a:pPr marL="342900" marR="0" lvl="0" indent="-342900">
              <a:lnSpc>
                <a:spcPct val="107000"/>
              </a:lnSpc>
              <a:spcBef>
                <a:spcPts val="0"/>
              </a:spcBef>
              <a:spcAft>
                <a:spcPts val="600"/>
              </a:spcAft>
              <a:buFont typeface="Symbol" pitchFamily="2" charset="2"/>
              <a:buChar cha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Think of our 3 persona’s  </a:t>
            </a:r>
          </a:p>
          <a:p>
            <a:pPr marL="342900" marR="0" lvl="0" indent="-342900">
              <a:lnSpc>
                <a:spcPct val="107000"/>
              </a:lnSpc>
              <a:spcBef>
                <a:spcPts val="0"/>
              </a:spcBef>
              <a:spcAft>
                <a:spcPts val="600"/>
              </a:spcAft>
              <a:buFont typeface="Symbol" pitchFamily="2" charset="2"/>
              <a:buChar cha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How do you think they are impacted by white gaze, single stories, whiteness org norms present within your org</a:t>
            </a:r>
          </a:p>
        </p:txBody>
      </p:sp>
      <p:sp>
        <p:nvSpPr>
          <p:cNvPr id="4" name="Slide Number Placeholder 3"/>
          <p:cNvSpPr>
            <a:spLocks noGrp="1"/>
          </p:cNvSpPr>
          <p:nvPr>
            <p:ph type="sldNum" sz="quarter" idx="5"/>
          </p:nvPr>
        </p:nvSpPr>
        <p:spPr/>
        <p:txBody>
          <a:bodyPr/>
          <a:lstStyle/>
          <a:p>
            <a:fld id="{E6042132-C4C7-F444-969B-A86FD3CE3D5B}" type="slidenum">
              <a:rPr lang="en-US" smtClean="0"/>
              <a:t>56</a:t>
            </a:fld>
            <a:endParaRPr lang="en-US"/>
          </a:p>
        </p:txBody>
      </p:sp>
    </p:spTree>
    <p:extLst>
      <p:ext uri="{BB962C8B-B14F-4D97-AF65-F5344CB8AC3E}">
        <p14:creationId xmlns:p14="http://schemas.microsoft.com/office/powerpoint/2010/main" val="2322546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600"/>
              </a:spcAft>
              <a:buFont typeface="Symbol" pitchFamily="2" charset="2"/>
              <a:buChar cha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Equity tools are one what we can disrupt the “single story mindset” from manifesting in our work</a:t>
            </a:r>
          </a:p>
          <a:p>
            <a:pPr marL="342900" marR="0" lvl="0" indent="-342900">
              <a:lnSpc>
                <a:spcPct val="107000"/>
              </a:lnSpc>
              <a:spcBef>
                <a:spcPts val="0"/>
              </a:spcBef>
              <a:spcAft>
                <a:spcPts val="600"/>
              </a:spcAft>
              <a:buFont typeface="Symbol" pitchFamily="2" charset="2"/>
              <a:buChar cha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These tools are NOT plug and play and should be customized to your org/culture get project for the equity alphabet committee to engage in customizing.</a:t>
            </a:r>
          </a:p>
          <a:p>
            <a:pPr marL="342900" marR="0" lvl="0" indent="-342900">
              <a:lnSpc>
                <a:spcPct val="107000"/>
              </a:lnSpc>
              <a:spcBef>
                <a:spcPts val="0"/>
              </a:spcBef>
              <a:spcAft>
                <a:spcPts val="600"/>
              </a:spcAft>
              <a:buFont typeface="Symbol" pitchFamily="2" charset="2"/>
              <a:buChar cha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We are going to review a policy/practice together using the tool that is on the table – there is also a QR code so you can pull in up on your phone or computer. Then you will do it as a table using one of the sample policies provided.</a:t>
            </a:r>
          </a:p>
          <a:p>
            <a:endParaRPr lang="en-US" dirty="0"/>
          </a:p>
          <a:p>
            <a:endParaRPr lang="en-US" dirty="0"/>
          </a:p>
          <a:p>
            <a:r>
              <a:rPr lang="en-US" dirty="0"/>
              <a:t>Resources:</a:t>
            </a:r>
          </a:p>
          <a:p>
            <a:r>
              <a:rPr lang="en-US" dirty="0"/>
              <a:t>https://</a:t>
            </a:r>
            <a:r>
              <a:rPr lang="en-US" dirty="0" err="1"/>
              <a:t>www.racialequityalliance.org</a:t>
            </a:r>
            <a:r>
              <a:rPr lang="en-US" dirty="0"/>
              <a:t>/wp-content/uploads/2015/10/GARE-</a:t>
            </a:r>
            <a:r>
              <a:rPr lang="en-US" dirty="0" err="1"/>
              <a:t>Racial_Equity_Toolkit.pdf</a:t>
            </a:r>
            <a:endParaRPr lang="en-US" dirty="0"/>
          </a:p>
          <a:p>
            <a:r>
              <a:rPr lang="en-US" dirty="0"/>
              <a:t>https://</a:t>
            </a:r>
            <a:r>
              <a:rPr lang="en-US" dirty="0" err="1"/>
              <a:t>www.raceforward.org</a:t>
            </a:r>
            <a:r>
              <a:rPr lang="en-US" dirty="0"/>
              <a:t>/resources/toolkits/racial-equity-impact-assessment-toolkit</a:t>
            </a:r>
          </a:p>
          <a:p>
            <a:r>
              <a:rPr lang="en-US" dirty="0"/>
              <a:t>See documents files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163A6-9B6A-8343-A40C-AC2955D02DA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36067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them through policy review with one of the sample bereavement policy </a:t>
            </a:r>
          </a:p>
          <a:p>
            <a:endParaRPr lang="en-US" dirty="0"/>
          </a:p>
          <a:p>
            <a:pPr marL="0" marR="0">
              <a:lnSpc>
                <a:spcPct val="107000"/>
              </a:lnSpc>
              <a:spcBef>
                <a:spcPts val="0"/>
              </a:spcBef>
              <a:spcAft>
                <a:spcPts val="600"/>
              </a:spcAft>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Things to keep in mind:</a:t>
            </a:r>
          </a:p>
          <a:p>
            <a:pPr marL="342900" marR="0" lvl="0" indent="-342900">
              <a:lnSpc>
                <a:spcPct val="107000"/>
              </a:lnSpc>
              <a:spcBef>
                <a:spcPts val="0"/>
              </a:spcBef>
              <a:spcAft>
                <a:spcPts val="600"/>
              </a:spcAft>
              <a:buFont typeface="Symbol" pitchFamily="2" charset="2"/>
              <a:buChar char=""/>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Use persona as example of key stakeholder</a:t>
            </a:r>
          </a:p>
          <a:p>
            <a:pPr marL="0" marR="0">
              <a:lnSpc>
                <a:spcPct val="107000"/>
              </a:lnSpc>
              <a:spcBef>
                <a:spcPts val="0"/>
              </a:spcBef>
              <a:spcAft>
                <a:spcPts val="600"/>
              </a:spcAft>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When thinking of how policy is used at your organization reflect: </a:t>
            </a:r>
          </a:p>
          <a:p>
            <a:pPr marL="0" marR="0">
              <a:lnSpc>
                <a:spcPct val="107000"/>
              </a:lnSpc>
              <a:spcBef>
                <a:spcPts val="0"/>
              </a:spcBef>
              <a:spcAft>
                <a:spcPts val="600"/>
              </a:spcAft>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the Interpersonal level: Reference ”grocery store” video</a:t>
            </a:r>
          </a:p>
          <a:p>
            <a:pPr marL="342900" marR="0" lvl="0" indent="-342900">
              <a:lnSpc>
                <a:spcPct val="107000"/>
              </a:lnSpc>
              <a:spcBef>
                <a:spcPts val="0"/>
              </a:spcBef>
              <a:spcAft>
                <a:spcPts val="600"/>
              </a:spcAft>
              <a:buFont typeface="Symbol" pitchFamily="2" charset="2"/>
              <a:buChar char=""/>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When do I find myself not adhering to org polices or practices &amp; why?</a:t>
            </a:r>
          </a:p>
          <a:p>
            <a:pPr marL="342900" marR="0" lvl="0" indent="-342900">
              <a:lnSpc>
                <a:spcPct val="107000"/>
              </a:lnSpc>
              <a:spcBef>
                <a:spcPts val="0"/>
              </a:spcBef>
              <a:spcAft>
                <a:spcPts val="600"/>
              </a:spcAft>
              <a:buFont typeface="Symbol" pitchFamily="2" charset="2"/>
              <a:buChar char=""/>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When I make exceptions to the policy what identities does the person hold when I’m making these exceptions?</a:t>
            </a:r>
          </a:p>
          <a:p>
            <a:pPr marL="342900" marR="0" lvl="0" indent="-342900">
              <a:lnSpc>
                <a:spcPct val="107000"/>
              </a:lnSpc>
              <a:spcBef>
                <a:spcPts val="0"/>
              </a:spcBef>
              <a:spcAft>
                <a:spcPts val="600"/>
              </a:spcAft>
              <a:buFont typeface="Symbol" pitchFamily="2" charset="2"/>
              <a:buChar char=""/>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What are my blind spots when it comes to engaging with my co-workers and/or patients?</a:t>
            </a:r>
          </a:p>
          <a:p>
            <a:pPr marL="0" marR="0">
              <a:lnSpc>
                <a:spcPct val="107000"/>
              </a:lnSpc>
              <a:spcBef>
                <a:spcPts val="0"/>
              </a:spcBef>
              <a:spcAft>
                <a:spcPts val="600"/>
              </a:spcAft>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At the Institutional level:</a:t>
            </a:r>
          </a:p>
          <a:p>
            <a:pPr marL="342900" marR="0" lvl="0" indent="-342900">
              <a:lnSpc>
                <a:spcPct val="107000"/>
              </a:lnSpc>
              <a:spcBef>
                <a:spcPts val="0"/>
              </a:spcBef>
              <a:spcAft>
                <a:spcPts val="600"/>
              </a:spcAft>
              <a:buFont typeface="Symbol" pitchFamily="2" charset="2"/>
              <a:buChar char=""/>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How are we opening the door to be informed on how to best support health &amp; well-being of the people in front of you?</a:t>
            </a:r>
          </a:p>
          <a:p>
            <a:pPr marL="342900" marR="0" lvl="0" indent="-342900">
              <a:lnSpc>
                <a:spcPct val="107000"/>
              </a:lnSpc>
              <a:spcBef>
                <a:spcPts val="0"/>
              </a:spcBef>
              <a:spcAft>
                <a:spcPts val="600"/>
              </a:spcAft>
              <a:buFont typeface="Symbol" pitchFamily="2" charset="2"/>
              <a:buChar char=""/>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Are we making it easier for them meet their health needs or are we instilling road blocks/amplifying challenges?</a:t>
            </a:r>
          </a:p>
          <a:p>
            <a:pPr marL="342900" marR="0" lvl="0" indent="-342900">
              <a:lnSpc>
                <a:spcPct val="107000"/>
              </a:lnSpc>
              <a:spcBef>
                <a:spcPts val="0"/>
              </a:spcBef>
              <a:spcAft>
                <a:spcPts val="600"/>
              </a:spcAft>
              <a:buFont typeface="Symbol" pitchFamily="2" charset="2"/>
              <a:buChar char=""/>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What assumptions are our org culture or clinical policies &amp; practices pushing us to make?</a:t>
            </a:r>
          </a:p>
          <a:p>
            <a:pPr marL="342900" marR="0" lvl="0" indent="-342900">
              <a:lnSpc>
                <a:spcPct val="107000"/>
              </a:lnSpc>
              <a:spcBef>
                <a:spcPts val="0"/>
              </a:spcBef>
              <a:spcAft>
                <a:spcPts val="600"/>
              </a:spcAft>
              <a:buFont typeface="Symbol" pitchFamily="2" charset="2"/>
              <a:buChar char=""/>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Are we looking at how our polices &amp;/or practices impact various patient populations differently? Think about: </a:t>
            </a:r>
          </a:p>
          <a:p>
            <a:pPr marL="742950" marR="0" lvl="1" indent="-285750">
              <a:lnSpc>
                <a:spcPct val="107000"/>
              </a:lnSpc>
              <a:spcBef>
                <a:spcPts val="0"/>
              </a:spcBef>
              <a:spcAft>
                <a:spcPts val="600"/>
              </a:spcAft>
              <a:buFont typeface="Courier New" panose="02070309020205020404" pitchFamily="49" charset="0"/>
              <a:buChar char="o"/>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Bereavement policy – how this leaves out the LGBTQIA, &amp; others estranged from biological family but has chosen family</a:t>
            </a:r>
          </a:p>
          <a:p>
            <a:pPr marL="742950" marR="0" lvl="1" indent="-285750">
              <a:lnSpc>
                <a:spcPct val="107000"/>
              </a:lnSpc>
              <a:spcBef>
                <a:spcPts val="0"/>
              </a:spcBef>
              <a:spcAft>
                <a:spcPts val="600"/>
              </a:spcAft>
              <a:buFont typeface="Courier New" panose="02070309020205020404" pitchFamily="49" charset="0"/>
              <a:buChar char="o"/>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Holiday policy</a:t>
            </a:r>
          </a:p>
          <a:p>
            <a:pPr marL="742950" marR="0" lvl="1" indent="-285750">
              <a:lnSpc>
                <a:spcPct val="107000"/>
              </a:lnSpc>
              <a:spcBef>
                <a:spcPts val="0"/>
              </a:spcBef>
              <a:spcAft>
                <a:spcPts val="600"/>
              </a:spcAft>
              <a:buFont typeface="Courier New" panose="02070309020205020404" pitchFamily="49" charset="0"/>
              <a:buChar char="o"/>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Salaried Employee Policy – use NHCHC</a:t>
            </a:r>
          </a:p>
          <a:p>
            <a:pPr marL="342900" marR="0" lvl="0" indent="-342900">
              <a:lnSpc>
                <a:spcPct val="107000"/>
              </a:lnSpc>
              <a:spcBef>
                <a:spcPts val="0"/>
              </a:spcBef>
              <a:spcAft>
                <a:spcPts val="600"/>
              </a:spcAft>
              <a:buFont typeface="Symbol" pitchFamily="2" charset="2"/>
              <a:buChar char=""/>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Are we looking at how our polices &amp;/or practices impact various staff identities/roles differently?  (role issue can up during covid via who could work remotely vs was required to come in vs laid off)</a:t>
            </a:r>
          </a:p>
          <a:p>
            <a:pPr marL="342900" marR="0" lvl="0" indent="-342900">
              <a:lnSpc>
                <a:spcPct val="107000"/>
              </a:lnSpc>
              <a:spcBef>
                <a:spcPts val="0"/>
              </a:spcBef>
              <a:spcAft>
                <a:spcPts val="600"/>
              </a:spcAft>
              <a:buFont typeface="Symbol" pitchFamily="2" charset="2"/>
              <a:buChar char=""/>
            </a:pPr>
            <a:r>
              <a:rPr lang="en-US" sz="15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Are we including of an equity question as part of your organization’s staff engagement &amp; patient satisfaction survey.</a:t>
            </a:r>
          </a:p>
          <a:p>
            <a:endParaRPr lang="en-US" dirty="0"/>
          </a:p>
        </p:txBody>
      </p:sp>
      <p:sp>
        <p:nvSpPr>
          <p:cNvPr id="4" name="Slide Number Placeholder 3"/>
          <p:cNvSpPr>
            <a:spLocks noGrp="1"/>
          </p:cNvSpPr>
          <p:nvPr>
            <p:ph type="sldNum" sz="quarter" idx="5"/>
          </p:nvPr>
        </p:nvSpPr>
        <p:spPr/>
        <p:txBody>
          <a:bodyPr/>
          <a:lstStyle/>
          <a:p>
            <a:fld id="{22EB14EE-B7AC-4B9F-9785-78A0ABAE5959}" type="slidenum">
              <a:rPr lang="en-US" smtClean="0"/>
              <a:t>58</a:t>
            </a:fld>
            <a:endParaRPr lang="en-US"/>
          </a:p>
        </p:txBody>
      </p:sp>
    </p:spTree>
    <p:extLst>
      <p:ext uri="{BB962C8B-B14F-4D97-AF65-F5344CB8AC3E}">
        <p14:creationId xmlns:p14="http://schemas.microsoft.com/office/powerpoint/2010/main" val="17378569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Conflict is change waiting to happen!</a:t>
            </a:r>
          </a:p>
          <a:p>
            <a:endParaRPr lang="en-US" dirty="0"/>
          </a:p>
          <a:p>
            <a:r>
              <a:rPr lang="en-US" dirty="0"/>
              <a:t>Turning Towards Other: A Conflict Workbook: https://</a:t>
            </a:r>
            <a:r>
              <a:rPr lang="en-US" dirty="0" err="1"/>
              <a:t>communityresourcehub.org</a:t>
            </a:r>
            <a:r>
              <a:rPr lang="en-US" dirty="0"/>
              <a:t>/resources/turning-towards-each-other-a-conflict-workbook/</a:t>
            </a:r>
          </a:p>
          <a:p>
            <a:endParaRPr lang="en-US" dirty="0"/>
          </a:p>
          <a:p>
            <a:endParaRPr lang="en-US" dirty="0"/>
          </a:p>
          <a:p>
            <a:r>
              <a:rPr lang="en-US" dirty="0"/>
              <a:t>As for Irwin’s input</a:t>
            </a:r>
          </a:p>
        </p:txBody>
      </p:sp>
      <p:sp>
        <p:nvSpPr>
          <p:cNvPr id="4" name="Slide Number Placeholder 3"/>
          <p:cNvSpPr>
            <a:spLocks noGrp="1"/>
          </p:cNvSpPr>
          <p:nvPr>
            <p:ph type="sldNum" sz="quarter" idx="5"/>
          </p:nvPr>
        </p:nvSpPr>
        <p:spPr/>
        <p:txBody>
          <a:bodyPr/>
          <a:lstStyle/>
          <a:p>
            <a:fld id="{E10163A6-9B6A-8343-A40C-AC2955D02DAE}" type="slidenum">
              <a:rPr lang="en-US" smtClean="0"/>
              <a:t>59</a:t>
            </a:fld>
            <a:endParaRPr lang="en-US"/>
          </a:p>
        </p:txBody>
      </p:sp>
    </p:spTree>
    <p:extLst>
      <p:ext uri="{BB962C8B-B14F-4D97-AF65-F5344CB8AC3E}">
        <p14:creationId xmlns:p14="http://schemas.microsoft.com/office/powerpoint/2010/main" val="3477049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tool we want to offer for use as you identify challenges within your organization that you would benefit from being addressed from an equity, diversity, inclusion and belonging approach.</a:t>
            </a:r>
          </a:p>
          <a:p>
            <a:endParaRPr lang="en-US" dirty="0"/>
          </a:p>
          <a:p>
            <a:r>
              <a:rPr lang="en-US" dirty="0"/>
              <a:t>This tool is included in the handout that have been provided via the QR code on your table. This is an example of how the template can be adapted to fit your proposed project needs.  By the end of our time together today you will be able to answer the questions associated with the first 3 steps of the chart. Identify your challenge statement, intended audience, &amp; factors to consider.</a:t>
            </a:r>
          </a:p>
          <a:p>
            <a:endParaRPr lang="en-US" dirty="0"/>
          </a:p>
          <a:p>
            <a:r>
              <a:rPr lang="en-US" dirty="0"/>
              <a:t>Present at beginning of the PCI</a:t>
            </a:r>
          </a:p>
          <a:p>
            <a:r>
              <a:rPr lang="en-US" dirty="0"/>
              <a:t>Explain how to use the change map to develop an intervention plan based on what is learned during the session today.</a:t>
            </a:r>
          </a:p>
        </p:txBody>
      </p:sp>
      <p:sp>
        <p:nvSpPr>
          <p:cNvPr id="4" name="Slide Number Placeholder 3"/>
          <p:cNvSpPr>
            <a:spLocks noGrp="1"/>
          </p:cNvSpPr>
          <p:nvPr>
            <p:ph type="sldNum" sz="quarter" idx="5"/>
          </p:nvPr>
        </p:nvSpPr>
        <p:spPr/>
        <p:txBody>
          <a:bodyPr/>
          <a:lstStyle/>
          <a:p>
            <a:fld id="{E6042132-C4C7-F444-969B-A86FD3CE3D5B}" type="slidenum">
              <a:rPr lang="en-US" smtClean="0"/>
              <a:t>6</a:t>
            </a:fld>
            <a:endParaRPr lang="en-US"/>
          </a:p>
        </p:txBody>
      </p:sp>
    </p:spTree>
    <p:extLst>
      <p:ext uri="{BB962C8B-B14F-4D97-AF65-F5344CB8AC3E}">
        <p14:creationId xmlns:p14="http://schemas.microsoft.com/office/powerpoint/2010/main" val="32778498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600"/>
              </a:spcAft>
              <a:buFont typeface="Symbol" pitchFamily="2" charset="2"/>
              <a:buChar cha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What we are doing is legacy work, If this work was easy it would have ben done already. This also means that it won’t be completed in our lifetime, although I’m still holding out hope that we will collectively sow so many seeds of healing that I &amp; others will be able to retire early.  In the meantime we know the road will get rough, before it gets smooth. It’s important to be pivot ready, &amp; that we don’t allow perfectionism or fragility derail nor exhaust you. With this in minds I want to acknowledge that sometimes a pivot looks like stepping back &amp; prioritizing your well-being. This is a great time to tag in one of your solidarity partners.  Being mindful that there is a difference between an ally with interest and a solidarity partner who has interest plus capacity/ovaries to do this work when the fire gets turned up</a:t>
            </a:r>
          </a:p>
          <a:p>
            <a:pPr marL="342900" marR="0" lvl="0" indent="-342900">
              <a:lnSpc>
                <a:spcPct val="107000"/>
              </a:lnSpc>
              <a:spcBef>
                <a:spcPts val="0"/>
              </a:spcBef>
              <a:spcAft>
                <a:spcPts val="600"/>
              </a:spcAft>
              <a:buFont typeface="Symbol" pitchFamily="2" charset="2"/>
              <a:buChar cha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You will encounter resistance both internally as well as externally.  Internally when resistance arises that means self-reflection work needs to be done, what internalized narrative is feeding the resistance, if we are about equity &amp; community well-being. Go back to why the CHC &amp; HCH movement started in the first place. Identify what self reflection practice can we support our leads/ teams to engage in that will highlight the disconnect between being committed to community health work which exist because of inequity &amp; and internalized narratives that derail equity.  Don’t fall into the I’m the only one trap – which is a whiteness norm &amp; undermines our work</a:t>
            </a:r>
          </a:p>
          <a:p>
            <a:pPr marL="342900" marR="0" lvl="0" indent="-342900">
              <a:lnSpc>
                <a:spcPct val="107000"/>
              </a:lnSpc>
              <a:spcBef>
                <a:spcPts val="0"/>
              </a:spcBef>
              <a:spcAft>
                <a:spcPts val="600"/>
              </a:spcAft>
              <a:buFont typeface="Symbol" pitchFamily="2" charset="2"/>
              <a:buChar cha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Its important that we don’t let this work be a joy suck, as this will displace us from a mindset of healing &amp; growth which will undermine the very work we are trying to do.</a:t>
            </a:r>
          </a:p>
          <a:p>
            <a:pPr marL="342900" marR="0" lvl="0" indent="-342900">
              <a:lnSpc>
                <a:spcPct val="107000"/>
              </a:lnSpc>
              <a:spcBef>
                <a:spcPts val="0"/>
              </a:spcBef>
              <a:spcAft>
                <a:spcPts val="600"/>
              </a:spcAft>
              <a:buFont typeface="Symbol" pitchFamily="2" charset="2"/>
              <a:buChar cha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Because this is legacy work sometimes a pivot stepping away because you have done as much as you can, due to the restraints being placed on you, it can look like focusing on the programs your org offers rather than changing the entire organization. </a:t>
            </a:r>
          </a:p>
          <a:p>
            <a:pPr marL="342900" marR="0" lvl="0" indent="-342900">
              <a:lnSpc>
                <a:spcPct val="107000"/>
              </a:lnSpc>
              <a:spcBef>
                <a:spcPts val="0"/>
              </a:spcBef>
              <a:spcAft>
                <a:spcPts val="600"/>
              </a:spcAft>
              <a:buFont typeface="Symbol" pitchFamily="2" charset="2"/>
              <a:buChar cha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All we can do is sow seeds where we can, we can’t control whether they take root or not. It’s important that we learn the intricate dance of fighting while not exhausting ourselves. </a:t>
            </a:r>
          </a:p>
          <a:p>
            <a:pPr marL="342900" marR="0" lvl="0" indent="-342900">
              <a:lnSpc>
                <a:spcPct val="107000"/>
              </a:lnSpc>
              <a:spcBef>
                <a:spcPts val="0"/>
              </a:spcBef>
              <a:spcAft>
                <a:spcPts val="600"/>
              </a:spcAft>
              <a:buFont typeface="Symbol" pitchFamily="2" charset="2"/>
              <a:buChar cha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Relapse Warning – people are </a:t>
            </a:r>
            <a:r>
              <a:rPr lang="en-US" sz="1800" dirty="0" err="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gonna</a:t>
            </a: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relapse in times of stress, time crunch, fatigue</a:t>
            </a:r>
          </a:p>
          <a:p>
            <a:pPr marL="342900" marR="0" lvl="0" indent="-342900">
              <a:lnSpc>
                <a:spcPct val="107000"/>
              </a:lnSpc>
              <a:spcBef>
                <a:spcPts val="0"/>
              </a:spcBef>
              <a:spcAft>
                <a:spcPts val="600"/>
              </a:spcAft>
              <a:buFont typeface="Symbol" pitchFamily="2" charset="2"/>
              <a:buChar cha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Self Reflection tools:</a:t>
            </a:r>
          </a:p>
          <a:p>
            <a:pPr marL="342900" marR="0" lvl="0" indent="-342900">
              <a:lnSpc>
                <a:spcPct val="107000"/>
              </a:lnSpc>
              <a:spcBef>
                <a:spcPts val="0"/>
              </a:spcBef>
              <a:spcAft>
                <a:spcPts val="600"/>
              </a:spcAft>
              <a:buFont typeface="Symbol" pitchFamily="2" charset="2"/>
              <a:buChar cha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RAIN by Ruth King (chapters &amp; handout)</a:t>
            </a:r>
          </a:p>
          <a:p>
            <a:pPr marL="342900" marR="0" lvl="0" indent="-342900">
              <a:lnSpc>
                <a:spcPct val="107000"/>
              </a:lnSpc>
              <a:spcBef>
                <a:spcPts val="0"/>
              </a:spcBef>
              <a:spcAft>
                <a:spcPts val="600"/>
              </a:spcAft>
              <a:buFont typeface="Symbol" pitchFamily="2" charset="2"/>
              <a:buChar cha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Self Knowing handout</a:t>
            </a:r>
          </a:p>
          <a:p>
            <a:endParaRPr lang="en-US" dirty="0"/>
          </a:p>
        </p:txBody>
      </p:sp>
      <p:sp>
        <p:nvSpPr>
          <p:cNvPr id="4" name="Slide Number Placeholder 3"/>
          <p:cNvSpPr>
            <a:spLocks noGrp="1"/>
          </p:cNvSpPr>
          <p:nvPr>
            <p:ph type="sldNum" sz="quarter" idx="5"/>
          </p:nvPr>
        </p:nvSpPr>
        <p:spPr/>
        <p:txBody>
          <a:bodyPr/>
          <a:lstStyle/>
          <a:p>
            <a:fld id="{E10163A6-9B6A-8343-A40C-AC2955D02DAE}" type="slidenum">
              <a:rPr lang="en-US" smtClean="0"/>
              <a:t>61</a:t>
            </a:fld>
            <a:endParaRPr lang="en-US"/>
          </a:p>
        </p:txBody>
      </p:sp>
    </p:spTree>
    <p:extLst>
      <p:ext uri="{BB962C8B-B14F-4D97-AF65-F5344CB8AC3E}">
        <p14:creationId xmlns:p14="http://schemas.microsoft.com/office/powerpoint/2010/main" val="12978335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Be sure to collect themes that have come up as a result of the content/exercises today.</a:t>
            </a:r>
          </a:p>
          <a:p>
            <a:endParaRPr lang="en-US" dirty="0"/>
          </a:p>
        </p:txBody>
      </p:sp>
      <p:sp>
        <p:nvSpPr>
          <p:cNvPr id="4" name="Slide Number Placeholder 3"/>
          <p:cNvSpPr>
            <a:spLocks noGrp="1"/>
          </p:cNvSpPr>
          <p:nvPr>
            <p:ph type="sldNum" sz="quarter" idx="5"/>
          </p:nvPr>
        </p:nvSpPr>
        <p:spPr/>
        <p:txBody>
          <a:bodyPr/>
          <a:lstStyle/>
          <a:p>
            <a:fld id="{22EB14EE-B7AC-4B9F-9785-78A0ABAE5959}" type="slidenum">
              <a:rPr lang="en-US" smtClean="0"/>
              <a:t>62</a:t>
            </a:fld>
            <a:endParaRPr lang="en-US"/>
          </a:p>
        </p:txBody>
      </p:sp>
    </p:spTree>
    <p:extLst>
      <p:ext uri="{BB962C8B-B14F-4D97-AF65-F5344CB8AC3E}">
        <p14:creationId xmlns:p14="http://schemas.microsoft.com/office/powerpoint/2010/main" val="460108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offering tailor TTA in the upcoming year for org who are interested.</a:t>
            </a:r>
          </a:p>
        </p:txBody>
      </p:sp>
      <p:sp>
        <p:nvSpPr>
          <p:cNvPr id="4" name="Slide Number Placeholder 3"/>
          <p:cNvSpPr>
            <a:spLocks noGrp="1"/>
          </p:cNvSpPr>
          <p:nvPr>
            <p:ph type="sldNum" sz="quarter" idx="5"/>
          </p:nvPr>
        </p:nvSpPr>
        <p:spPr/>
        <p:txBody>
          <a:bodyPr/>
          <a:lstStyle/>
          <a:p>
            <a:fld id="{12AD8FC2-BB79-E14E-BD1A-9486B0528916}" type="slidenum">
              <a:rPr lang="en-US" smtClean="0"/>
              <a:t>65</a:t>
            </a:fld>
            <a:endParaRPr lang="en-US"/>
          </a:p>
        </p:txBody>
      </p:sp>
    </p:spTree>
    <p:extLst>
      <p:ext uri="{BB962C8B-B14F-4D97-AF65-F5344CB8AC3E}">
        <p14:creationId xmlns:p14="http://schemas.microsoft.com/office/powerpoint/2010/main" val="12067358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087144-8484-4C85-AE05-2176C32239C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24687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xfrm>
            <a:off x="381000" y="685800"/>
            <a:ext cx="6096000" cy="3429000"/>
          </a:xfrm>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endParaRPr lang="en-US"/>
          </a:p>
        </p:txBody>
      </p:sp>
    </p:spTree>
    <p:extLst>
      <p:ext uri="{BB962C8B-B14F-4D97-AF65-F5344CB8AC3E}">
        <p14:creationId xmlns:p14="http://schemas.microsoft.com/office/powerpoint/2010/main" val="20237832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these could be full day trainings and the Council offers some and are developing trainings for the rest.</a:t>
            </a:r>
          </a:p>
        </p:txBody>
      </p:sp>
      <p:sp>
        <p:nvSpPr>
          <p:cNvPr id="4" name="Slide Number Placeholder 3"/>
          <p:cNvSpPr>
            <a:spLocks noGrp="1"/>
          </p:cNvSpPr>
          <p:nvPr>
            <p:ph type="sldNum" sz="quarter" idx="5"/>
          </p:nvPr>
        </p:nvSpPr>
        <p:spPr/>
        <p:txBody>
          <a:bodyPr/>
          <a:lstStyle/>
          <a:p>
            <a:fld id="{E6042132-C4C7-F444-969B-A86FD3CE3D5B}" type="slidenum">
              <a:rPr lang="en-US" smtClean="0"/>
              <a:t>68</a:t>
            </a:fld>
            <a:endParaRPr lang="en-US"/>
          </a:p>
        </p:txBody>
      </p:sp>
    </p:spTree>
    <p:extLst>
      <p:ext uri="{BB962C8B-B14F-4D97-AF65-F5344CB8AC3E}">
        <p14:creationId xmlns:p14="http://schemas.microsoft.com/office/powerpoint/2010/main" val="8271854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4D9741-9737-3844-B04D-A1D646F1CA21}" type="slidenum">
              <a:rPr lang="en-US" smtClean="0"/>
              <a:t>69</a:t>
            </a:fld>
            <a:endParaRPr lang="en-US"/>
          </a:p>
        </p:txBody>
      </p:sp>
    </p:spTree>
    <p:extLst>
      <p:ext uri="{BB962C8B-B14F-4D97-AF65-F5344CB8AC3E}">
        <p14:creationId xmlns:p14="http://schemas.microsoft.com/office/powerpoint/2010/main" val="17580654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use the term trauma responsive in place of trauma informed to show that this is action not just the understanding of knowledge.</a:t>
            </a:r>
          </a:p>
          <a:p>
            <a:endParaRPr lang="en-US" dirty="0"/>
          </a:p>
          <a:p>
            <a:r>
              <a:rPr lang="en-US" dirty="0"/>
              <a:t>For Staff</a:t>
            </a:r>
          </a:p>
          <a:p>
            <a:endParaRPr lang="en-US" dirty="0"/>
          </a:p>
          <a:p>
            <a:endParaRPr lang="en-US" dirty="0"/>
          </a:p>
          <a:p>
            <a:r>
              <a:rPr lang="en-US" dirty="0"/>
              <a:t>For Patients</a:t>
            </a:r>
          </a:p>
          <a:p>
            <a:pPr lvl="1"/>
            <a:r>
              <a:rPr lang="en-US" dirty="0"/>
              <a:t>Does away with the either/or &amp; all or nothing mind-set that is historically inherent in modern medicine</a:t>
            </a:r>
          </a:p>
          <a:p>
            <a:pPr lvl="1"/>
            <a:r>
              <a:rPr lang="en-US" dirty="0"/>
              <a:t>Why do we assume a care plan must be all or nothing?</a:t>
            </a:r>
          </a:p>
          <a:p>
            <a:pPr lvl="1"/>
            <a:r>
              <a:rPr lang="en-US" dirty="0"/>
              <a:t> How are we thinking outside the box of conventional medical training to find ways to reduce harm while allowing the person to maintain their self identified definition of well-being?</a:t>
            </a:r>
          </a:p>
          <a:p>
            <a:endParaRPr lang="en-US" dirty="0"/>
          </a:p>
        </p:txBody>
      </p:sp>
      <p:sp>
        <p:nvSpPr>
          <p:cNvPr id="4" name="Slide Number Placeholder 3"/>
          <p:cNvSpPr>
            <a:spLocks noGrp="1"/>
          </p:cNvSpPr>
          <p:nvPr>
            <p:ph type="sldNum" sz="quarter" idx="5"/>
          </p:nvPr>
        </p:nvSpPr>
        <p:spPr/>
        <p:txBody>
          <a:bodyPr/>
          <a:lstStyle/>
          <a:p>
            <a:fld id="{E6042132-C4C7-F444-969B-A86FD3CE3D5B}" type="slidenum">
              <a:rPr lang="en-US" smtClean="0"/>
              <a:t>70</a:t>
            </a:fld>
            <a:endParaRPr lang="en-US"/>
          </a:p>
        </p:txBody>
      </p:sp>
    </p:spTree>
    <p:extLst>
      <p:ext uri="{BB962C8B-B14F-4D97-AF65-F5344CB8AC3E}">
        <p14:creationId xmlns:p14="http://schemas.microsoft.com/office/powerpoint/2010/main" val="31666352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EB14EE-B7AC-4B9F-9785-78A0ABAE5959}" type="slidenum">
              <a:rPr lang="en-US" smtClean="0"/>
              <a:t>71</a:t>
            </a:fld>
            <a:endParaRPr lang="en-US"/>
          </a:p>
        </p:txBody>
      </p:sp>
    </p:spTree>
    <p:extLst>
      <p:ext uri="{BB962C8B-B14F-4D97-AF65-F5344CB8AC3E}">
        <p14:creationId xmlns:p14="http://schemas.microsoft.com/office/powerpoint/2010/main" val="17690910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Cultural humility in action is seeing our shared humanity while acknowledging our difference &amp; not requiring the person to change to fit our narrative.</a:t>
            </a:r>
          </a:p>
          <a:p>
            <a:endParaRPr lang="en-US" dirty="0"/>
          </a:p>
        </p:txBody>
      </p:sp>
      <p:sp>
        <p:nvSpPr>
          <p:cNvPr id="4" name="Slide Number Placeholder 3"/>
          <p:cNvSpPr>
            <a:spLocks noGrp="1"/>
          </p:cNvSpPr>
          <p:nvPr>
            <p:ph type="sldNum" sz="quarter" idx="5"/>
          </p:nvPr>
        </p:nvSpPr>
        <p:spPr/>
        <p:txBody>
          <a:bodyPr/>
          <a:lstStyle/>
          <a:p>
            <a:fld id="{D84D9741-9737-3844-B04D-A1D646F1CA21}" type="slidenum">
              <a:rPr lang="en-US" smtClean="0"/>
              <a:t>73</a:t>
            </a:fld>
            <a:endParaRPr lang="en-US"/>
          </a:p>
        </p:txBody>
      </p:sp>
    </p:spTree>
    <p:extLst>
      <p:ext uri="{BB962C8B-B14F-4D97-AF65-F5344CB8AC3E}">
        <p14:creationId xmlns:p14="http://schemas.microsoft.com/office/powerpoint/2010/main" val="1004578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an anti-racist lens, equity refers to the fair distribution of resources, opportunities, and outcomes to address historical and systemic injustices and to ensure that all individuals and communities have the support they need to thrive. Unlike equality, which aims to treat everyone the same regardless of their circumstances, equity recognizes that different groups may require different levels of support and intervention to achieve equitable outcomes.</a:t>
            </a:r>
          </a:p>
          <a:p>
            <a:r>
              <a:rPr lang="en-US"/>
              <a:t>Key components of equity from an anti-racist perspective include:</a:t>
            </a:r>
          </a:p>
          <a:p>
            <a:pPr marL="171450" indent="-171450">
              <a:buFont typeface="Arial"/>
              <a:buChar char="•"/>
            </a:pPr>
            <a:r>
              <a:rPr lang="en-US" b="1"/>
              <a:t>Acknowledgment of Historical Injustices:</a:t>
            </a:r>
            <a:r>
              <a:rPr lang="en-US"/>
              <a:t> Equity acknowledges the historical and ongoing impact of racism, discrimination, and colonialism on marginalized communities. It recognizes that systemic barriers have disproportionately affected certain racial and ethnic groups, resulting in disparities in areas such as education, employment, healthcare, housing, and criminal justice.</a:t>
            </a:r>
          </a:p>
          <a:p>
            <a:pPr marL="171450" indent="-171450">
              <a:buFont typeface="Arial"/>
              <a:buChar char="•"/>
            </a:pPr>
            <a:r>
              <a:rPr lang="en-US" b="1"/>
              <a:t>Focus on Structural Change:</a:t>
            </a:r>
            <a:r>
              <a:rPr lang="en-US"/>
              <a:t> Equity efforts prioritize structural change to address root causes of inequity and dismantle systems of oppression. This may involve advocating for policy reforms, challenging discriminatory practices and policies, and promoting institutional accountability and transparency.</a:t>
            </a:r>
          </a:p>
          <a:p>
            <a:pPr marL="171450" indent="-171450">
              <a:buFont typeface="Arial"/>
              <a:buChar char="•"/>
            </a:pPr>
            <a:r>
              <a:rPr lang="en-US" b="1"/>
              <a:t>Centering Marginalized Voices:</a:t>
            </a:r>
            <a:r>
              <a:rPr lang="en-US"/>
              <a:t> Equity centers the voices, experiences, and perspectives of marginalized communities in decision-making processes and resource allocation. It prioritizes the leadership and agency of those directly impacted by racism and discrimination and involves them in the design, implementation, and evaluation of equity initiatives.</a:t>
            </a:r>
          </a:p>
          <a:p>
            <a:pPr marL="171450" indent="-171450">
              <a:buFont typeface="Arial"/>
              <a:buChar char="•"/>
            </a:pPr>
            <a:r>
              <a:rPr lang="en-US" b="1"/>
              <a:t>Intersectional Approach:</a:t>
            </a:r>
            <a:r>
              <a:rPr lang="en-US"/>
              <a:t> Equity recognizes that individuals hold multiple intersecting identities and experiences of privilege and oppression. It takes an intersectional approach to address the unique challenges faced by individuals at the intersections of race, gender, class, sexuality, ability, and other social categories.</a:t>
            </a:r>
          </a:p>
          <a:p>
            <a:pPr marL="171450" indent="-171450">
              <a:buFont typeface="Arial"/>
              <a:buChar char="•"/>
            </a:pPr>
            <a:r>
              <a:rPr lang="en-US" b="1"/>
              <a:t>Redistribution of Resources:</a:t>
            </a:r>
            <a:r>
              <a:rPr lang="en-US"/>
              <a:t> Equity involves the redistribution of resources, opportunities, and power to promote greater fairness and inclusivity. This may include targeted investments in underserved communities, affirmative action policies to address historical disparities, and initiatives to address systemic barriers to access and participation.</a:t>
            </a:r>
          </a:p>
          <a:p>
            <a:pPr marL="171450" indent="-171450">
              <a:buFont typeface="Arial"/>
              <a:buChar char="•"/>
            </a:pPr>
            <a:r>
              <a:rPr lang="en-US" b="1"/>
              <a:t>Accountability and Transparency:</a:t>
            </a:r>
            <a:r>
              <a:rPr lang="en-US"/>
              <a:t> Equity efforts prioritize accountability and transparency in decision-making processes, resource allocation, and outcomes. They involve mechanisms for monitoring progress, evaluating impact, and addressing disparities to ensure that equity goals are met and sustained over time.</a:t>
            </a:r>
          </a:p>
          <a:p>
            <a:r>
              <a:rPr lang="en-US"/>
              <a:t>Overall, equity from an anti-racist lens seeks to challenge and transform systems of oppression, promote fairness and justice, and create conditions where all individuals and communities can thrive free from discrimination and structural barriers. It requires ongoing commitment, collaboration, and action at individual, institutional, and societal levels to achieve meaningful and sustainable change.</a:t>
            </a:r>
          </a:p>
          <a:p>
            <a:r>
              <a:rPr lang="en-US"/>
              <a:t> </a:t>
            </a:r>
          </a:p>
          <a:p>
            <a:r>
              <a:rPr lang="en-US"/>
              <a:t> </a:t>
            </a:r>
          </a:p>
          <a:p>
            <a:endParaRPr lang="en-US"/>
          </a:p>
        </p:txBody>
      </p:sp>
      <p:sp>
        <p:nvSpPr>
          <p:cNvPr id="4" name="Slide Number Placeholder 3"/>
          <p:cNvSpPr>
            <a:spLocks noGrp="1"/>
          </p:cNvSpPr>
          <p:nvPr>
            <p:ph type="sldNum" sz="quarter" idx="5"/>
          </p:nvPr>
        </p:nvSpPr>
        <p:spPr/>
        <p:txBody>
          <a:bodyPr/>
          <a:lstStyle/>
          <a:p>
            <a:fld id="{22EB14EE-B7AC-4B9F-9785-78A0ABAE5959}" type="slidenum">
              <a:rPr lang="en-US" smtClean="0"/>
              <a:t>7</a:t>
            </a:fld>
            <a:endParaRPr lang="en-US"/>
          </a:p>
        </p:txBody>
      </p:sp>
    </p:spTree>
    <p:extLst>
      <p:ext uri="{BB962C8B-B14F-4D97-AF65-F5344CB8AC3E}">
        <p14:creationId xmlns:p14="http://schemas.microsoft.com/office/powerpoint/2010/main" val="8261125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old HCE handout</a:t>
            </a:r>
          </a:p>
          <a:p>
            <a:endParaRPr lang="en-US" dirty="0"/>
          </a:p>
        </p:txBody>
      </p:sp>
      <p:sp>
        <p:nvSpPr>
          <p:cNvPr id="4" name="Slide Number Placeholder 3"/>
          <p:cNvSpPr>
            <a:spLocks noGrp="1"/>
          </p:cNvSpPr>
          <p:nvPr>
            <p:ph type="sldNum" sz="quarter" idx="5"/>
          </p:nvPr>
        </p:nvSpPr>
        <p:spPr/>
        <p:txBody>
          <a:bodyPr/>
          <a:lstStyle/>
          <a:p>
            <a:fld id="{E6042132-C4C7-F444-969B-A86FD3CE3D5B}" type="slidenum">
              <a:rPr lang="en-US" smtClean="0"/>
              <a:t>74</a:t>
            </a:fld>
            <a:endParaRPr lang="en-US"/>
          </a:p>
        </p:txBody>
      </p:sp>
    </p:spTree>
    <p:extLst>
      <p:ext uri="{BB962C8B-B14F-4D97-AF65-F5344CB8AC3E}">
        <p14:creationId xmlns:p14="http://schemas.microsoft.com/office/powerpoint/2010/main" val="25081042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combination with Cultural Safety, Healing centered engagement </a:t>
            </a:r>
          </a:p>
          <a:p>
            <a:endParaRPr lang="en-US" dirty="0"/>
          </a:p>
          <a:p>
            <a:r>
              <a:rPr lang="en-US" dirty="0"/>
              <a:t>Read Slide</a:t>
            </a:r>
          </a:p>
          <a:p>
            <a:endParaRPr lang="en-US" dirty="0"/>
          </a:p>
          <a:p>
            <a:r>
              <a:rPr lang="en-US" strike="sngStrike" dirty="0"/>
              <a:t>It helps us expand from the traditional view of addressing trauma &amp; well-being as something that happens solely at the individual level &amp; interrupting a person’s ability to function well for a period of time to understanding the individual, collective &amp; cumulative impact of harm that our patients are actually navigating.</a:t>
            </a:r>
          </a:p>
          <a:p>
            <a:endParaRPr lang="en-US" strike="sngStrike" dirty="0"/>
          </a:p>
          <a:p>
            <a:r>
              <a:rPr lang="en-US" strike="sngStrike" dirty="0"/>
              <a:t>Helps us see how inequity is intentionally structured &amp; reproduced in our society, particularly across race, social class, gender &amp; sexual orientation as a result of the mental map models of our founding systems.</a:t>
            </a:r>
          </a:p>
          <a:p>
            <a:endParaRPr lang="en-US" strike="sngStrike" dirty="0"/>
          </a:p>
          <a:p>
            <a:r>
              <a:rPr lang="en-US" strike="sngStrike" dirty="0"/>
              <a:t>Provides insight to the intricate factors that informs/impacts the choices people make throughout life &amp; how they engage with themselves &amp; others – in school, workplace, clinic, hospital, etc.</a:t>
            </a:r>
          </a:p>
          <a:p>
            <a:endParaRPr lang="en-US" dirty="0"/>
          </a:p>
        </p:txBody>
      </p:sp>
      <p:sp>
        <p:nvSpPr>
          <p:cNvPr id="4" name="Slide Number Placeholder 3"/>
          <p:cNvSpPr>
            <a:spLocks noGrp="1"/>
          </p:cNvSpPr>
          <p:nvPr>
            <p:ph type="sldNum" sz="quarter" idx="5"/>
          </p:nvPr>
        </p:nvSpPr>
        <p:spPr/>
        <p:txBody>
          <a:bodyPr/>
          <a:lstStyle/>
          <a:p>
            <a:fld id="{D84D9741-9737-3844-B04D-A1D646F1CA21}" type="slidenum">
              <a:rPr lang="en-US" smtClean="0"/>
              <a:t>75</a:t>
            </a:fld>
            <a:endParaRPr lang="en-US"/>
          </a:p>
        </p:txBody>
      </p:sp>
    </p:spTree>
    <p:extLst>
      <p:ext uri="{BB962C8B-B14F-4D97-AF65-F5344CB8AC3E}">
        <p14:creationId xmlns:p14="http://schemas.microsoft.com/office/powerpoint/2010/main" val="4026049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Culture: </a:t>
            </a:r>
            <a:r>
              <a:rPr lang="en-US" dirty="0"/>
              <a:t>Values &amp; norms that connect us to a shared identity &amp; community value  {a culture of seeing each other through the lens of our shared humanity} – this is not to provide a way to bypass the realities that people must navigate but rather an understanding that as long as the soul wounds of colonization &amp; it’s relatives (imperialism, racism, classism, sexism, &amp; capitalism) remain unhealed we all will continue to suffer.</a:t>
            </a:r>
          </a:p>
          <a:p>
            <a:endParaRPr lang="en-US" dirty="0"/>
          </a:p>
          <a:p>
            <a:r>
              <a:rPr lang="en-US" b="1" dirty="0"/>
              <a:t>Agency: </a:t>
            </a:r>
            <a:r>
              <a:rPr lang="en-US" dirty="0"/>
              <a:t>The individual &amp; collective power to act, create, &amp; change personal conditions as well as external systems</a:t>
            </a:r>
          </a:p>
          <a:p>
            <a:endParaRPr lang="en-US" dirty="0"/>
          </a:p>
          <a:p>
            <a:r>
              <a:rPr lang="en-US" b="1" dirty="0"/>
              <a:t>Relationships: </a:t>
            </a:r>
            <a:r>
              <a:rPr lang="en-US" dirty="0"/>
              <a:t>Transformational relationships where we are vulnerable &amp; transparent in our interactions, share pieces of our humanity, &amp; work toward sustaining healthy relationships within our community</a:t>
            </a:r>
          </a:p>
          <a:p>
            <a:endParaRPr lang="en-US" dirty="0"/>
          </a:p>
          <a:p>
            <a:r>
              <a:rPr lang="en-US" b="1" dirty="0"/>
              <a:t>Meaning: </a:t>
            </a:r>
            <a:r>
              <a:rPr lang="en-US" dirty="0"/>
              <a:t>Profound discovery of who we are, why we are, &amp; what purpose we are meant to serve</a:t>
            </a:r>
          </a:p>
          <a:p>
            <a:endParaRPr lang="en-US" dirty="0"/>
          </a:p>
          <a:p>
            <a:r>
              <a:rPr lang="en-US" b="1" dirty="0"/>
              <a:t>Aspirations: </a:t>
            </a:r>
            <a:r>
              <a:rPr lang="en-US" dirty="0"/>
              <a:t>Capacity to imagine, set, &amp; then accomplish goals both for personal &amp; collective advancement</a:t>
            </a:r>
          </a:p>
          <a:p>
            <a:endParaRPr lang="en-US" dirty="0"/>
          </a:p>
          <a:p>
            <a:r>
              <a:rPr lang="en-US" dirty="0"/>
              <a:t>All of which are important whether we are looking to address a person’s health 1:1 or impact it through addressing the social drivers of health</a:t>
            </a:r>
          </a:p>
        </p:txBody>
      </p:sp>
      <p:sp>
        <p:nvSpPr>
          <p:cNvPr id="4" name="Slide Number Placeholder 3"/>
          <p:cNvSpPr>
            <a:spLocks noGrp="1"/>
          </p:cNvSpPr>
          <p:nvPr>
            <p:ph type="sldNum" sz="quarter" idx="5"/>
          </p:nvPr>
        </p:nvSpPr>
        <p:spPr/>
        <p:txBody>
          <a:bodyPr/>
          <a:lstStyle/>
          <a:p>
            <a:fld id="{D84D9741-9737-3844-B04D-A1D646F1CA21}" type="slidenum">
              <a:rPr lang="en-US" smtClean="0"/>
              <a:t>76</a:t>
            </a:fld>
            <a:endParaRPr lang="en-US"/>
          </a:p>
        </p:txBody>
      </p:sp>
    </p:spTree>
    <p:extLst>
      <p:ext uri="{BB962C8B-B14F-4D97-AF65-F5344CB8AC3E}">
        <p14:creationId xmlns:p14="http://schemas.microsoft.com/office/powerpoint/2010/main" val="9449790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Focuses on fixing symptoms &amp; patching up problems at the individual level</a:t>
            </a:r>
          </a:p>
          <a:p>
            <a:pPr lvl="1"/>
            <a:r>
              <a:rPr lang="en-US" sz="2000" dirty="0"/>
              <a:t>Fails to take into account or address collective trauma experienced as a result of socially toxic environments.</a:t>
            </a:r>
          </a:p>
          <a:p>
            <a:r>
              <a:rPr lang="en-US" sz="2400" dirty="0"/>
              <a:t>Focuses on fixing people but doesn’t address the root cause of the trauma</a:t>
            </a:r>
          </a:p>
          <a:p>
            <a:pPr lvl="1"/>
            <a:r>
              <a:rPr lang="en-US" sz="2000" dirty="0"/>
              <a:t>Fails to consider the social-ecological factors (</a:t>
            </a:r>
            <a:r>
              <a:rPr lang="en-US" sz="2000" dirty="0" err="1"/>
              <a:t>ie</a:t>
            </a:r>
            <a:r>
              <a:rPr lang="en-US" sz="2000" dirty="0"/>
              <a:t> systems, policies, process, practices) contributing to the trauma being experienced.</a:t>
            </a:r>
          </a:p>
          <a:p>
            <a:r>
              <a:rPr lang="en-US" sz="2400" dirty="0"/>
              <a:t>Runs the risk of focusing on the trauma rather than fostering long-term wellbeing</a:t>
            </a:r>
          </a:p>
          <a:p>
            <a:pPr lvl="1"/>
            <a:r>
              <a:rPr lang="en-US" sz="2000" dirty="0"/>
              <a:t>Important that we also look at aspirations. We are more than the violence, trauma &amp; negative circumstance we are forced to navigate.</a:t>
            </a:r>
          </a:p>
          <a:p>
            <a:endParaRPr lang="en-US" dirty="0"/>
          </a:p>
        </p:txBody>
      </p:sp>
      <p:sp>
        <p:nvSpPr>
          <p:cNvPr id="4" name="Slide Number Placeholder 3"/>
          <p:cNvSpPr>
            <a:spLocks noGrp="1"/>
          </p:cNvSpPr>
          <p:nvPr>
            <p:ph type="sldNum" sz="quarter" idx="5"/>
          </p:nvPr>
        </p:nvSpPr>
        <p:spPr/>
        <p:txBody>
          <a:bodyPr/>
          <a:lstStyle/>
          <a:p>
            <a:fld id="{D84D9741-9737-3844-B04D-A1D646F1CA21}" type="slidenum">
              <a:rPr lang="en-US" smtClean="0"/>
              <a:t>77</a:t>
            </a:fld>
            <a:endParaRPr lang="en-US"/>
          </a:p>
        </p:txBody>
      </p:sp>
    </p:spTree>
    <p:extLst>
      <p:ext uri="{BB962C8B-B14F-4D97-AF65-F5344CB8AC3E}">
        <p14:creationId xmlns:p14="http://schemas.microsoft.com/office/powerpoint/2010/main" val="25037361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Focuses on fixing symptoms &amp; patching up problems at the individual level</a:t>
            </a:r>
          </a:p>
          <a:p>
            <a:pPr lvl="1"/>
            <a:r>
              <a:rPr lang="en-US" sz="2000" dirty="0"/>
              <a:t>Fails to take into account or address collective trauma experienced as a result of socially toxic environments.</a:t>
            </a:r>
          </a:p>
          <a:p>
            <a:r>
              <a:rPr lang="en-US" sz="2400" dirty="0"/>
              <a:t>Focuses on fixing people but doesn’t address the root cause of the trauma</a:t>
            </a:r>
          </a:p>
          <a:p>
            <a:pPr lvl="1"/>
            <a:r>
              <a:rPr lang="en-US" sz="2000" dirty="0"/>
              <a:t>Fails to consider the social-ecological factors (</a:t>
            </a:r>
            <a:r>
              <a:rPr lang="en-US" sz="2000" dirty="0" err="1"/>
              <a:t>ie</a:t>
            </a:r>
            <a:r>
              <a:rPr lang="en-US" sz="2000" dirty="0"/>
              <a:t> systems, policies, process, practices) contributing to the trauma being experienced.</a:t>
            </a:r>
          </a:p>
          <a:p>
            <a:r>
              <a:rPr lang="en-US" sz="2400" dirty="0"/>
              <a:t>Runs the risk of focusing on the trauma rather than fostering long-term wellbeing</a:t>
            </a:r>
          </a:p>
          <a:p>
            <a:pPr lvl="1"/>
            <a:r>
              <a:rPr lang="en-US" sz="2000" dirty="0"/>
              <a:t>Important that we also look at aspirations. We are more than the violence, trauma &amp; negative circumstance we are forced to navigate.</a:t>
            </a:r>
          </a:p>
          <a:p>
            <a:endParaRPr lang="en-US" dirty="0"/>
          </a:p>
        </p:txBody>
      </p:sp>
      <p:sp>
        <p:nvSpPr>
          <p:cNvPr id="4" name="Slide Number Placeholder 3"/>
          <p:cNvSpPr>
            <a:spLocks noGrp="1"/>
          </p:cNvSpPr>
          <p:nvPr>
            <p:ph type="sldNum" sz="quarter" idx="5"/>
          </p:nvPr>
        </p:nvSpPr>
        <p:spPr/>
        <p:txBody>
          <a:bodyPr/>
          <a:lstStyle/>
          <a:p>
            <a:fld id="{D84D9741-9737-3844-B04D-A1D646F1CA21}" type="slidenum">
              <a:rPr lang="en-US" smtClean="0"/>
              <a:t>78</a:t>
            </a:fld>
            <a:endParaRPr lang="en-US"/>
          </a:p>
        </p:txBody>
      </p:sp>
    </p:spTree>
    <p:extLst>
      <p:ext uri="{BB962C8B-B14F-4D97-AF65-F5344CB8AC3E}">
        <p14:creationId xmlns:p14="http://schemas.microsoft.com/office/powerpoint/2010/main" val="36531891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how HCE views the ecosystem of harm that cultivate the Persistent Traumatic Stress Environments we are forced to navigate. Again because this ecosystem of harm allows the soul wounds of this colonized land to remain infected &amp; open. We can’t keep applying band-aid to an infected wound. We must focus our efforts on removing what is keeping the wound infected so we can collectively heal and move forward. That is what Cultural Safety &amp; HCE looks to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Systemic – It’s important that we see “whiteness” as a system rather than a group of people. It is this system of whiteness that defines and determines the terms of who is seen as worthy, who is valued  and thus deserving of resources including </a:t>
            </a:r>
            <a:r>
              <a:rPr lang="en-US" b="1" dirty="0"/>
              <a:t>Meaningful work &amp; wealth </a:t>
            </a:r>
            <a:r>
              <a:rPr lang="en-US" dirty="0"/>
              <a:t>– including informing how work should be done &amp; by whom which totally has it roots in southern plantation management. </a:t>
            </a:r>
            <a:r>
              <a:rPr lang="en-US" b="1" dirty="0"/>
              <a:t>Lifelong learning </a:t>
            </a:r>
            <a:r>
              <a:rPr lang="en-US" dirty="0"/>
              <a:t>– who are we building up; </a:t>
            </a:r>
            <a:r>
              <a:rPr lang="en-US" b="1" dirty="0"/>
              <a:t>Health &amp; Safety </a:t>
            </a:r>
            <a:r>
              <a:rPr lang="en-US" dirty="0"/>
              <a:t>– who’s wellbeing &amp; safety is prioritized above others – this changes depending on what privileges you hold; a sense of </a:t>
            </a:r>
            <a:r>
              <a:rPr lang="en-US" b="1" dirty="0"/>
              <a:t>belonging &amp; civic muscle </a:t>
            </a:r>
            <a:r>
              <a:rPr lang="en-US" dirty="0"/>
              <a:t>to inform the world we must navigate- this is continuously under attack as demonstrated by the political foolery that has been going on for years; </a:t>
            </a:r>
            <a:r>
              <a:rPr lang="en-US" b="1" dirty="0"/>
              <a:t>Humane Housing </a:t>
            </a:r>
            <a:r>
              <a:rPr lang="en-US" b="0" dirty="0"/>
              <a:t>– who can afford housing</a:t>
            </a:r>
            <a:r>
              <a:rPr lang="en-US" dirty="0"/>
              <a:t>; </a:t>
            </a:r>
            <a:r>
              <a:rPr lang="en-US" b="1" dirty="0"/>
              <a:t>Reliable transportation</a:t>
            </a:r>
            <a:r>
              <a:rPr lang="en-US" dirty="0"/>
              <a:t>- who are we isolating in under resourced areas; access to a </a:t>
            </a:r>
            <a:r>
              <a:rPr lang="en-US" b="1" dirty="0"/>
              <a:t>thriving natural world </a:t>
            </a:r>
            <a:r>
              <a:rPr lang="en-US" dirty="0"/>
              <a:t>- who has access to clean air &amp; water. Who resides in asthma parkways.</a:t>
            </a:r>
          </a:p>
          <a:p>
            <a:endParaRPr lang="en-US" dirty="0"/>
          </a:p>
          <a:p>
            <a:endParaRPr lang="en-US" dirty="0"/>
          </a:p>
          <a:p>
            <a:r>
              <a:rPr lang="en-US" dirty="0"/>
              <a:t>Institutional – Our institution’s values, policies, processes, &amp; practices are informed by the system in which it exists. And because of the systemic societal waters we are forced to navigate it is not unusual for organizations to produce their own form of social toxicity which are informed by the individual/internal narratives we carry and the processes, practices and policies that we develop &amp; support which our staff &amp; those we serve must deal with to get their needs met. Whose narrative of wellbeing does our best practices center? Who does our medical algorithms harm despite having evidence that they are at greater risk? Who’s voices are consistently ignored when they attempt to receive care.</a:t>
            </a:r>
          </a:p>
          <a:p>
            <a:pPr marL="228600" marR="0">
              <a:lnSpc>
                <a:spcPct val="150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Am Heart Ass - Get w/ the Guidelines -Heart Failure Risk Score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572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it predicts the risk of death in patients admitted to the hospital.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572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it assigns 3 additional points for any patient identified as “nonblack” meaning that Blacks are seen as being a lower risk, because we are identified as a lower risk this mean their can be delays in getting referred to cardiology &amp; yet heart disease is the #1 killer of Black men &amp; women per the CDC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572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this algorithm is currently under review d/t to the bias.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50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Kidney function is determined by a calculation called eGFR, if your eGFR is higher it is an indication of better kidney function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572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this calculation adjusts for race, providing Blacks with a higher reading than Whites. Unfortunately this mean that Black must have poorer kidney function than their White counterparts, this can delay needed referrals to kidney specialist to help manage their condition.  And yet Black already have higher rates of end-stage kidney disease which requires dialysis &amp; death due to kidney failure. Per the CDC it is the #8 killer of Black men &amp; women.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572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some institutions no longer separate the GFR by race but the transplant scoring algorithm still does. Which means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Af</a:t>
            </a:r>
            <a:r>
              <a:rPr lang="en-US" sz="1400" dirty="0">
                <a:effectLst/>
                <a:latin typeface="Calibri" panose="020F0502020204030204" pitchFamily="34" charset="0"/>
                <a:ea typeface="Calibri" panose="020F0502020204030204" pitchFamily="34" charset="0"/>
                <a:cs typeface="Times New Roman" panose="02020603050405020304" pitchFamily="18" charset="0"/>
              </a:rPr>
              <a:t> Am must be sicker than their white counterparts in order to be eligible for transplant.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572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And the STONE algorithm used in urology predicts the likelihood of kidney stones in pts who present to the ER with flank pain. The origin race factor add 3 points for pts identified as non black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50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Vaginal Birth after Cesarean (VBAC) algorithm predicts the risk posed by a trial of labor for someone who has previously had a C-section.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Arial" panose="020B0604020202020204" pitchFamily="34" charset="0"/>
              <a:buChar char="•"/>
              <a:tabLst>
                <a:tab pos="9144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the algorithm predicts a lower likelihood of success for anyone identified as Black or Hispanic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Arial" panose="020B0604020202020204" pitchFamily="34" charset="0"/>
              <a:buChar char="•"/>
              <a:tabLst>
                <a:tab pos="9144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although other factors such as marital status &amp; insurance type were found to have a correlation similar to race these factors are not use in the algorithm.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Arial" panose="020B0604020202020204" pitchFamily="34" charset="0"/>
              <a:buChar char="•"/>
              <a:tabLst>
                <a:tab pos="9144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Vaginal births are known to have multiple benefits yet this algorithm lowers the opportunity for WOC who have had C-sections to be given a try. This is especially troubling considering Black women already have a high maternal mortality rate regardless of education or social class when compared to their white counterparts.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50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These and similar decisions reflects a default assumption in medicine: it’s acceptable to use race adjustments without even understanding what race represents in a given context. I would also add when using these race-based science principles it doesn’t even acknowledge the physical, mental, and emotional toll that exists for marginalized populations. This toll clearly carries a health impact as evidence by the Black maternal-infant mortality rate, regardless of class, &amp; education, the numbers are the worse for Black women. Next are Native Hawaii/Pacific Islander &amp; Indigenous People respectively.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r>
              <a:rPr lang="en-US" dirty="0"/>
              <a:t>Interpersonal – our colonized history &amp; the subsequent societal narratives have been &amp; continue to be used to justify the crimes against humanity this country engages in, which </a:t>
            </a:r>
            <a:r>
              <a:rPr lang="en-US" sz="1200" dirty="0">
                <a:effectLst/>
                <a:latin typeface="Calibri" panose="020F0502020204030204" pitchFamily="34" charset="0"/>
                <a:ea typeface="Calibri" panose="020F0502020204030204" pitchFamily="34" charset="0"/>
                <a:cs typeface="Times New Roman" panose="02020603050405020304" pitchFamily="18" charset="0"/>
              </a:rPr>
              <a:t>skews our perceptions of ourselves &amp; those with whom we share this land</a:t>
            </a:r>
            <a:r>
              <a:rPr lang="it-IT" sz="1200" dirty="0">
                <a:effectLst/>
                <a:latin typeface="Calibri" panose="020F0502020204030204" pitchFamily="34" charset="0"/>
                <a:ea typeface="Calibri" panose="020F0502020204030204" pitchFamily="34" charset="0"/>
                <a:cs typeface="Times New Roman" panose="02020603050405020304" pitchFamily="18" charset="0"/>
              </a:rPr>
              <a:t> (Duran p18 &amp; </a:t>
            </a:r>
            <a:r>
              <a:rPr lang="it-IT" sz="1200" dirty="0" err="1">
                <a:effectLst/>
                <a:latin typeface="Calibri" panose="020F0502020204030204" pitchFamily="34" charset="0"/>
                <a:ea typeface="Calibri" panose="020F0502020204030204" pitchFamily="34" charset="0"/>
                <a:cs typeface="Times New Roman" panose="02020603050405020304" pitchFamily="18" charset="0"/>
              </a:rPr>
              <a:t>DeGury</a:t>
            </a:r>
            <a:r>
              <a:rPr lang="it-IT"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noProof="0" dirty="0">
                <a:effectLst/>
                <a:latin typeface="Calibri" panose="020F0502020204030204" pitchFamily="34" charset="0"/>
                <a:ea typeface="Calibri" panose="020F0502020204030204" pitchFamily="34" charset="0"/>
                <a:cs typeface="Times New Roman" panose="02020603050405020304" pitchFamily="18" charset="0"/>
              </a:rPr>
              <a:t>Negatively</a:t>
            </a:r>
            <a:r>
              <a:rPr lang="en-US" sz="1200" dirty="0">
                <a:effectLst/>
                <a:latin typeface="Calibri" panose="020F0502020204030204" pitchFamily="34" charset="0"/>
                <a:ea typeface="Calibri" panose="020F0502020204030204" pitchFamily="34" charset="0"/>
                <a:cs typeface="Times New Roman" panose="02020603050405020304" pitchFamily="18" charset="0"/>
              </a:rPr>
              <a:t> impacting how we view &amp; engage with each other.</a:t>
            </a:r>
          </a:p>
          <a:p>
            <a:pPr marL="228600" marR="0">
              <a:lnSpc>
                <a:spcPct val="150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 2016 medical study found that In a survey of 222 of tomorrow</a:t>
            </a:r>
            <a:r>
              <a:rPr lang="ar-SA" sz="1400" dirty="0">
                <a:effectLst/>
                <a:latin typeface="Calibri" panose="020F0502020204030204" pitchFamily="34" charset="0"/>
                <a:ea typeface="Calibri" panose="020F0502020204030204" pitchFamily="34" charset="0"/>
                <a:cs typeface="Times New Roman" panose="02020603050405020304" pitchFamily="18" charset="0"/>
              </a:rPr>
              <a:t>’</a:t>
            </a:r>
            <a:r>
              <a:rPr lang="en-US" sz="1400" dirty="0">
                <a:effectLst/>
                <a:latin typeface="Calibri" panose="020F0502020204030204" pitchFamily="34" charset="0"/>
                <a:ea typeface="Calibri" panose="020F0502020204030204" pitchFamily="34" charset="0"/>
                <a:cs typeface="Times New Roman" panose="02020603050405020304" pitchFamily="18" charset="0"/>
              </a:rPr>
              <a:t>s doctors–white medical students and residents–about half endorsed false beliefs about biological differences between blacks and whites.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Arial" panose="020B0604020202020204" pitchFamily="34" charset="0"/>
              <a:buChar char="•"/>
              <a:tabLst>
                <a:tab pos="9144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40% of first- and second-year medical students endorsed the belief that </a:t>
            </a:r>
            <a:r>
              <a:rPr lang="ar-SA" sz="1400" dirty="0">
                <a:effectLst/>
                <a:latin typeface="Calibri" panose="020F0502020204030204" pitchFamily="34" charset="0"/>
                <a:ea typeface="Calibri" panose="020F0502020204030204" pitchFamily="34" charset="0"/>
                <a:cs typeface="Times New Roman" panose="02020603050405020304" pitchFamily="18" charset="0"/>
              </a:rPr>
              <a:t>“</a:t>
            </a:r>
            <a:r>
              <a:rPr lang="en-US" sz="1400" dirty="0">
                <a:effectLst/>
                <a:latin typeface="Calibri" panose="020F0502020204030204" pitchFamily="34" charset="0"/>
                <a:ea typeface="Calibri" panose="020F0502020204030204" pitchFamily="34" charset="0"/>
                <a:cs typeface="Times New Roman" panose="02020603050405020304" pitchFamily="18" charset="0"/>
              </a:rPr>
              <a:t>black people</a:t>
            </a:r>
            <a:r>
              <a:rPr lang="ar-SA" sz="1400" dirty="0">
                <a:effectLst/>
                <a:latin typeface="Calibri" panose="020F0502020204030204" pitchFamily="34" charset="0"/>
                <a:ea typeface="Calibri" panose="020F0502020204030204" pitchFamily="34" charset="0"/>
                <a:cs typeface="Times New Roman" panose="02020603050405020304" pitchFamily="18" charset="0"/>
              </a:rPr>
              <a:t>’</a:t>
            </a:r>
            <a:r>
              <a:rPr lang="en-US" sz="1400" dirty="0">
                <a:effectLst/>
                <a:latin typeface="Calibri" panose="020F0502020204030204" pitchFamily="34" charset="0"/>
                <a:ea typeface="Calibri" panose="020F0502020204030204" pitchFamily="34" charset="0"/>
                <a:cs typeface="Times New Roman" panose="02020603050405020304" pitchFamily="18" charset="0"/>
              </a:rPr>
              <a:t>s skin is thicker than white people</a:t>
            </a:r>
            <a:r>
              <a:rPr lang="ar-SA" sz="1400" dirty="0">
                <a:effectLst/>
                <a:latin typeface="Calibri" panose="020F0502020204030204" pitchFamily="34" charset="0"/>
                <a:ea typeface="Calibri" panose="020F0502020204030204" pitchFamily="34" charset="0"/>
                <a:cs typeface="Times New Roman" panose="02020603050405020304" pitchFamily="18" charset="0"/>
              </a:rPr>
              <a:t>’</a:t>
            </a:r>
            <a:r>
              <a:rPr lang="pt-PT" sz="1400" dirty="0">
                <a:effectLst/>
                <a:latin typeface="Calibri" panose="020F0502020204030204" pitchFamily="34" charset="0"/>
                <a:ea typeface="Calibri" panose="020F0502020204030204" pitchFamily="34" charset="0"/>
                <a:cs typeface="Times New Roman" panose="02020603050405020304" pitchFamily="18" charset="0"/>
              </a:rPr>
              <a:t>s.</a:t>
            </a:r>
            <a:r>
              <a:rPr lang="en-US" sz="1400" dirty="0">
                <a:effectLst/>
                <a:latin typeface="Calibri" panose="020F0502020204030204" pitchFamily="34"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50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 2019 study that asked subjects to identify pain expressed in photos found that white participants more readily recognized pain on white faces than on black faces.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Font typeface="Arial" panose="020B0604020202020204" pitchFamily="34" charset="0"/>
              <a:buChar char="•"/>
              <a:tabLst>
                <a:tab pos="9144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Think back to Dr. Sims, he too had similar beliefs about Blacks &amp; pain. Here we are over a 170 years later &amp; still this biased belief remains.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572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Dr. Susan Moore died of covid due to racial bias despite being a physician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572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Serena Williams despite being a world renowned tennis player almost died due to not being believed that her shortness of breath after having an emergency c-section was due to blood clots which she has a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hx</a:t>
            </a:r>
            <a:r>
              <a:rPr lang="en-US" sz="1400" dirty="0">
                <a:effectLst/>
                <a:latin typeface="Calibri" panose="020F0502020204030204" pitchFamily="34" charset="0"/>
                <a:ea typeface="Calibri" panose="020F0502020204030204" pitchFamily="34" charset="0"/>
                <a:cs typeface="Times New Roman" panose="02020603050405020304" pitchFamily="18" charset="0"/>
              </a:rPr>
              <a:t> of.  Black women in the U.S. have nearly three times the risk of dying from pregnancy related complications than white women, according to a report from the CDC.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572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WOC and the elderly are frequently not heard or believed when engaging with the medical system. When it comes to elders race does not protect you but it can make it worse.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572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LGBTQIA+ patients report delaying care due to fear of discrimination &amp; cost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572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1 in 5 Transgender patients have been turned away by a healthcare provider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572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Story from Stacie 2023 Sacramento – black male youth appendicitis as dx by Black female pediatrician at community clinic, sent to ER with call from provider to charge nurse. Patient &amp; family sent home. Blk provider had to have Chair of pediatrics call the ER to have patient admitted, her dx was correct &amp; his care was delayed because of bias &amp; ego, which resulted in him needing to be hospitalized longer.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r>
              <a:rPr lang="en-US" dirty="0"/>
              <a:t>Individual – we live &amp; work in environments were depending on our intersecting identities we experience structural forms of inequities such as racism, classism/poverty, patriarchy, xenophobia, homophobia/transphobia, language injustice, ableism, etc. In an effort to survive some of us have assimilated to the </a:t>
            </a:r>
            <a:r>
              <a:rPr lang="en-US" dirty="0" err="1"/>
              <a:t>socieital</a:t>
            </a:r>
            <a:r>
              <a:rPr lang="en-US" dirty="0"/>
              <a:t> narratives of this colonized land, others have internalized these harmful narratives – replicating the harms within ourselves and all we engage with, we all have wounds related to systemic societal waters we swim in daily. And it informs &amp; influences the care we provide.</a:t>
            </a:r>
          </a:p>
        </p:txBody>
      </p:sp>
      <p:sp>
        <p:nvSpPr>
          <p:cNvPr id="4" name="Slide Number Placeholder 3"/>
          <p:cNvSpPr>
            <a:spLocks noGrp="1"/>
          </p:cNvSpPr>
          <p:nvPr>
            <p:ph type="sldNum" sz="quarter" idx="5"/>
          </p:nvPr>
        </p:nvSpPr>
        <p:spPr/>
        <p:txBody>
          <a:bodyPr/>
          <a:lstStyle/>
          <a:p>
            <a:fld id="{D84D9741-9737-3844-B04D-A1D646F1CA21}" type="slidenum">
              <a:rPr lang="en-US" smtClean="0"/>
              <a:t>79</a:t>
            </a:fld>
            <a:endParaRPr lang="en-US"/>
          </a:p>
        </p:txBody>
      </p:sp>
    </p:spTree>
    <p:extLst>
      <p:ext uri="{BB962C8B-B14F-4D97-AF65-F5344CB8AC3E}">
        <p14:creationId xmlns:p14="http://schemas.microsoft.com/office/powerpoint/2010/main" val="2772641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are harmed on 3 levels we must address healing on these 3 levels as well, which Cultural Safety &amp; Healing Centered Engagement gives us the skills &amp; tools to do.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Individual – </a:t>
            </a:r>
            <a:r>
              <a:rPr lang="en-US" b="1" dirty="0"/>
              <a:t>Self- Reflection: </a:t>
            </a:r>
            <a:r>
              <a:rPr lang="en-US" dirty="0"/>
              <a:t>Exploring, what are our internal narratives, beliefs, bias, &amp; unhealed wounds? How does our internal perception of ourselves mirror our actions &amp; other people’s experience of us. What social toxic traits have we internalized as our own causing us to model practices of against ourselves and all we engage with.  </a:t>
            </a:r>
            <a:r>
              <a:rPr lang="en-US" b="1" dirty="0"/>
              <a:t>Transparency</a:t>
            </a:r>
            <a:r>
              <a:rPr lang="en-US" dirty="0"/>
              <a:t> – with ourselves &amp; others about what we discover through our self reflection process. </a:t>
            </a:r>
            <a:r>
              <a:rPr lang="en-US" b="1" dirty="0"/>
              <a:t>Growth Mindset </a:t>
            </a:r>
            <a:r>
              <a:rPr lang="en-US" dirty="0"/>
              <a:t>– willingness to change our thought patterns, behaviors &amp; methods of engagement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Interpersonal – taking what we learned at the individual/internal level &amp; applying it to our engagement with others. Walking our talk with other people.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Institutional – Taking the interpersonal a step further &amp; applying it to the policies, processes &amp; practices we develop &amp; support within our organization/community/system of care. Using it to inform the development of best practices for partnership/collaboration, leadership, developing a supportive org culture &amp; practicing accountability</a:t>
            </a:r>
            <a:endParaRPr lang="en-US" strike="sngStrike" dirty="0"/>
          </a:p>
          <a:p>
            <a:endParaRPr lang="en-US" dirty="0"/>
          </a:p>
          <a:p>
            <a:r>
              <a:rPr lang="en-US" dirty="0"/>
              <a:t>Systemic – Creating a new norm that is grounded in Equity principles and practices. And that fosters wellbeing for all without decentering our mission.</a:t>
            </a:r>
          </a:p>
          <a:p>
            <a:endParaRPr lang="en-US" dirty="0"/>
          </a:p>
        </p:txBody>
      </p:sp>
      <p:sp>
        <p:nvSpPr>
          <p:cNvPr id="4" name="Slide Number Placeholder 3"/>
          <p:cNvSpPr>
            <a:spLocks noGrp="1"/>
          </p:cNvSpPr>
          <p:nvPr>
            <p:ph type="sldNum" sz="quarter" idx="5"/>
          </p:nvPr>
        </p:nvSpPr>
        <p:spPr/>
        <p:txBody>
          <a:bodyPr/>
          <a:lstStyle/>
          <a:p>
            <a:fld id="{D84D9741-9737-3844-B04D-A1D646F1CA21}" type="slidenum">
              <a:rPr lang="en-US" smtClean="0"/>
              <a:t>80</a:t>
            </a:fld>
            <a:endParaRPr lang="en-US"/>
          </a:p>
        </p:txBody>
      </p:sp>
    </p:spTree>
    <p:extLst>
      <p:ext uri="{BB962C8B-B14F-4D97-AF65-F5344CB8AC3E}">
        <p14:creationId xmlns:p14="http://schemas.microsoft.com/office/powerpoint/2010/main" val="34849849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Systems Thinking is a way of approaching problems that asks how various elements within a system, such as the ecosystem of harm that can exist within organizations that we talked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using systems thinking rather than being reactionary to individual problems/events, we pause and step back to consider the bigger picture. We view the problem or event in relationship to the various pieces that influenced &amp; contributed to the event occurring.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84D9741-9737-3844-B04D-A1D646F1CA21}" type="slidenum">
              <a:rPr lang="en-US" smtClean="0"/>
              <a:t>81</a:t>
            </a:fld>
            <a:endParaRPr lang="en-US"/>
          </a:p>
        </p:txBody>
      </p:sp>
    </p:spTree>
    <p:extLst>
      <p:ext uri="{BB962C8B-B14F-4D97-AF65-F5344CB8AC3E}">
        <p14:creationId xmlns:p14="http://schemas.microsoft.com/office/powerpoint/2010/main" val="10272369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common SDOH need manifestation/symptom/event that occurs in clinic or hospital setting</a:t>
            </a:r>
          </a:p>
          <a:p>
            <a:endParaRPr lang="en-US" dirty="0"/>
          </a:p>
          <a:p>
            <a:endParaRPr lang="en-US" dirty="0"/>
          </a:p>
          <a:p>
            <a:endParaRPr lang="en-US" dirty="0"/>
          </a:p>
          <a:p>
            <a:r>
              <a:rPr lang="en-US" dirty="0"/>
              <a:t>It’s important that we don’t assume that every issues can be properly addressed by only treating the presenting symptom Symptoms by their very nature are manifestations of something else &amp; likely bigger.</a:t>
            </a:r>
          </a:p>
          <a:p>
            <a:endParaRPr lang="en-US" dirty="0"/>
          </a:p>
        </p:txBody>
      </p:sp>
      <p:sp>
        <p:nvSpPr>
          <p:cNvPr id="4" name="Slide Number Placeholder 3"/>
          <p:cNvSpPr>
            <a:spLocks noGrp="1"/>
          </p:cNvSpPr>
          <p:nvPr>
            <p:ph type="sldNum" sz="quarter" idx="5"/>
          </p:nvPr>
        </p:nvSpPr>
        <p:spPr/>
        <p:txBody>
          <a:bodyPr/>
          <a:lstStyle/>
          <a:p>
            <a:fld id="{D84D9741-9737-3844-B04D-A1D646F1CA21}" type="slidenum">
              <a:rPr lang="en-US" smtClean="0"/>
              <a:t>82</a:t>
            </a:fld>
            <a:endParaRPr lang="en-US"/>
          </a:p>
        </p:txBody>
      </p:sp>
    </p:spTree>
    <p:extLst>
      <p:ext uri="{BB962C8B-B14F-4D97-AF65-F5344CB8AC3E}">
        <p14:creationId xmlns:p14="http://schemas.microsoft.com/office/powerpoint/2010/main" val="18154348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patterns/trends at play that are contributing to the presenting event/symptom/problem</a:t>
            </a:r>
          </a:p>
          <a:p>
            <a:endParaRPr lang="en-US" dirty="0"/>
          </a:p>
          <a:p>
            <a:endParaRPr lang="en-US" dirty="0"/>
          </a:p>
          <a:p>
            <a:r>
              <a:rPr lang="en-US" dirty="0"/>
              <a:t>So in our example of ___________ what would be considered contributing trends or patterns in your experience.</a:t>
            </a:r>
          </a:p>
          <a:p>
            <a:endParaRPr lang="en-US" dirty="0"/>
          </a:p>
          <a:p>
            <a:r>
              <a:rPr lang="en-US" dirty="0"/>
              <a:t>Event examples:</a:t>
            </a:r>
          </a:p>
          <a:p>
            <a:pPr marL="171450" indent="-171450">
              <a:buFontTx/>
              <a:buChar char="-"/>
            </a:pPr>
            <a:r>
              <a:rPr lang="en-US" dirty="0"/>
              <a:t>Staff frequently reporting feelings of burnout</a:t>
            </a:r>
          </a:p>
          <a:p>
            <a:pPr marL="628650" lvl="1" indent="-171450">
              <a:buFontTx/>
              <a:buChar char="-"/>
            </a:pPr>
            <a:r>
              <a:rPr lang="en-US" dirty="0"/>
              <a:t>What are the work practices can could be contributing to this? </a:t>
            </a:r>
          </a:p>
          <a:p>
            <a:pPr marL="1085850" lvl="2" indent="-171450">
              <a:buFontTx/>
              <a:buChar char="-"/>
            </a:pPr>
            <a:r>
              <a:rPr lang="en-US" dirty="0"/>
              <a:t>Ongoing exposure to secondary trauma</a:t>
            </a:r>
          </a:p>
          <a:p>
            <a:pPr marL="1543050" lvl="3" indent="-171450">
              <a:buFontTx/>
              <a:buChar char="-"/>
            </a:pPr>
            <a:r>
              <a:rPr lang="en-US" dirty="0"/>
              <a:t>need for secondary trauma support implementation</a:t>
            </a:r>
          </a:p>
          <a:p>
            <a:pPr marL="1543050" lvl="3" indent="-171450">
              <a:buFontTx/>
              <a:buChar char="-"/>
            </a:pPr>
            <a:r>
              <a:rPr lang="en-US" dirty="0"/>
              <a:t>Need for ongoing training to support staff’s skills related to providing care to complex/ high needs patients </a:t>
            </a:r>
          </a:p>
          <a:p>
            <a:pPr marL="171450" indent="-171450">
              <a:buFontTx/>
              <a:buChar char="-"/>
            </a:pPr>
            <a:r>
              <a:rPr lang="en-US" dirty="0"/>
              <a:t>Frequent confusion around an org process that is shared by multiple staff</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What are the work practices can could be contributing to this? </a:t>
            </a:r>
          </a:p>
          <a:p>
            <a:pPr marL="1085850" lvl="2" indent="-171450">
              <a:buFontTx/>
              <a:buChar char="-"/>
            </a:pPr>
            <a:endParaRPr lang="en-US" dirty="0"/>
          </a:p>
          <a:p>
            <a:pPr marL="171450" indent="-171450">
              <a:buFontTx/>
              <a:buChar char="-"/>
            </a:pPr>
            <a:r>
              <a:rPr lang="en-US" dirty="0"/>
              <a:t>Lack of diversity in leadership</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What are the work practices can could be contributing to this? </a:t>
            </a:r>
          </a:p>
          <a:p>
            <a:pPr marL="1085850" lvl="2" indent="-171450">
              <a:buFontTx/>
              <a:buChar char="-"/>
            </a:pPr>
            <a:r>
              <a:rPr lang="en-US" dirty="0"/>
              <a:t>Subjective hiring practices </a:t>
            </a:r>
          </a:p>
          <a:p>
            <a:endParaRPr lang="en-US" dirty="0"/>
          </a:p>
          <a:p>
            <a:r>
              <a:rPr lang="en-US" dirty="0"/>
              <a:t>By tending to patterns/trends it can let us forecast or prevent events from occurring</a:t>
            </a:r>
          </a:p>
        </p:txBody>
      </p:sp>
      <p:sp>
        <p:nvSpPr>
          <p:cNvPr id="4" name="Slide Number Placeholder 3"/>
          <p:cNvSpPr>
            <a:spLocks noGrp="1"/>
          </p:cNvSpPr>
          <p:nvPr>
            <p:ph type="sldNum" sz="quarter" idx="5"/>
          </p:nvPr>
        </p:nvSpPr>
        <p:spPr/>
        <p:txBody>
          <a:bodyPr/>
          <a:lstStyle/>
          <a:p>
            <a:fld id="{D84D9741-9737-3844-B04D-A1D646F1CA21}" type="slidenum">
              <a:rPr lang="en-US" smtClean="0"/>
              <a:t>83</a:t>
            </a:fld>
            <a:endParaRPr lang="en-US"/>
          </a:p>
        </p:txBody>
      </p:sp>
    </p:spTree>
    <p:extLst>
      <p:ext uri="{BB962C8B-B14F-4D97-AF65-F5344CB8AC3E}">
        <p14:creationId xmlns:p14="http://schemas.microsoft.com/office/powerpoint/2010/main" val="2752220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Figure out what equity means for your organization. It is common to see orgs approach this work as a plug and play situation. When really for it to be meaningful and have the impact that we are stating that we want we need to identify and adapt what a definition of equity that serves the goals we state we are committed to achieving.</a:t>
            </a:r>
          </a:p>
          <a:p>
            <a:pPr marL="0" indent="0">
              <a:buFont typeface="Arial" panose="020B0604020202020204" pitchFamily="34" charset="0"/>
              <a:buNone/>
            </a:pPr>
            <a:endParaRPr lang="en-US" strike="sngStrike"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These are my two favorite definitions of equity because they clearly name how health equity isn’t an us vs them game nor can it be achieve via a single task. We are all at risk for experiencing health inequities. And the more categories you find yourself fitting into the greater the risk.</a:t>
            </a:r>
          </a:p>
          <a:p>
            <a:endParaRPr lang="en-US" dirty="0"/>
          </a:p>
        </p:txBody>
      </p:sp>
      <p:sp>
        <p:nvSpPr>
          <p:cNvPr id="4" name="Slide Number Placeholder 3"/>
          <p:cNvSpPr>
            <a:spLocks noGrp="1"/>
          </p:cNvSpPr>
          <p:nvPr>
            <p:ph type="sldNum" sz="quarter" idx="5"/>
          </p:nvPr>
        </p:nvSpPr>
        <p:spPr/>
        <p:txBody>
          <a:bodyPr/>
          <a:lstStyle/>
          <a:p>
            <a:fld id="{22EB14EE-B7AC-4B9F-9785-78A0ABAE5959}" type="slidenum">
              <a:rPr lang="en-US" smtClean="0"/>
              <a:t>8</a:t>
            </a:fld>
            <a:endParaRPr lang="en-US"/>
          </a:p>
        </p:txBody>
      </p:sp>
    </p:spTree>
    <p:extLst>
      <p:ext uri="{BB962C8B-B14F-4D97-AF65-F5344CB8AC3E}">
        <p14:creationId xmlns:p14="http://schemas.microsoft.com/office/powerpoint/2010/main" val="6975957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fueling/ causing the patterns we are observing</a:t>
            </a:r>
          </a:p>
          <a:p>
            <a:endParaRPr lang="en-US" dirty="0"/>
          </a:p>
          <a:p>
            <a:r>
              <a:rPr lang="en-US" dirty="0"/>
              <a:t>So in our examples of ___________ what is informing/ contributing to the pattern/trends identified </a:t>
            </a:r>
          </a:p>
          <a:p>
            <a:endParaRPr lang="en-US" dirty="0"/>
          </a:p>
          <a:p>
            <a:r>
              <a:rPr lang="en-US" b="1" i="1" dirty="0"/>
              <a:t>Event examples:</a:t>
            </a:r>
          </a:p>
          <a:p>
            <a:pPr marL="228600" indent="-228600">
              <a:buFont typeface="+mj-lt"/>
              <a:buAutoNum type="alphaUcPeriod"/>
            </a:pPr>
            <a:r>
              <a:rPr lang="en-US" dirty="0"/>
              <a:t>Staff frequently reporting feelings of burnout</a:t>
            </a:r>
          </a:p>
          <a:p>
            <a:pPr marL="628650" lvl="1" indent="-171450">
              <a:buFontTx/>
              <a:buChar char="-"/>
            </a:pPr>
            <a:r>
              <a:rPr lang="en-US" b="1" i="1" dirty="0"/>
              <a:t>What are the work practices can could be contributing to this? </a:t>
            </a:r>
          </a:p>
          <a:p>
            <a:pPr marL="1085850" lvl="2" indent="-171450">
              <a:buFontTx/>
              <a:buChar char="-"/>
            </a:pPr>
            <a:r>
              <a:rPr lang="en-US" dirty="0"/>
              <a:t>Ongoing exposure to secondary trauma</a:t>
            </a:r>
          </a:p>
          <a:p>
            <a:pPr marL="628650" lvl="1" indent="-171450">
              <a:buFontTx/>
              <a:buChar char="-"/>
            </a:pPr>
            <a:r>
              <a:rPr lang="en-US" b="1" i="1" dirty="0"/>
              <a:t>What is informing/ contributing to the pattern/trends identified </a:t>
            </a:r>
          </a:p>
          <a:p>
            <a:pPr marL="1543050" lvl="3" indent="-171450">
              <a:buFontTx/>
              <a:buChar char="-"/>
            </a:pPr>
            <a:r>
              <a:rPr lang="en-US" dirty="0"/>
              <a:t>need for secondary trauma support implementation</a:t>
            </a:r>
          </a:p>
          <a:p>
            <a:pPr marL="1543050" lvl="3" indent="-171450">
              <a:buFontTx/>
              <a:buChar char="-"/>
            </a:pPr>
            <a:r>
              <a:rPr lang="en-US" dirty="0"/>
              <a:t>Need for ongoing training to support staff’s skills related to providing care to complex/ high needs patients </a:t>
            </a:r>
          </a:p>
          <a:p>
            <a:pPr marL="228600" indent="-228600">
              <a:buFont typeface="+mj-lt"/>
              <a:buAutoNum type="alphaUcPeriod"/>
            </a:pPr>
            <a:r>
              <a:rPr lang="en-US" dirty="0"/>
              <a:t>Frequent confusion around an org process that is shared by multiple staff</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1" i="1" dirty="0"/>
              <a:t>What are the work practices can could be contributing to this? </a:t>
            </a:r>
          </a:p>
          <a:p>
            <a:pPr marL="1085850" lvl="2" indent="-171450">
              <a:buFontTx/>
              <a:buChar char="-"/>
            </a:pPr>
            <a:endParaRPr lang="en-US" dirty="0"/>
          </a:p>
          <a:p>
            <a:pPr marL="228600" indent="-228600">
              <a:buFont typeface="+mj-lt"/>
              <a:buAutoNum type="alphaUcPeriod"/>
            </a:pPr>
            <a:r>
              <a:rPr lang="en-US" dirty="0"/>
              <a:t>Lack of diversity in leadership</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1" i="1" dirty="0"/>
              <a:t>What are the work practices can could be contributing to this? </a:t>
            </a:r>
          </a:p>
          <a:p>
            <a:pPr marL="1085850" lvl="2" indent="-171450">
              <a:buFontTx/>
              <a:buChar char="-"/>
            </a:pPr>
            <a:r>
              <a:rPr lang="en-US" dirty="0"/>
              <a:t>Subjective hiring practices </a:t>
            </a:r>
          </a:p>
          <a:p>
            <a:endParaRPr lang="en-US" dirty="0"/>
          </a:p>
        </p:txBody>
      </p:sp>
      <p:sp>
        <p:nvSpPr>
          <p:cNvPr id="4" name="Slide Number Placeholder 3"/>
          <p:cNvSpPr>
            <a:spLocks noGrp="1"/>
          </p:cNvSpPr>
          <p:nvPr>
            <p:ph type="sldNum" sz="quarter" idx="5"/>
          </p:nvPr>
        </p:nvSpPr>
        <p:spPr/>
        <p:txBody>
          <a:bodyPr/>
          <a:lstStyle/>
          <a:p>
            <a:fld id="{D84D9741-9737-3844-B04D-A1D646F1CA21}" type="slidenum">
              <a:rPr lang="en-US" smtClean="0"/>
              <a:t>84</a:t>
            </a:fld>
            <a:endParaRPr lang="en-US"/>
          </a:p>
        </p:txBody>
      </p:sp>
    </p:spTree>
    <p:extLst>
      <p:ext uri="{BB962C8B-B14F-4D97-AF65-F5344CB8AC3E}">
        <p14:creationId xmlns:p14="http://schemas.microsoft.com/office/powerpoint/2010/main" val="20570291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Attitudes beliefs morals values that allow structures to work as the way they do.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in our examples of ___________ what attitudes, beliefs, assumptions, narratives, mindset are informing/influencing the system structures identified.</a:t>
            </a:r>
          </a:p>
          <a:p>
            <a:endParaRPr lang="en-US" dirty="0"/>
          </a:p>
        </p:txBody>
      </p:sp>
      <p:sp>
        <p:nvSpPr>
          <p:cNvPr id="4" name="Slide Number Placeholder 3"/>
          <p:cNvSpPr>
            <a:spLocks noGrp="1"/>
          </p:cNvSpPr>
          <p:nvPr>
            <p:ph type="sldNum" sz="quarter" idx="5"/>
          </p:nvPr>
        </p:nvSpPr>
        <p:spPr/>
        <p:txBody>
          <a:bodyPr/>
          <a:lstStyle/>
          <a:p>
            <a:fld id="{D84D9741-9737-3844-B04D-A1D646F1CA21}" type="slidenum">
              <a:rPr lang="en-US" smtClean="0"/>
              <a:t>85</a:t>
            </a:fld>
            <a:endParaRPr lang="en-US"/>
          </a:p>
        </p:txBody>
      </p:sp>
    </p:spTree>
    <p:extLst>
      <p:ext uri="{BB962C8B-B14F-4D97-AF65-F5344CB8AC3E}">
        <p14:creationId xmlns:p14="http://schemas.microsoft.com/office/powerpoint/2010/main" val="18894796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how do we reckon with all of these realities as we are trying to provide care for our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patient’s are seen by use they are forced to assimilate to the western medical model which was NOT made for them. Whose knowledge came at the expense of many who use the system. The very legacy of the medical system makes it lack cultural safety. Everything from the care team to our medical algorithms make assumptions. Cultural Safety can help us take the steps necessary to change this legacy. And help people like my mother who engage with the health care system as a last resort.</a:t>
            </a:r>
          </a:p>
          <a:p>
            <a:endParaRPr lang="en-US" dirty="0"/>
          </a:p>
          <a:p>
            <a:r>
              <a:rPr lang="en-US" dirty="0"/>
              <a:t>Engaging in the practice of cultural safety it becomes not only possible but inevitable that an exploration of the assumptions underlying practices can lead to the identification of the specific assumptions &amp; preconceptions that are structuring marginalizing &amp; disparity reproducing practices within our current model. </a:t>
            </a:r>
          </a:p>
          <a:p>
            <a:endParaRPr lang="en-US" dirty="0"/>
          </a:p>
        </p:txBody>
      </p:sp>
      <p:sp>
        <p:nvSpPr>
          <p:cNvPr id="4" name="Slide Number Placeholder 3"/>
          <p:cNvSpPr>
            <a:spLocks noGrp="1"/>
          </p:cNvSpPr>
          <p:nvPr>
            <p:ph type="sldNum" sz="quarter" idx="5"/>
          </p:nvPr>
        </p:nvSpPr>
        <p:spPr/>
        <p:txBody>
          <a:bodyPr/>
          <a:lstStyle/>
          <a:p>
            <a:fld id="{D84D9741-9737-3844-B04D-A1D646F1CA21}" type="slidenum">
              <a:rPr lang="en-US" smtClean="0"/>
              <a:t>86</a:t>
            </a:fld>
            <a:endParaRPr lang="en-US"/>
          </a:p>
        </p:txBody>
      </p:sp>
    </p:spTree>
    <p:extLst>
      <p:ext uri="{BB962C8B-B14F-4D97-AF65-F5344CB8AC3E}">
        <p14:creationId xmlns:p14="http://schemas.microsoft.com/office/powerpoint/2010/main" val="9225336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4D9741-9737-3844-B04D-A1D646F1CA21}" type="slidenum">
              <a:rPr lang="en-US" smtClean="0"/>
              <a:t>87</a:t>
            </a:fld>
            <a:endParaRPr lang="en-US"/>
          </a:p>
        </p:txBody>
      </p:sp>
    </p:spTree>
    <p:extLst>
      <p:ext uri="{BB962C8B-B14F-4D97-AF65-F5344CB8AC3E}">
        <p14:creationId xmlns:p14="http://schemas.microsoft.com/office/powerpoint/2010/main" val="3341658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youtu.be</a:t>
            </a:r>
            <a:r>
              <a:rPr lang="en-US" dirty="0"/>
              <a:t>/</a:t>
            </a:r>
            <a:r>
              <a:rPr lang="en-US" dirty="0" err="1"/>
              <a:t>qarQXqKbmLg?si</a:t>
            </a:r>
            <a:r>
              <a:rPr lang="en-US" dirty="0"/>
              <a:t>=YVgUWjzRhJlMP546</a:t>
            </a:r>
          </a:p>
        </p:txBody>
      </p:sp>
      <p:sp>
        <p:nvSpPr>
          <p:cNvPr id="4" name="Slide Number Placeholder 3"/>
          <p:cNvSpPr>
            <a:spLocks noGrp="1"/>
          </p:cNvSpPr>
          <p:nvPr>
            <p:ph type="sldNum" sz="quarter" idx="5"/>
          </p:nvPr>
        </p:nvSpPr>
        <p:spPr/>
        <p:txBody>
          <a:bodyPr/>
          <a:lstStyle/>
          <a:p>
            <a:fld id="{22EB14EE-B7AC-4B9F-9785-78A0ABAE5959}" type="slidenum">
              <a:rPr lang="en-US" smtClean="0"/>
              <a:t>9</a:t>
            </a:fld>
            <a:endParaRPr lang="en-US"/>
          </a:p>
        </p:txBody>
      </p:sp>
    </p:spTree>
    <p:extLst>
      <p:ext uri="{BB962C8B-B14F-4D97-AF65-F5344CB8AC3E}">
        <p14:creationId xmlns:p14="http://schemas.microsoft.com/office/powerpoint/2010/main" val="3251573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youtu.be</a:t>
            </a:r>
            <a:r>
              <a:rPr lang="en-US" dirty="0"/>
              <a:t>/</a:t>
            </a:r>
            <a:r>
              <a:rPr lang="en-US" dirty="0" err="1"/>
              <a:t>qarQXqKbmLg?si</a:t>
            </a:r>
            <a:r>
              <a:rPr lang="en-US" dirty="0"/>
              <a:t>=YVgUWjzRhJlMP546</a:t>
            </a:r>
          </a:p>
        </p:txBody>
      </p:sp>
      <p:sp>
        <p:nvSpPr>
          <p:cNvPr id="4" name="Slide Number Placeholder 3"/>
          <p:cNvSpPr>
            <a:spLocks noGrp="1"/>
          </p:cNvSpPr>
          <p:nvPr>
            <p:ph type="sldNum" sz="quarter" idx="5"/>
          </p:nvPr>
        </p:nvSpPr>
        <p:spPr/>
        <p:txBody>
          <a:bodyPr/>
          <a:lstStyle/>
          <a:p>
            <a:fld id="{22EB14EE-B7AC-4B9F-9785-78A0ABAE5959}" type="slidenum">
              <a:rPr lang="en-US" smtClean="0"/>
              <a:t>10</a:t>
            </a:fld>
            <a:endParaRPr lang="en-US"/>
          </a:p>
        </p:txBody>
      </p:sp>
    </p:spTree>
    <p:extLst>
      <p:ext uri="{BB962C8B-B14F-4D97-AF65-F5344CB8AC3E}">
        <p14:creationId xmlns:p14="http://schemas.microsoft.com/office/powerpoint/2010/main" val="2630157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anti-racism work, the terms "upstream" and "downstream" refer to different approaches to addressing systemic racism and its effects:</a:t>
            </a:r>
          </a:p>
          <a:p>
            <a:r>
              <a:rPr lang="en-US"/>
              <a:t>1</a:t>
            </a:r>
            <a:r>
              <a:rPr lang="en-US" b="1"/>
              <a:t>.  Upstream Approach: </a:t>
            </a:r>
            <a:r>
              <a:rPr lang="en-US"/>
              <a:t> </a:t>
            </a:r>
          </a:p>
          <a:p>
            <a:pPr marL="171450" indent="-171450">
              <a:buFont typeface="Arial"/>
              <a:buChar char="•"/>
            </a:pPr>
            <a:r>
              <a:rPr lang="en-US"/>
              <a:t>The upstream approach focuses on addressing root causes and systemic issues that contribute to racism and inequality. It involves examining and challenging policies, structures, and institutions that perpetuate racism and discrimination. This approach seeks to enact systemic change by advocating for policies and practices that promote equity and justice for marginalized communities. Examples of upstream interventions include advocating for legislative reforms, promoting diversity and inclusion initiatives in organizations, and challenging discriminatory practices in institutions such as education, healthcare, and criminal justice systems.</a:t>
            </a:r>
          </a:p>
          <a:p>
            <a:r>
              <a:rPr lang="en-US" b="1"/>
              <a:t>2.  Downstream Approach:</a:t>
            </a:r>
            <a:endParaRPr lang="en-US"/>
          </a:p>
          <a:p>
            <a:pPr marL="171450" indent="-171450">
              <a:buFont typeface="Arial"/>
              <a:buChar char="•"/>
            </a:pPr>
            <a:r>
              <a:rPr lang="en-US"/>
              <a:t>The downstream approach focuses on addressing the immediate and visible effects of racism and inequality, such as individual acts of discrimination, disparities in outcomes, and the impact of historical injustices on marginalized communities. This approach often involves providing direct support and services to individuals and communities affected by racism, including resources for education, healthcare, housing, and employment. Downstream interventions may include community organizing, providing social services, offering cultural competency training, and promoting awareness and education about racism and its impacts.</a:t>
            </a:r>
          </a:p>
          <a:p>
            <a:r>
              <a:rPr lang="en-US"/>
              <a:t>In summary, the upstream approach aims to dismantle systemic barriers and address root causes of racism, while the downstream approach focuses on providing immediate support and addressing the visible effects of racism on individuals and communities. Both approaches are important and complementary in anti-racism work, and effective strategies often involve a combination of upstream and downstream interventions to achieve meaningful and lasting change.</a:t>
            </a:r>
          </a:p>
          <a:p>
            <a:r>
              <a:rPr lang="en-US"/>
              <a:t> </a:t>
            </a:r>
          </a:p>
          <a:p>
            <a:r>
              <a:rPr lang="en-US"/>
              <a:t> </a:t>
            </a:r>
          </a:p>
          <a:p>
            <a:endParaRPr lang="en-US"/>
          </a:p>
        </p:txBody>
      </p:sp>
      <p:sp>
        <p:nvSpPr>
          <p:cNvPr id="4" name="Slide Number Placeholder 3"/>
          <p:cNvSpPr>
            <a:spLocks noGrp="1"/>
          </p:cNvSpPr>
          <p:nvPr>
            <p:ph type="sldNum" sz="quarter" idx="5"/>
          </p:nvPr>
        </p:nvSpPr>
        <p:spPr/>
        <p:txBody>
          <a:bodyPr/>
          <a:lstStyle/>
          <a:p>
            <a:fld id="{22EB14EE-B7AC-4B9F-9785-78A0ABAE5959}" type="slidenum">
              <a:rPr lang="en-US" smtClean="0"/>
              <a:t>11</a:t>
            </a:fld>
            <a:endParaRPr lang="en-US"/>
          </a:p>
        </p:txBody>
      </p:sp>
    </p:spTree>
    <p:extLst>
      <p:ext uri="{BB962C8B-B14F-4D97-AF65-F5344CB8AC3E}">
        <p14:creationId xmlns:p14="http://schemas.microsoft.com/office/powerpoint/2010/main" val="3046688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CE21BA-75B6-465F-B249-4B2073658FFC}" type="datetimeFigureOut">
              <a:rPr lang="en-US" smtClean="0"/>
              <a:t>5/9/24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A4D297-C442-4435-B4E8-5F1D43BCE95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47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CE21BA-75B6-465F-B249-4B2073658FFC}" type="datetimeFigureOut">
              <a:rPr lang="en-US" smtClean="0"/>
              <a:t>5/9/24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A4D297-C442-4435-B4E8-5F1D43BCE95F}" type="slidenum">
              <a:rPr lang="en-US" smtClean="0"/>
              <a:t>‹#›</a:t>
            </a:fld>
            <a:endParaRPr lang="en-US"/>
          </a:p>
        </p:txBody>
      </p:sp>
    </p:spTree>
    <p:extLst>
      <p:ext uri="{BB962C8B-B14F-4D97-AF65-F5344CB8AC3E}">
        <p14:creationId xmlns:p14="http://schemas.microsoft.com/office/powerpoint/2010/main" val="3964983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CE21BA-75B6-465F-B249-4B2073658FFC}" type="datetimeFigureOut">
              <a:rPr lang="en-US" smtClean="0"/>
              <a:t>5/9/24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A4D297-C442-4435-B4E8-5F1D43BCE95F}" type="slidenum">
              <a:rPr lang="en-US" smtClean="0"/>
              <a:t>‹#›</a:t>
            </a:fld>
            <a:endParaRPr lang="en-US"/>
          </a:p>
        </p:txBody>
      </p:sp>
    </p:spTree>
    <p:extLst>
      <p:ext uri="{BB962C8B-B14F-4D97-AF65-F5344CB8AC3E}">
        <p14:creationId xmlns:p14="http://schemas.microsoft.com/office/powerpoint/2010/main" val="63830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E27CB52-5FCD-F146-AE98-5D36C008A7D9}"/>
              </a:ext>
            </a:extLst>
          </p:cNvPr>
          <p:cNvGrpSpPr/>
          <p:nvPr userDrawn="1"/>
        </p:nvGrpSpPr>
        <p:grpSpPr>
          <a:xfrm>
            <a:off x="914401" y="381000"/>
            <a:ext cx="10286999" cy="5898494"/>
            <a:chOff x="914401" y="381000"/>
            <a:chExt cx="10286999" cy="5898494"/>
          </a:xfrm>
        </p:grpSpPr>
        <p:sp>
          <p:nvSpPr>
            <p:cNvPr id="6" name="Freeform 5">
              <a:extLst>
                <a:ext uri="{FF2B5EF4-FFF2-40B4-BE49-F238E27FC236}">
                  <a16:creationId xmlns:a16="http://schemas.microsoft.com/office/drawing/2014/main" id="{B2F99DF6-A203-9D44-9A6A-0AC1A58A2ED9}"/>
                </a:ext>
              </a:extLst>
            </p:cNvPr>
            <p:cNvSpPr>
              <a:spLocks/>
            </p:cNvSpPr>
            <p:nvPr/>
          </p:nvSpPr>
          <p:spPr bwMode="auto">
            <a:xfrm>
              <a:off x="9779656" y="381000"/>
              <a:ext cx="1421744" cy="1322185"/>
            </a:xfrm>
            <a:custGeom>
              <a:avLst/>
              <a:gdLst/>
              <a:ahLst/>
              <a:cxnLst>
                <a:cxn ang="0">
                  <a:pos x="15" y="6537"/>
                </a:cxn>
                <a:cxn ang="0">
                  <a:pos x="210" y="6543"/>
                </a:cxn>
                <a:cxn ang="0">
                  <a:pos x="464" y="6570"/>
                </a:cxn>
                <a:cxn ang="0">
                  <a:pos x="712" y="6615"/>
                </a:cxn>
                <a:cxn ang="0">
                  <a:pos x="952" y="6679"/>
                </a:cxn>
                <a:cxn ang="0">
                  <a:pos x="1180" y="6762"/>
                </a:cxn>
                <a:cxn ang="0">
                  <a:pos x="1400" y="6860"/>
                </a:cxn>
                <a:cxn ang="0">
                  <a:pos x="1605" y="6973"/>
                </a:cxn>
                <a:cxn ang="0">
                  <a:pos x="1797" y="7100"/>
                </a:cxn>
                <a:cxn ang="0">
                  <a:pos x="1972" y="7240"/>
                </a:cxn>
                <a:cxn ang="0">
                  <a:pos x="2131" y="7392"/>
                </a:cxn>
                <a:cxn ang="0">
                  <a:pos x="2270" y="7553"/>
                </a:cxn>
                <a:cxn ang="0">
                  <a:pos x="2388" y="7725"/>
                </a:cxn>
                <a:cxn ang="0">
                  <a:pos x="2485" y="7903"/>
                </a:cxn>
                <a:cxn ang="0">
                  <a:pos x="2558" y="8089"/>
                </a:cxn>
                <a:cxn ang="0">
                  <a:pos x="2607" y="8280"/>
                </a:cxn>
                <a:cxn ang="0">
                  <a:pos x="2629" y="8477"/>
                </a:cxn>
                <a:cxn ang="0">
                  <a:pos x="9167" y="8416"/>
                </a:cxn>
                <a:cxn ang="0">
                  <a:pos x="9149" y="7979"/>
                </a:cxn>
                <a:cxn ang="0">
                  <a:pos x="9106" y="7548"/>
                </a:cxn>
                <a:cxn ang="0">
                  <a:pos x="9042" y="7124"/>
                </a:cxn>
                <a:cxn ang="0">
                  <a:pos x="8957" y="6706"/>
                </a:cxn>
                <a:cxn ang="0">
                  <a:pos x="8848" y="6296"/>
                </a:cxn>
                <a:cxn ang="0">
                  <a:pos x="8720" y="5894"/>
                </a:cxn>
                <a:cxn ang="0">
                  <a:pos x="8570" y="5500"/>
                </a:cxn>
                <a:cxn ang="0">
                  <a:pos x="8401" y="5115"/>
                </a:cxn>
                <a:cxn ang="0">
                  <a:pos x="8212" y="4740"/>
                </a:cxn>
                <a:cxn ang="0">
                  <a:pos x="8005" y="4374"/>
                </a:cxn>
                <a:cxn ang="0">
                  <a:pos x="7780" y="4020"/>
                </a:cxn>
                <a:cxn ang="0">
                  <a:pos x="7538" y="3677"/>
                </a:cxn>
                <a:cxn ang="0">
                  <a:pos x="7278" y="3347"/>
                </a:cxn>
                <a:cxn ang="0">
                  <a:pos x="7001" y="3026"/>
                </a:cxn>
                <a:cxn ang="0">
                  <a:pos x="6710" y="2721"/>
                </a:cxn>
                <a:cxn ang="0">
                  <a:pos x="6403" y="2427"/>
                </a:cxn>
                <a:cxn ang="0">
                  <a:pos x="6082" y="2150"/>
                </a:cxn>
                <a:cxn ang="0">
                  <a:pos x="5746" y="1884"/>
                </a:cxn>
                <a:cxn ang="0">
                  <a:pos x="5397" y="1635"/>
                </a:cxn>
                <a:cxn ang="0">
                  <a:pos x="5035" y="1401"/>
                </a:cxn>
                <a:cxn ang="0">
                  <a:pos x="4661" y="1183"/>
                </a:cxn>
                <a:cxn ang="0">
                  <a:pos x="4274" y="982"/>
                </a:cxn>
                <a:cxn ang="0">
                  <a:pos x="3878" y="798"/>
                </a:cxn>
                <a:cxn ang="0">
                  <a:pos x="3470" y="631"/>
                </a:cxn>
                <a:cxn ang="0">
                  <a:pos x="3052" y="482"/>
                </a:cxn>
                <a:cxn ang="0">
                  <a:pos x="2626" y="353"/>
                </a:cxn>
                <a:cxn ang="0">
                  <a:pos x="2189" y="244"/>
                </a:cxn>
                <a:cxn ang="0">
                  <a:pos x="1745" y="153"/>
                </a:cxn>
                <a:cxn ang="0">
                  <a:pos x="1294" y="82"/>
                </a:cxn>
                <a:cxn ang="0">
                  <a:pos x="834" y="34"/>
                </a:cxn>
                <a:cxn ang="0">
                  <a:pos x="369" y="6"/>
                </a:cxn>
                <a:cxn ang="0">
                  <a:pos x="15" y="0"/>
                </a:cxn>
              </a:cxnLst>
              <a:rect l="0" t="0" r="r" b="b"/>
              <a:pathLst>
                <a:path w="9167" h="8526">
                  <a:moveTo>
                    <a:pt x="15" y="0"/>
                  </a:moveTo>
                  <a:lnTo>
                    <a:pt x="0" y="0"/>
                  </a:lnTo>
                  <a:lnTo>
                    <a:pt x="0" y="6537"/>
                  </a:lnTo>
                  <a:lnTo>
                    <a:pt x="15" y="6537"/>
                  </a:lnTo>
                  <a:lnTo>
                    <a:pt x="15" y="6537"/>
                  </a:lnTo>
                  <a:lnTo>
                    <a:pt x="81" y="6538"/>
                  </a:lnTo>
                  <a:lnTo>
                    <a:pt x="146" y="6540"/>
                  </a:lnTo>
                  <a:lnTo>
                    <a:pt x="210" y="6543"/>
                  </a:lnTo>
                  <a:lnTo>
                    <a:pt x="274" y="6548"/>
                  </a:lnTo>
                  <a:lnTo>
                    <a:pt x="338" y="6554"/>
                  </a:lnTo>
                  <a:lnTo>
                    <a:pt x="401" y="6561"/>
                  </a:lnTo>
                  <a:lnTo>
                    <a:pt x="464" y="6570"/>
                  </a:lnTo>
                  <a:lnTo>
                    <a:pt x="526" y="6579"/>
                  </a:lnTo>
                  <a:lnTo>
                    <a:pt x="589" y="6590"/>
                  </a:lnTo>
                  <a:lnTo>
                    <a:pt x="651" y="6602"/>
                  </a:lnTo>
                  <a:lnTo>
                    <a:pt x="712" y="6615"/>
                  </a:lnTo>
                  <a:lnTo>
                    <a:pt x="772" y="6629"/>
                  </a:lnTo>
                  <a:lnTo>
                    <a:pt x="833" y="6645"/>
                  </a:lnTo>
                  <a:lnTo>
                    <a:pt x="892" y="6662"/>
                  </a:lnTo>
                  <a:lnTo>
                    <a:pt x="952" y="6679"/>
                  </a:lnTo>
                  <a:lnTo>
                    <a:pt x="1010" y="6699"/>
                  </a:lnTo>
                  <a:lnTo>
                    <a:pt x="1067" y="6718"/>
                  </a:lnTo>
                  <a:lnTo>
                    <a:pt x="1124" y="6740"/>
                  </a:lnTo>
                  <a:lnTo>
                    <a:pt x="1180" y="6762"/>
                  </a:lnTo>
                  <a:lnTo>
                    <a:pt x="1236" y="6785"/>
                  </a:lnTo>
                  <a:lnTo>
                    <a:pt x="1291" y="6809"/>
                  </a:lnTo>
                  <a:lnTo>
                    <a:pt x="1346" y="6834"/>
                  </a:lnTo>
                  <a:lnTo>
                    <a:pt x="1400" y="6860"/>
                  </a:lnTo>
                  <a:lnTo>
                    <a:pt x="1453" y="6886"/>
                  </a:lnTo>
                  <a:lnTo>
                    <a:pt x="1504" y="6915"/>
                  </a:lnTo>
                  <a:lnTo>
                    <a:pt x="1555" y="6944"/>
                  </a:lnTo>
                  <a:lnTo>
                    <a:pt x="1605" y="6973"/>
                  </a:lnTo>
                  <a:lnTo>
                    <a:pt x="1655" y="7003"/>
                  </a:lnTo>
                  <a:lnTo>
                    <a:pt x="1703" y="7035"/>
                  </a:lnTo>
                  <a:lnTo>
                    <a:pt x="1750" y="7067"/>
                  </a:lnTo>
                  <a:lnTo>
                    <a:pt x="1797" y="7100"/>
                  </a:lnTo>
                  <a:lnTo>
                    <a:pt x="1842" y="7133"/>
                  </a:lnTo>
                  <a:lnTo>
                    <a:pt x="1886" y="7169"/>
                  </a:lnTo>
                  <a:lnTo>
                    <a:pt x="1929" y="7204"/>
                  </a:lnTo>
                  <a:lnTo>
                    <a:pt x="1972" y="7240"/>
                  </a:lnTo>
                  <a:lnTo>
                    <a:pt x="2013" y="7276"/>
                  </a:lnTo>
                  <a:lnTo>
                    <a:pt x="2054" y="7314"/>
                  </a:lnTo>
                  <a:lnTo>
                    <a:pt x="2093" y="7353"/>
                  </a:lnTo>
                  <a:lnTo>
                    <a:pt x="2131" y="7392"/>
                  </a:lnTo>
                  <a:lnTo>
                    <a:pt x="2167" y="7431"/>
                  </a:lnTo>
                  <a:lnTo>
                    <a:pt x="2203" y="7471"/>
                  </a:lnTo>
                  <a:lnTo>
                    <a:pt x="2237" y="7512"/>
                  </a:lnTo>
                  <a:lnTo>
                    <a:pt x="2270" y="7553"/>
                  </a:lnTo>
                  <a:lnTo>
                    <a:pt x="2301" y="7595"/>
                  </a:lnTo>
                  <a:lnTo>
                    <a:pt x="2332" y="7638"/>
                  </a:lnTo>
                  <a:lnTo>
                    <a:pt x="2360" y="7680"/>
                  </a:lnTo>
                  <a:lnTo>
                    <a:pt x="2388" y="7725"/>
                  </a:lnTo>
                  <a:lnTo>
                    <a:pt x="2415" y="7768"/>
                  </a:lnTo>
                  <a:lnTo>
                    <a:pt x="2439" y="7813"/>
                  </a:lnTo>
                  <a:lnTo>
                    <a:pt x="2463" y="7857"/>
                  </a:lnTo>
                  <a:lnTo>
                    <a:pt x="2485" y="7903"/>
                  </a:lnTo>
                  <a:lnTo>
                    <a:pt x="2506" y="7949"/>
                  </a:lnTo>
                  <a:lnTo>
                    <a:pt x="2525" y="7995"/>
                  </a:lnTo>
                  <a:lnTo>
                    <a:pt x="2542" y="8042"/>
                  </a:lnTo>
                  <a:lnTo>
                    <a:pt x="2558" y="8089"/>
                  </a:lnTo>
                  <a:lnTo>
                    <a:pt x="2573" y="8136"/>
                  </a:lnTo>
                  <a:lnTo>
                    <a:pt x="2586" y="8184"/>
                  </a:lnTo>
                  <a:lnTo>
                    <a:pt x="2597" y="8232"/>
                  </a:lnTo>
                  <a:lnTo>
                    <a:pt x="2607" y="8280"/>
                  </a:lnTo>
                  <a:lnTo>
                    <a:pt x="2615" y="8329"/>
                  </a:lnTo>
                  <a:lnTo>
                    <a:pt x="2621" y="8379"/>
                  </a:lnTo>
                  <a:lnTo>
                    <a:pt x="2626" y="8428"/>
                  </a:lnTo>
                  <a:lnTo>
                    <a:pt x="2629" y="8477"/>
                  </a:lnTo>
                  <a:lnTo>
                    <a:pt x="2630" y="8526"/>
                  </a:lnTo>
                  <a:lnTo>
                    <a:pt x="9167" y="8526"/>
                  </a:lnTo>
                  <a:lnTo>
                    <a:pt x="9167" y="8526"/>
                  </a:lnTo>
                  <a:lnTo>
                    <a:pt x="9167" y="8416"/>
                  </a:lnTo>
                  <a:lnTo>
                    <a:pt x="9165" y="8306"/>
                  </a:lnTo>
                  <a:lnTo>
                    <a:pt x="9160" y="8197"/>
                  </a:lnTo>
                  <a:lnTo>
                    <a:pt x="9156" y="8088"/>
                  </a:lnTo>
                  <a:lnTo>
                    <a:pt x="9149" y="7979"/>
                  </a:lnTo>
                  <a:lnTo>
                    <a:pt x="9141" y="7871"/>
                  </a:lnTo>
                  <a:lnTo>
                    <a:pt x="9130" y="7763"/>
                  </a:lnTo>
                  <a:lnTo>
                    <a:pt x="9119" y="7656"/>
                  </a:lnTo>
                  <a:lnTo>
                    <a:pt x="9106" y="7548"/>
                  </a:lnTo>
                  <a:lnTo>
                    <a:pt x="9093" y="7442"/>
                  </a:lnTo>
                  <a:lnTo>
                    <a:pt x="9078" y="7336"/>
                  </a:lnTo>
                  <a:lnTo>
                    <a:pt x="9061" y="7229"/>
                  </a:lnTo>
                  <a:lnTo>
                    <a:pt x="9042" y="7124"/>
                  </a:lnTo>
                  <a:lnTo>
                    <a:pt x="9023" y="7019"/>
                  </a:lnTo>
                  <a:lnTo>
                    <a:pt x="9002" y="6914"/>
                  </a:lnTo>
                  <a:lnTo>
                    <a:pt x="8979" y="6810"/>
                  </a:lnTo>
                  <a:lnTo>
                    <a:pt x="8957" y="6706"/>
                  </a:lnTo>
                  <a:lnTo>
                    <a:pt x="8931" y="6603"/>
                  </a:lnTo>
                  <a:lnTo>
                    <a:pt x="8905" y="6500"/>
                  </a:lnTo>
                  <a:lnTo>
                    <a:pt x="8878" y="6398"/>
                  </a:lnTo>
                  <a:lnTo>
                    <a:pt x="8848" y="6296"/>
                  </a:lnTo>
                  <a:lnTo>
                    <a:pt x="8818" y="6195"/>
                  </a:lnTo>
                  <a:lnTo>
                    <a:pt x="8786" y="6094"/>
                  </a:lnTo>
                  <a:lnTo>
                    <a:pt x="8753" y="5993"/>
                  </a:lnTo>
                  <a:lnTo>
                    <a:pt x="8720" y="5894"/>
                  </a:lnTo>
                  <a:lnTo>
                    <a:pt x="8684" y="5795"/>
                  </a:lnTo>
                  <a:lnTo>
                    <a:pt x="8647" y="5695"/>
                  </a:lnTo>
                  <a:lnTo>
                    <a:pt x="8609" y="5598"/>
                  </a:lnTo>
                  <a:lnTo>
                    <a:pt x="8570" y="5500"/>
                  </a:lnTo>
                  <a:lnTo>
                    <a:pt x="8530" y="5402"/>
                  </a:lnTo>
                  <a:lnTo>
                    <a:pt x="8488" y="5306"/>
                  </a:lnTo>
                  <a:lnTo>
                    <a:pt x="8446" y="5210"/>
                  </a:lnTo>
                  <a:lnTo>
                    <a:pt x="8401" y="5115"/>
                  </a:lnTo>
                  <a:lnTo>
                    <a:pt x="8355" y="5020"/>
                  </a:lnTo>
                  <a:lnTo>
                    <a:pt x="8309" y="4927"/>
                  </a:lnTo>
                  <a:lnTo>
                    <a:pt x="8261" y="4833"/>
                  </a:lnTo>
                  <a:lnTo>
                    <a:pt x="8212" y="4740"/>
                  </a:lnTo>
                  <a:lnTo>
                    <a:pt x="8162" y="4648"/>
                  </a:lnTo>
                  <a:lnTo>
                    <a:pt x="8112" y="4556"/>
                  </a:lnTo>
                  <a:lnTo>
                    <a:pt x="8059" y="4465"/>
                  </a:lnTo>
                  <a:lnTo>
                    <a:pt x="8005" y="4374"/>
                  </a:lnTo>
                  <a:lnTo>
                    <a:pt x="7950" y="4285"/>
                  </a:lnTo>
                  <a:lnTo>
                    <a:pt x="7896" y="4196"/>
                  </a:lnTo>
                  <a:lnTo>
                    <a:pt x="7838" y="4108"/>
                  </a:lnTo>
                  <a:lnTo>
                    <a:pt x="7780" y="4020"/>
                  </a:lnTo>
                  <a:lnTo>
                    <a:pt x="7721" y="3934"/>
                  </a:lnTo>
                  <a:lnTo>
                    <a:pt x="7661" y="3847"/>
                  </a:lnTo>
                  <a:lnTo>
                    <a:pt x="7599" y="3762"/>
                  </a:lnTo>
                  <a:lnTo>
                    <a:pt x="7538" y="3677"/>
                  </a:lnTo>
                  <a:lnTo>
                    <a:pt x="7474" y="3594"/>
                  </a:lnTo>
                  <a:lnTo>
                    <a:pt x="7410" y="3510"/>
                  </a:lnTo>
                  <a:lnTo>
                    <a:pt x="7344" y="3428"/>
                  </a:lnTo>
                  <a:lnTo>
                    <a:pt x="7278" y="3347"/>
                  </a:lnTo>
                  <a:lnTo>
                    <a:pt x="7211" y="3265"/>
                  </a:lnTo>
                  <a:lnTo>
                    <a:pt x="7142" y="3185"/>
                  </a:lnTo>
                  <a:lnTo>
                    <a:pt x="7072" y="3105"/>
                  </a:lnTo>
                  <a:lnTo>
                    <a:pt x="7001" y="3026"/>
                  </a:lnTo>
                  <a:lnTo>
                    <a:pt x="6931" y="2949"/>
                  </a:lnTo>
                  <a:lnTo>
                    <a:pt x="6859" y="2872"/>
                  </a:lnTo>
                  <a:lnTo>
                    <a:pt x="6784" y="2797"/>
                  </a:lnTo>
                  <a:lnTo>
                    <a:pt x="6710" y="2721"/>
                  </a:lnTo>
                  <a:lnTo>
                    <a:pt x="6634" y="2646"/>
                  </a:lnTo>
                  <a:lnTo>
                    <a:pt x="6559" y="2573"/>
                  </a:lnTo>
                  <a:lnTo>
                    <a:pt x="6481" y="2499"/>
                  </a:lnTo>
                  <a:lnTo>
                    <a:pt x="6403" y="2427"/>
                  </a:lnTo>
                  <a:lnTo>
                    <a:pt x="6325" y="2356"/>
                  </a:lnTo>
                  <a:lnTo>
                    <a:pt x="6245" y="2287"/>
                  </a:lnTo>
                  <a:lnTo>
                    <a:pt x="6163" y="2217"/>
                  </a:lnTo>
                  <a:lnTo>
                    <a:pt x="6082" y="2150"/>
                  </a:lnTo>
                  <a:lnTo>
                    <a:pt x="5999" y="2081"/>
                  </a:lnTo>
                  <a:lnTo>
                    <a:pt x="5915" y="2015"/>
                  </a:lnTo>
                  <a:lnTo>
                    <a:pt x="5832" y="1949"/>
                  </a:lnTo>
                  <a:lnTo>
                    <a:pt x="5746" y="1884"/>
                  </a:lnTo>
                  <a:lnTo>
                    <a:pt x="5660" y="1820"/>
                  </a:lnTo>
                  <a:lnTo>
                    <a:pt x="5573" y="1757"/>
                  </a:lnTo>
                  <a:lnTo>
                    <a:pt x="5485" y="1696"/>
                  </a:lnTo>
                  <a:lnTo>
                    <a:pt x="5397" y="1635"/>
                  </a:lnTo>
                  <a:lnTo>
                    <a:pt x="5308" y="1574"/>
                  </a:lnTo>
                  <a:lnTo>
                    <a:pt x="5218" y="1516"/>
                  </a:lnTo>
                  <a:lnTo>
                    <a:pt x="5126" y="1458"/>
                  </a:lnTo>
                  <a:lnTo>
                    <a:pt x="5035" y="1401"/>
                  </a:lnTo>
                  <a:lnTo>
                    <a:pt x="4942" y="1345"/>
                  </a:lnTo>
                  <a:lnTo>
                    <a:pt x="4850" y="1290"/>
                  </a:lnTo>
                  <a:lnTo>
                    <a:pt x="4756" y="1236"/>
                  </a:lnTo>
                  <a:lnTo>
                    <a:pt x="4661" y="1183"/>
                  </a:lnTo>
                  <a:lnTo>
                    <a:pt x="4565" y="1131"/>
                  </a:lnTo>
                  <a:lnTo>
                    <a:pt x="4469" y="1080"/>
                  </a:lnTo>
                  <a:lnTo>
                    <a:pt x="4373" y="1030"/>
                  </a:lnTo>
                  <a:lnTo>
                    <a:pt x="4274" y="982"/>
                  </a:lnTo>
                  <a:lnTo>
                    <a:pt x="4176" y="934"/>
                  </a:lnTo>
                  <a:lnTo>
                    <a:pt x="4078" y="887"/>
                  </a:lnTo>
                  <a:lnTo>
                    <a:pt x="3978" y="842"/>
                  </a:lnTo>
                  <a:lnTo>
                    <a:pt x="3878" y="798"/>
                  </a:lnTo>
                  <a:lnTo>
                    <a:pt x="3777" y="755"/>
                  </a:lnTo>
                  <a:lnTo>
                    <a:pt x="3675" y="712"/>
                  </a:lnTo>
                  <a:lnTo>
                    <a:pt x="3572" y="671"/>
                  </a:lnTo>
                  <a:lnTo>
                    <a:pt x="3470" y="631"/>
                  </a:lnTo>
                  <a:lnTo>
                    <a:pt x="3367" y="592"/>
                  </a:lnTo>
                  <a:lnTo>
                    <a:pt x="3263" y="555"/>
                  </a:lnTo>
                  <a:lnTo>
                    <a:pt x="3157" y="518"/>
                  </a:lnTo>
                  <a:lnTo>
                    <a:pt x="3052" y="482"/>
                  </a:lnTo>
                  <a:lnTo>
                    <a:pt x="2946" y="448"/>
                  </a:lnTo>
                  <a:lnTo>
                    <a:pt x="2839" y="416"/>
                  </a:lnTo>
                  <a:lnTo>
                    <a:pt x="2733" y="384"/>
                  </a:lnTo>
                  <a:lnTo>
                    <a:pt x="2626" y="353"/>
                  </a:lnTo>
                  <a:lnTo>
                    <a:pt x="2517" y="324"/>
                  </a:lnTo>
                  <a:lnTo>
                    <a:pt x="2408" y="296"/>
                  </a:lnTo>
                  <a:lnTo>
                    <a:pt x="2299" y="269"/>
                  </a:lnTo>
                  <a:lnTo>
                    <a:pt x="2189" y="244"/>
                  </a:lnTo>
                  <a:lnTo>
                    <a:pt x="2079" y="218"/>
                  </a:lnTo>
                  <a:lnTo>
                    <a:pt x="1968" y="196"/>
                  </a:lnTo>
                  <a:lnTo>
                    <a:pt x="1857" y="174"/>
                  </a:lnTo>
                  <a:lnTo>
                    <a:pt x="1745" y="153"/>
                  </a:lnTo>
                  <a:lnTo>
                    <a:pt x="1633" y="134"/>
                  </a:lnTo>
                  <a:lnTo>
                    <a:pt x="1520" y="115"/>
                  </a:lnTo>
                  <a:lnTo>
                    <a:pt x="1407" y="98"/>
                  </a:lnTo>
                  <a:lnTo>
                    <a:pt x="1294" y="82"/>
                  </a:lnTo>
                  <a:lnTo>
                    <a:pt x="1179" y="69"/>
                  </a:lnTo>
                  <a:lnTo>
                    <a:pt x="1065" y="56"/>
                  </a:lnTo>
                  <a:lnTo>
                    <a:pt x="949" y="45"/>
                  </a:lnTo>
                  <a:lnTo>
                    <a:pt x="834" y="34"/>
                  </a:lnTo>
                  <a:lnTo>
                    <a:pt x="719" y="25"/>
                  </a:lnTo>
                  <a:lnTo>
                    <a:pt x="602" y="17"/>
                  </a:lnTo>
                  <a:lnTo>
                    <a:pt x="485" y="11"/>
                  </a:lnTo>
                  <a:lnTo>
                    <a:pt x="369" y="6"/>
                  </a:lnTo>
                  <a:lnTo>
                    <a:pt x="251" y="2"/>
                  </a:lnTo>
                  <a:lnTo>
                    <a:pt x="133" y="1"/>
                  </a:lnTo>
                  <a:lnTo>
                    <a:pt x="15" y="0"/>
                  </a:lnTo>
                  <a:lnTo>
                    <a:pt x="15" y="0"/>
                  </a:lnTo>
                  <a:close/>
                </a:path>
              </a:pathLst>
            </a:custGeom>
            <a:solidFill>
              <a:schemeClr val="accent6">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7" name="Rectangle 6">
              <a:extLst>
                <a:ext uri="{FF2B5EF4-FFF2-40B4-BE49-F238E27FC236}">
                  <a16:creationId xmlns:a16="http://schemas.microsoft.com/office/drawing/2014/main" id="{8BA5C25D-8B04-E449-8398-ED746F8F13F8}"/>
                </a:ext>
              </a:extLst>
            </p:cNvPr>
            <p:cNvSpPr>
              <a:spLocks noChangeArrowheads="1"/>
            </p:cNvSpPr>
            <p:nvPr/>
          </p:nvSpPr>
          <p:spPr bwMode="auto">
            <a:xfrm>
              <a:off x="6701157" y="381000"/>
              <a:ext cx="3200400" cy="1013737"/>
            </a:xfrm>
            <a:prstGeom prst="rect">
              <a:avLst/>
            </a:prstGeom>
            <a:solidFill>
              <a:schemeClr val="accent4">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dirty="0">
                <a:solidFill>
                  <a:srgbClr val="FFFFFF"/>
                </a:solidFill>
                <a:latin typeface="+mn-lt"/>
                <a:cs typeface="Arial Narrow"/>
              </a:endParaRPr>
            </a:p>
          </p:txBody>
        </p:sp>
        <p:sp>
          <p:nvSpPr>
            <p:cNvPr id="8" name="Rectangle 6">
              <a:extLst>
                <a:ext uri="{FF2B5EF4-FFF2-40B4-BE49-F238E27FC236}">
                  <a16:creationId xmlns:a16="http://schemas.microsoft.com/office/drawing/2014/main" id="{04B6911B-F297-B44C-8316-87E47393E11F}"/>
                </a:ext>
              </a:extLst>
            </p:cNvPr>
            <p:cNvSpPr>
              <a:spLocks noChangeArrowheads="1"/>
            </p:cNvSpPr>
            <p:nvPr/>
          </p:nvSpPr>
          <p:spPr bwMode="auto">
            <a:xfrm>
              <a:off x="3581400" y="381000"/>
              <a:ext cx="3200400" cy="1013737"/>
            </a:xfrm>
            <a:prstGeom prst="rect">
              <a:avLst/>
            </a:prstGeom>
            <a:solidFill>
              <a:schemeClr val="accent2">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dirty="0">
                <a:solidFill>
                  <a:srgbClr val="FFFFFF"/>
                </a:solidFill>
                <a:latin typeface="+mn-lt"/>
                <a:cs typeface="Arial Narrow"/>
              </a:endParaRPr>
            </a:p>
          </p:txBody>
        </p:sp>
        <p:sp>
          <p:nvSpPr>
            <p:cNvPr id="9" name="Freeform 5">
              <a:extLst>
                <a:ext uri="{FF2B5EF4-FFF2-40B4-BE49-F238E27FC236}">
                  <a16:creationId xmlns:a16="http://schemas.microsoft.com/office/drawing/2014/main" id="{0D5C4F43-367C-5343-8A38-57B3BAAE4B9D}"/>
                </a:ext>
              </a:extLst>
            </p:cNvPr>
            <p:cNvSpPr>
              <a:spLocks/>
            </p:cNvSpPr>
            <p:nvPr/>
          </p:nvSpPr>
          <p:spPr bwMode="auto">
            <a:xfrm flipV="1">
              <a:off x="9779656" y="1700886"/>
              <a:ext cx="1421744" cy="1322185"/>
            </a:xfrm>
            <a:custGeom>
              <a:avLst/>
              <a:gdLst/>
              <a:ahLst/>
              <a:cxnLst>
                <a:cxn ang="0">
                  <a:pos x="15" y="6537"/>
                </a:cxn>
                <a:cxn ang="0">
                  <a:pos x="210" y="6543"/>
                </a:cxn>
                <a:cxn ang="0">
                  <a:pos x="464" y="6570"/>
                </a:cxn>
                <a:cxn ang="0">
                  <a:pos x="712" y="6615"/>
                </a:cxn>
                <a:cxn ang="0">
                  <a:pos x="952" y="6679"/>
                </a:cxn>
                <a:cxn ang="0">
                  <a:pos x="1180" y="6762"/>
                </a:cxn>
                <a:cxn ang="0">
                  <a:pos x="1400" y="6860"/>
                </a:cxn>
                <a:cxn ang="0">
                  <a:pos x="1605" y="6973"/>
                </a:cxn>
                <a:cxn ang="0">
                  <a:pos x="1797" y="7100"/>
                </a:cxn>
                <a:cxn ang="0">
                  <a:pos x="1972" y="7240"/>
                </a:cxn>
                <a:cxn ang="0">
                  <a:pos x="2131" y="7392"/>
                </a:cxn>
                <a:cxn ang="0">
                  <a:pos x="2270" y="7553"/>
                </a:cxn>
                <a:cxn ang="0">
                  <a:pos x="2388" y="7725"/>
                </a:cxn>
                <a:cxn ang="0">
                  <a:pos x="2485" y="7903"/>
                </a:cxn>
                <a:cxn ang="0">
                  <a:pos x="2558" y="8089"/>
                </a:cxn>
                <a:cxn ang="0">
                  <a:pos x="2607" y="8280"/>
                </a:cxn>
                <a:cxn ang="0">
                  <a:pos x="2629" y="8477"/>
                </a:cxn>
                <a:cxn ang="0">
                  <a:pos x="9167" y="8416"/>
                </a:cxn>
                <a:cxn ang="0">
                  <a:pos x="9149" y="7979"/>
                </a:cxn>
                <a:cxn ang="0">
                  <a:pos x="9106" y="7548"/>
                </a:cxn>
                <a:cxn ang="0">
                  <a:pos x="9042" y="7124"/>
                </a:cxn>
                <a:cxn ang="0">
                  <a:pos x="8957" y="6706"/>
                </a:cxn>
                <a:cxn ang="0">
                  <a:pos x="8848" y="6296"/>
                </a:cxn>
                <a:cxn ang="0">
                  <a:pos x="8720" y="5894"/>
                </a:cxn>
                <a:cxn ang="0">
                  <a:pos x="8570" y="5500"/>
                </a:cxn>
                <a:cxn ang="0">
                  <a:pos x="8401" y="5115"/>
                </a:cxn>
                <a:cxn ang="0">
                  <a:pos x="8212" y="4740"/>
                </a:cxn>
                <a:cxn ang="0">
                  <a:pos x="8005" y="4374"/>
                </a:cxn>
                <a:cxn ang="0">
                  <a:pos x="7780" y="4020"/>
                </a:cxn>
                <a:cxn ang="0">
                  <a:pos x="7538" y="3677"/>
                </a:cxn>
                <a:cxn ang="0">
                  <a:pos x="7278" y="3347"/>
                </a:cxn>
                <a:cxn ang="0">
                  <a:pos x="7001" y="3026"/>
                </a:cxn>
                <a:cxn ang="0">
                  <a:pos x="6710" y="2721"/>
                </a:cxn>
                <a:cxn ang="0">
                  <a:pos x="6403" y="2427"/>
                </a:cxn>
                <a:cxn ang="0">
                  <a:pos x="6082" y="2150"/>
                </a:cxn>
                <a:cxn ang="0">
                  <a:pos x="5746" y="1884"/>
                </a:cxn>
                <a:cxn ang="0">
                  <a:pos x="5397" y="1635"/>
                </a:cxn>
                <a:cxn ang="0">
                  <a:pos x="5035" y="1401"/>
                </a:cxn>
                <a:cxn ang="0">
                  <a:pos x="4661" y="1183"/>
                </a:cxn>
                <a:cxn ang="0">
                  <a:pos x="4274" y="982"/>
                </a:cxn>
                <a:cxn ang="0">
                  <a:pos x="3878" y="798"/>
                </a:cxn>
                <a:cxn ang="0">
                  <a:pos x="3470" y="631"/>
                </a:cxn>
                <a:cxn ang="0">
                  <a:pos x="3052" y="482"/>
                </a:cxn>
                <a:cxn ang="0">
                  <a:pos x="2626" y="353"/>
                </a:cxn>
                <a:cxn ang="0">
                  <a:pos x="2189" y="244"/>
                </a:cxn>
                <a:cxn ang="0">
                  <a:pos x="1745" y="153"/>
                </a:cxn>
                <a:cxn ang="0">
                  <a:pos x="1294" y="82"/>
                </a:cxn>
                <a:cxn ang="0">
                  <a:pos x="834" y="34"/>
                </a:cxn>
                <a:cxn ang="0">
                  <a:pos x="369" y="6"/>
                </a:cxn>
                <a:cxn ang="0">
                  <a:pos x="15" y="0"/>
                </a:cxn>
              </a:cxnLst>
              <a:rect l="0" t="0" r="r" b="b"/>
              <a:pathLst>
                <a:path w="9167" h="8526">
                  <a:moveTo>
                    <a:pt x="15" y="0"/>
                  </a:moveTo>
                  <a:lnTo>
                    <a:pt x="0" y="0"/>
                  </a:lnTo>
                  <a:lnTo>
                    <a:pt x="0" y="6537"/>
                  </a:lnTo>
                  <a:lnTo>
                    <a:pt x="15" y="6537"/>
                  </a:lnTo>
                  <a:lnTo>
                    <a:pt x="15" y="6537"/>
                  </a:lnTo>
                  <a:lnTo>
                    <a:pt x="81" y="6538"/>
                  </a:lnTo>
                  <a:lnTo>
                    <a:pt x="146" y="6540"/>
                  </a:lnTo>
                  <a:lnTo>
                    <a:pt x="210" y="6543"/>
                  </a:lnTo>
                  <a:lnTo>
                    <a:pt x="274" y="6548"/>
                  </a:lnTo>
                  <a:lnTo>
                    <a:pt x="338" y="6554"/>
                  </a:lnTo>
                  <a:lnTo>
                    <a:pt x="401" y="6561"/>
                  </a:lnTo>
                  <a:lnTo>
                    <a:pt x="464" y="6570"/>
                  </a:lnTo>
                  <a:lnTo>
                    <a:pt x="526" y="6579"/>
                  </a:lnTo>
                  <a:lnTo>
                    <a:pt x="589" y="6590"/>
                  </a:lnTo>
                  <a:lnTo>
                    <a:pt x="651" y="6602"/>
                  </a:lnTo>
                  <a:lnTo>
                    <a:pt x="712" y="6615"/>
                  </a:lnTo>
                  <a:lnTo>
                    <a:pt x="772" y="6629"/>
                  </a:lnTo>
                  <a:lnTo>
                    <a:pt x="833" y="6645"/>
                  </a:lnTo>
                  <a:lnTo>
                    <a:pt x="892" y="6662"/>
                  </a:lnTo>
                  <a:lnTo>
                    <a:pt x="952" y="6679"/>
                  </a:lnTo>
                  <a:lnTo>
                    <a:pt x="1010" y="6699"/>
                  </a:lnTo>
                  <a:lnTo>
                    <a:pt x="1067" y="6718"/>
                  </a:lnTo>
                  <a:lnTo>
                    <a:pt x="1124" y="6740"/>
                  </a:lnTo>
                  <a:lnTo>
                    <a:pt x="1180" y="6762"/>
                  </a:lnTo>
                  <a:lnTo>
                    <a:pt x="1236" y="6785"/>
                  </a:lnTo>
                  <a:lnTo>
                    <a:pt x="1291" y="6809"/>
                  </a:lnTo>
                  <a:lnTo>
                    <a:pt x="1346" y="6834"/>
                  </a:lnTo>
                  <a:lnTo>
                    <a:pt x="1400" y="6860"/>
                  </a:lnTo>
                  <a:lnTo>
                    <a:pt x="1453" y="6886"/>
                  </a:lnTo>
                  <a:lnTo>
                    <a:pt x="1504" y="6915"/>
                  </a:lnTo>
                  <a:lnTo>
                    <a:pt x="1555" y="6944"/>
                  </a:lnTo>
                  <a:lnTo>
                    <a:pt x="1605" y="6973"/>
                  </a:lnTo>
                  <a:lnTo>
                    <a:pt x="1655" y="7003"/>
                  </a:lnTo>
                  <a:lnTo>
                    <a:pt x="1703" y="7035"/>
                  </a:lnTo>
                  <a:lnTo>
                    <a:pt x="1750" y="7067"/>
                  </a:lnTo>
                  <a:lnTo>
                    <a:pt x="1797" y="7100"/>
                  </a:lnTo>
                  <a:lnTo>
                    <a:pt x="1842" y="7133"/>
                  </a:lnTo>
                  <a:lnTo>
                    <a:pt x="1886" y="7169"/>
                  </a:lnTo>
                  <a:lnTo>
                    <a:pt x="1929" y="7204"/>
                  </a:lnTo>
                  <a:lnTo>
                    <a:pt x="1972" y="7240"/>
                  </a:lnTo>
                  <a:lnTo>
                    <a:pt x="2013" y="7276"/>
                  </a:lnTo>
                  <a:lnTo>
                    <a:pt x="2054" y="7314"/>
                  </a:lnTo>
                  <a:lnTo>
                    <a:pt x="2093" y="7353"/>
                  </a:lnTo>
                  <a:lnTo>
                    <a:pt x="2131" y="7392"/>
                  </a:lnTo>
                  <a:lnTo>
                    <a:pt x="2167" y="7431"/>
                  </a:lnTo>
                  <a:lnTo>
                    <a:pt x="2203" y="7471"/>
                  </a:lnTo>
                  <a:lnTo>
                    <a:pt x="2237" y="7512"/>
                  </a:lnTo>
                  <a:lnTo>
                    <a:pt x="2270" y="7553"/>
                  </a:lnTo>
                  <a:lnTo>
                    <a:pt x="2301" y="7595"/>
                  </a:lnTo>
                  <a:lnTo>
                    <a:pt x="2332" y="7638"/>
                  </a:lnTo>
                  <a:lnTo>
                    <a:pt x="2360" y="7680"/>
                  </a:lnTo>
                  <a:lnTo>
                    <a:pt x="2388" y="7725"/>
                  </a:lnTo>
                  <a:lnTo>
                    <a:pt x="2415" y="7768"/>
                  </a:lnTo>
                  <a:lnTo>
                    <a:pt x="2439" y="7813"/>
                  </a:lnTo>
                  <a:lnTo>
                    <a:pt x="2463" y="7857"/>
                  </a:lnTo>
                  <a:lnTo>
                    <a:pt x="2485" y="7903"/>
                  </a:lnTo>
                  <a:lnTo>
                    <a:pt x="2506" y="7949"/>
                  </a:lnTo>
                  <a:lnTo>
                    <a:pt x="2525" y="7995"/>
                  </a:lnTo>
                  <a:lnTo>
                    <a:pt x="2542" y="8042"/>
                  </a:lnTo>
                  <a:lnTo>
                    <a:pt x="2558" y="8089"/>
                  </a:lnTo>
                  <a:lnTo>
                    <a:pt x="2573" y="8136"/>
                  </a:lnTo>
                  <a:lnTo>
                    <a:pt x="2586" y="8184"/>
                  </a:lnTo>
                  <a:lnTo>
                    <a:pt x="2597" y="8232"/>
                  </a:lnTo>
                  <a:lnTo>
                    <a:pt x="2607" y="8280"/>
                  </a:lnTo>
                  <a:lnTo>
                    <a:pt x="2615" y="8329"/>
                  </a:lnTo>
                  <a:lnTo>
                    <a:pt x="2621" y="8379"/>
                  </a:lnTo>
                  <a:lnTo>
                    <a:pt x="2626" y="8428"/>
                  </a:lnTo>
                  <a:lnTo>
                    <a:pt x="2629" y="8477"/>
                  </a:lnTo>
                  <a:lnTo>
                    <a:pt x="2630" y="8526"/>
                  </a:lnTo>
                  <a:lnTo>
                    <a:pt x="9167" y="8526"/>
                  </a:lnTo>
                  <a:lnTo>
                    <a:pt x="9167" y="8526"/>
                  </a:lnTo>
                  <a:lnTo>
                    <a:pt x="9167" y="8416"/>
                  </a:lnTo>
                  <a:lnTo>
                    <a:pt x="9165" y="8306"/>
                  </a:lnTo>
                  <a:lnTo>
                    <a:pt x="9160" y="8197"/>
                  </a:lnTo>
                  <a:lnTo>
                    <a:pt x="9156" y="8088"/>
                  </a:lnTo>
                  <a:lnTo>
                    <a:pt x="9149" y="7979"/>
                  </a:lnTo>
                  <a:lnTo>
                    <a:pt x="9141" y="7871"/>
                  </a:lnTo>
                  <a:lnTo>
                    <a:pt x="9130" y="7763"/>
                  </a:lnTo>
                  <a:lnTo>
                    <a:pt x="9119" y="7656"/>
                  </a:lnTo>
                  <a:lnTo>
                    <a:pt x="9106" y="7548"/>
                  </a:lnTo>
                  <a:lnTo>
                    <a:pt x="9093" y="7442"/>
                  </a:lnTo>
                  <a:lnTo>
                    <a:pt x="9078" y="7336"/>
                  </a:lnTo>
                  <a:lnTo>
                    <a:pt x="9061" y="7229"/>
                  </a:lnTo>
                  <a:lnTo>
                    <a:pt x="9042" y="7124"/>
                  </a:lnTo>
                  <a:lnTo>
                    <a:pt x="9023" y="7019"/>
                  </a:lnTo>
                  <a:lnTo>
                    <a:pt x="9002" y="6914"/>
                  </a:lnTo>
                  <a:lnTo>
                    <a:pt x="8979" y="6810"/>
                  </a:lnTo>
                  <a:lnTo>
                    <a:pt x="8957" y="6706"/>
                  </a:lnTo>
                  <a:lnTo>
                    <a:pt x="8931" y="6603"/>
                  </a:lnTo>
                  <a:lnTo>
                    <a:pt x="8905" y="6500"/>
                  </a:lnTo>
                  <a:lnTo>
                    <a:pt x="8878" y="6398"/>
                  </a:lnTo>
                  <a:lnTo>
                    <a:pt x="8848" y="6296"/>
                  </a:lnTo>
                  <a:lnTo>
                    <a:pt x="8818" y="6195"/>
                  </a:lnTo>
                  <a:lnTo>
                    <a:pt x="8786" y="6094"/>
                  </a:lnTo>
                  <a:lnTo>
                    <a:pt x="8753" y="5993"/>
                  </a:lnTo>
                  <a:lnTo>
                    <a:pt x="8720" y="5894"/>
                  </a:lnTo>
                  <a:lnTo>
                    <a:pt x="8684" y="5795"/>
                  </a:lnTo>
                  <a:lnTo>
                    <a:pt x="8647" y="5695"/>
                  </a:lnTo>
                  <a:lnTo>
                    <a:pt x="8609" y="5598"/>
                  </a:lnTo>
                  <a:lnTo>
                    <a:pt x="8570" y="5500"/>
                  </a:lnTo>
                  <a:lnTo>
                    <a:pt x="8530" y="5402"/>
                  </a:lnTo>
                  <a:lnTo>
                    <a:pt x="8488" y="5306"/>
                  </a:lnTo>
                  <a:lnTo>
                    <a:pt x="8446" y="5210"/>
                  </a:lnTo>
                  <a:lnTo>
                    <a:pt x="8401" y="5115"/>
                  </a:lnTo>
                  <a:lnTo>
                    <a:pt x="8355" y="5020"/>
                  </a:lnTo>
                  <a:lnTo>
                    <a:pt x="8309" y="4927"/>
                  </a:lnTo>
                  <a:lnTo>
                    <a:pt x="8261" y="4833"/>
                  </a:lnTo>
                  <a:lnTo>
                    <a:pt x="8212" y="4740"/>
                  </a:lnTo>
                  <a:lnTo>
                    <a:pt x="8162" y="4648"/>
                  </a:lnTo>
                  <a:lnTo>
                    <a:pt x="8112" y="4556"/>
                  </a:lnTo>
                  <a:lnTo>
                    <a:pt x="8059" y="4465"/>
                  </a:lnTo>
                  <a:lnTo>
                    <a:pt x="8005" y="4374"/>
                  </a:lnTo>
                  <a:lnTo>
                    <a:pt x="7950" y="4285"/>
                  </a:lnTo>
                  <a:lnTo>
                    <a:pt x="7896" y="4196"/>
                  </a:lnTo>
                  <a:lnTo>
                    <a:pt x="7838" y="4108"/>
                  </a:lnTo>
                  <a:lnTo>
                    <a:pt x="7780" y="4020"/>
                  </a:lnTo>
                  <a:lnTo>
                    <a:pt x="7721" y="3934"/>
                  </a:lnTo>
                  <a:lnTo>
                    <a:pt x="7661" y="3847"/>
                  </a:lnTo>
                  <a:lnTo>
                    <a:pt x="7599" y="3762"/>
                  </a:lnTo>
                  <a:lnTo>
                    <a:pt x="7538" y="3677"/>
                  </a:lnTo>
                  <a:lnTo>
                    <a:pt x="7474" y="3594"/>
                  </a:lnTo>
                  <a:lnTo>
                    <a:pt x="7410" y="3510"/>
                  </a:lnTo>
                  <a:lnTo>
                    <a:pt x="7344" y="3428"/>
                  </a:lnTo>
                  <a:lnTo>
                    <a:pt x="7278" y="3347"/>
                  </a:lnTo>
                  <a:lnTo>
                    <a:pt x="7211" y="3265"/>
                  </a:lnTo>
                  <a:lnTo>
                    <a:pt x="7142" y="3185"/>
                  </a:lnTo>
                  <a:lnTo>
                    <a:pt x="7072" y="3105"/>
                  </a:lnTo>
                  <a:lnTo>
                    <a:pt x="7001" y="3026"/>
                  </a:lnTo>
                  <a:lnTo>
                    <a:pt x="6931" y="2949"/>
                  </a:lnTo>
                  <a:lnTo>
                    <a:pt x="6859" y="2872"/>
                  </a:lnTo>
                  <a:lnTo>
                    <a:pt x="6784" y="2797"/>
                  </a:lnTo>
                  <a:lnTo>
                    <a:pt x="6710" y="2721"/>
                  </a:lnTo>
                  <a:lnTo>
                    <a:pt x="6634" y="2646"/>
                  </a:lnTo>
                  <a:lnTo>
                    <a:pt x="6559" y="2573"/>
                  </a:lnTo>
                  <a:lnTo>
                    <a:pt x="6481" y="2499"/>
                  </a:lnTo>
                  <a:lnTo>
                    <a:pt x="6403" y="2427"/>
                  </a:lnTo>
                  <a:lnTo>
                    <a:pt x="6325" y="2356"/>
                  </a:lnTo>
                  <a:lnTo>
                    <a:pt x="6245" y="2287"/>
                  </a:lnTo>
                  <a:lnTo>
                    <a:pt x="6163" y="2217"/>
                  </a:lnTo>
                  <a:lnTo>
                    <a:pt x="6082" y="2150"/>
                  </a:lnTo>
                  <a:lnTo>
                    <a:pt x="5999" y="2081"/>
                  </a:lnTo>
                  <a:lnTo>
                    <a:pt x="5915" y="2015"/>
                  </a:lnTo>
                  <a:lnTo>
                    <a:pt x="5832" y="1949"/>
                  </a:lnTo>
                  <a:lnTo>
                    <a:pt x="5746" y="1884"/>
                  </a:lnTo>
                  <a:lnTo>
                    <a:pt x="5660" y="1820"/>
                  </a:lnTo>
                  <a:lnTo>
                    <a:pt x="5573" y="1757"/>
                  </a:lnTo>
                  <a:lnTo>
                    <a:pt x="5485" y="1696"/>
                  </a:lnTo>
                  <a:lnTo>
                    <a:pt x="5397" y="1635"/>
                  </a:lnTo>
                  <a:lnTo>
                    <a:pt x="5308" y="1574"/>
                  </a:lnTo>
                  <a:lnTo>
                    <a:pt x="5218" y="1516"/>
                  </a:lnTo>
                  <a:lnTo>
                    <a:pt x="5126" y="1458"/>
                  </a:lnTo>
                  <a:lnTo>
                    <a:pt x="5035" y="1401"/>
                  </a:lnTo>
                  <a:lnTo>
                    <a:pt x="4942" y="1345"/>
                  </a:lnTo>
                  <a:lnTo>
                    <a:pt x="4850" y="1290"/>
                  </a:lnTo>
                  <a:lnTo>
                    <a:pt x="4756" y="1236"/>
                  </a:lnTo>
                  <a:lnTo>
                    <a:pt x="4661" y="1183"/>
                  </a:lnTo>
                  <a:lnTo>
                    <a:pt x="4565" y="1131"/>
                  </a:lnTo>
                  <a:lnTo>
                    <a:pt x="4469" y="1080"/>
                  </a:lnTo>
                  <a:lnTo>
                    <a:pt x="4373" y="1030"/>
                  </a:lnTo>
                  <a:lnTo>
                    <a:pt x="4274" y="982"/>
                  </a:lnTo>
                  <a:lnTo>
                    <a:pt x="4176" y="934"/>
                  </a:lnTo>
                  <a:lnTo>
                    <a:pt x="4078" y="887"/>
                  </a:lnTo>
                  <a:lnTo>
                    <a:pt x="3978" y="842"/>
                  </a:lnTo>
                  <a:lnTo>
                    <a:pt x="3878" y="798"/>
                  </a:lnTo>
                  <a:lnTo>
                    <a:pt x="3777" y="755"/>
                  </a:lnTo>
                  <a:lnTo>
                    <a:pt x="3675" y="712"/>
                  </a:lnTo>
                  <a:lnTo>
                    <a:pt x="3572" y="671"/>
                  </a:lnTo>
                  <a:lnTo>
                    <a:pt x="3470" y="631"/>
                  </a:lnTo>
                  <a:lnTo>
                    <a:pt x="3367" y="592"/>
                  </a:lnTo>
                  <a:lnTo>
                    <a:pt x="3263" y="555"/>
                  </a:lnTo>
                  <a:lnTo>
                    <a:pt x="3157" y="518"/>
                  </a:lnTo>
                  <a:lnTo>
                    <a:pt x="3052" y="482"/>
                  </a:lnTo>
                  <a:lnTo>
                    <a:pt x="2946" y="448"/>
                  </a:lnTo>
                  <a:lnTo>
                    <a:pt x="2839" y="416"/>
                  </a:lnTo>
                  <a:lnTo>
                    <a:pt x="2733" y="384"/>
                  </a:lnTo>
                  <a:lnTo>
                    <a:pt x="2626" y="353"/>
                  </a:lnTo>
                  <a:lnTo>
                    <a:pt x="2517" y="324"/>
                  </a:lnTo>
                  <a:lnTo>
                    <a:pt x="2408" y="296"/>
                  </a:lnTo>
                  <a:lnTo>
                    <a:pt x="2299" y="269"/>
                  </a:lnTo>
                  <a:lnTo>
                    <a:pt x="2189" y="244"/>
                  </a:lnTo>
                  <a:lnTo>
                    <a:pt x="2079" y="218"/>
                  </a:lnTo>
                  <a:lnTo>
                    <a:pt x="1968" y="196"/>
                  </a:lnTo>
                  <a:lnTo>
                    <a:pt x="1857" y="174"/>
                  </a:lnTo>
                  <a:lnTo>
                    <a:pt x="1745" y="153"/>
                  </a:lnTo>
                  <a:lnTo>
                    <a:pt x="1633" y="134"/>
                  </a:lnTo>
                  <a:lnTo>
                    <a:pt x="1520" y="115"/>
                  </a:lnTo>
                  <a:lnTo>
                    <a:pt x="1407" y="98"/>
                  </a:lnTo>
                  <a:lnTo>
                    <a:pt x="1294" y="82"/>
                  </a:lnTo>
                  <a:lnTo>
                    <a:pt x="1179" y="69"/>
                  </a:lnTo>
                  <a:lnTo>
                    <a:pt x="1065" y="56"/>
                  </a:lnTo>
                  <a:lnTo>
                    <a:pt x="949" y="45"/>
                  </a:lnTo>
                  <a:lnTo>
                    <a:pt x="834" y="34"/>
                  </a:lnTo>
                  <a:lnTo>
                    <a:pt x="719" y="25"/>
                  </a:lnTo>
                  <a:lnTo>
                    <a:pt x="602" y="17"/>
                  </a:lnTo>
                  <a:lnTo>
                    <a:pt x="485" y="11"/>
                  </a:lnTo>
                  <a:lnTo>
                    <a:pt x="369" y="6"/>
                  </a:lnTo>
                  <a:lnTo>
                    <a:pt x="251" y="2"/>
                  </a:lnTo>
                  <a:lnTo>
                    <a:pt x="133" y="1"/>
                  </a:lnTo>
                  <a:lnTo>
                    <a:pt x="15" y="0"/>
                  </a:lnTo>
                  <a:lnTo>
                    <a:pt x="15" y="0"/>
                  </a:lnTo>
                  <a:close/>
                </a:path>
              </a:pathLst>
            </a:custGeom>
            <a:solidFill>
              <a:schemeClr val="accent5">
                <a:lumMod val="50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10" name="Rectangle 6">
              <a:extLst>
                <a:ext uri="{FF2B5EF4-FFF2-40B4-BE49-F238E27FC236}">
                  <a16:creationId xmlns:a16="http://schemas.microsoft.com/office/drawing/2014/main" id="{31A44D34-7D43-3041-BE40-47BC44365048}"/>
                </a:ext>
              </a:extLst>
            </p:cNvPr>
            <p:cNvSpPr>
              <a:spLocks noChangeArrowheads="1"/>
            </p:cNvSpPr>
            <p:nvPr/>
          </p:nvSpPr>
          <p:spPr bwMode="auto">
            <a:xfrm>
              <a:off x="7543800" y="2009108"/>
              <a:ext cx="2286000" cy="1013737"/>
            </a:xfrm>
            <a:prstGeom prst="rect">
              <a:avLst/>
            </a:prstGeom>
            <a:solidFill>
              <a:schemeClr val="accent5">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11" name="Rectangle 6">
              <a:extLst>
                <a:ext uri="{FF2B5EF4-FFF2-40B4-BE49-F238E27FC236}">
                  <a16:creationId xmlns:a16="http://schemas.microsoft.com/office/drawing/2014/main" id="{48C36294-54E6-784C-BF93-7B9ABCAECD6F}"/>
                </a:ext>
              </a:extLst>
            </p:cNvPr>
            <p:cNvSpPr>
              <a:spLocks noChangeArrowheads="1"/>
            </p:cNvSpPr>
            <p:nvPr/>
          </p:nvSpPr>
          <p:spPr bwMode="auto">
            <a:xfrm>
              <a:off x="4572000" y="2009108"/>
              <a:ext cx="2971800" cy="1013737"/>
            </a:xfrm>
            <a:prstGeom prst="rect">
              <a:avLst/>
            </a:prstGeom>
            <a:solidFill>
              <a:schemeClr val="accent1">
                <a:lumMod val="50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12" name="Rectangle 6">
              <a:extLst>
                <a:ext uri="{FF2B5EF4-FFF2-40B4-BE49-F238E27FC236}">
                  <a16:creationId xmlns:a16="http://schemas.microsoft.com/office/drawing/2014/main" id="{B120C752-BA15-9643-A94E-FB98A0B1084F}"/>
                </a:ext>
              </a:extLst>
            </p:cNvPr>
            <p:cNvSpPr>
              <a:spLocks noChangeArrowheads="1"/>
            </p:cNvSpPr>
            <p:nvPr/>
          </p:nvSpPr>
          <p:spPr bwMode="auto">
            <a:xfrm>
              <a:off x="2286000" y="2009108"/>
              <a:ext cx="2286000" cy="1013737"/>
            </a:xfrm>
            <a:prstGeom prst="rect">
              <a:avLst/>
            </a:prstGeom>
            <a:solidFill>
              <a:schemeClr val="accent2"/>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13" name="Freeform 5">
              <a:extLst>
                <a:ext uri="{FF2B5EF4-FFF2-40B4-BE49-F238E27FC236}">
                  <a16:creationId xmlns:a16="http://schemas.microsoft.com/office/drawing/2014/main" id="{7A850F63-58A8-914F-B36B-53BD94BEEFE7}"/>
                </a:ext>
              </a:extLst>
            </p:cNvPr>
            <p:cNvSpPr>
              <a:spLocks/>
            </p:cNvSpPr>
            <p:nvPr/>
          </p:nvSpPr>
          <p:spPr bwMode="auto">
            <a:xfrm rot="10800000">
              <a:off x="914401" y="3328995"/>
              <a:ext cx="1421744" cy="1322185"/>
            </a:xfrm>
            <a:custGeom>
              <a:avLst/>
              <a:gdLst/>
              <a:ahLst/>
              <a:cxnLst>
                <a:cxn ang="0">
                  <a:pos x="15" y="6537"/>
                </a:cxn>
                <a:cxn ang="0">
                  <a:pos x="210" y="6543"/>
                </a:cxn>
                <a:cxn ang="0">
                  <a:pos x="464" y="6570"/>
                </a:cxn>
                <a:cxn ang="0">
                  <a:pos x="712" y="6615"/>
                </a:cxn>
                <a:cxn ang="0">
                  <a:pos x="952" y="6679"/>
                </a:cxn>
                <a:cxn ang="0">
                  <a:pos x="1180" y="6762"/>
                </a:cxn>
                <a:cxn ang="0">
                  <a:pos x="1400" y="6860"/>
                </a:cxn>
                <a:cxn ang="0">
                  <a:pos x="1605" y="6973"/>
                </a:cxn>
                <a:cxn ang="0">
                  <a:pos x="1797" y="7100"/>
                </a:cxn>
                <a:cxn ang="0">
                  <a:pos x="1972" y="7240"/>
                </a:cxn>
                <a:cxn ang="0">
                  <a:pos x="2131" y="7392"/>
                </a:cxn>
                <a:cxn ang="0">
                  <a:pos x="2270" y="7553"/>
                </a:cxn>
                <a:cxn ang="0">
                  <a:pos x="2388" y="7725"/>
                </a:cxn>
                <a:cxn ang="0">
                  <a:pos x="2485" y="7903"/>
                </a:cxn>
                <a:cxn ang="0">
                  <a:pos x="2558" y="8089"/>
                </a:cxn>
                <a:cxn ang="0">
                  <a:pos x="2607" y="8280"/>
                </a:cxn>
                <a:cxn ang="0">
                  <a:pos x="2629" y="8477"/>
                </a:cxn>
                <a:cxn ang="0">
                  <a:pos x="9167" y="8416"/>
                </a:cxn>
                <a:cxn ang="0">
                  <a:pos x="9149" y="7979"/>
                </a:cxn>
                <a:cxn ang="0">
                  <a:pos x="9106" y="7548"/>
                </a:cxn>
                <a:cxn ang="0">
                  <a:pos x="9042" y="7124"/>
                </a:cxn>
                <a:cxn ang="0">
                  <a:pos x="8957" y="6706"/>
                </a:cxn>
                <a:cxn ang="0">
                  <a:pos x="8848" y="6296"/>
                </a:cxn>
                <a:cxn ang="0">
                  <a:pos x="8720" y="5894"/>
                </a:cxn>
                <a:cxn ang="0">
                  <a:pos x="8570" y="5500"/>
                </a:cxn>
                <a:cxn ang="0">
                  <a:pos x="8401" y="5115"/>
                </a:cxn>
                <a:cxn ang="0">
                  <a:pos x="8212" y="4740"/>
                </a:cxn>
                <a:cxn ang="0">
                  <a:pos x="8005" y="4374"/>
                </a:cxn>
                <a:cxn ang="0">
                  <a:pos x="7780" y="4020"/>
                </a:cxn>
                <a:cxn ang="0">
                  <a:pos x="7538" y="3677"/>
                </a:cxn>
                <a:cxn ang="0">
                  <a:pos x="7278" y="3347"/>
                </a:cxn>
                <a:cxn ang="0">
                  <a:pos x="7001" y="3026"/>
                </a:cxn>
                <a:cxn ang="0">
                  <a:pos x="6710" y="2721"/>
                </a:cxn>
                <a:cxn ang="0">
                  <a:pos x="6403" y="2427"/>
                </a:cxn>
                <a:cxn ang="0">
                  <a:pos x="6082" y="2150"/>
                </a:cxn>
                <a:cxn ang="0">
                  <a:pos x="5746" y="1884"/>
                </a:cxn>
                <a:cxn ang="0">
                  <a:pos x="5397" y="1635"/>
                </a:cxn>
                <a:cxn ang="0">
                  <a:pos x="5035" y="1401"/>
                </a:cxn>
                <a:cxn ang="0">
                  <a:pos x="4661" y="1183"/>
                </a:cxn>
                <a:cxn ang="0">
                  <a:pos x="4274" y="982"/>
                </a:cxn>
                <a:cxn ang="0">
                  <a:pos x="3878" y="798"/>
                </a:cxn>
                <a:cxn ang="0">
                  <a:pos x="3470" y="631"/>
                </a:cxn>
                <a:cxn ang="0">
                  <a:pos x="3052" y="482"/>
                </a:cxn>
                <a:cxn ang="0">
                  <a:pos x="2626" y="353"/>
                </a:cxn>
                <a:cxn ang="0">
                  <a:pos x="2189" y="244"/>
                </a:cxn>
                <a:cxn ang="0">
                  <a:pos x="1745" y="153"/>
                </a:cxn>
                <a:cxn ang="0">
                  <a:pos x="1294" y="82"/>
                </a:cxn>
                <a:cxn ang="0">
                  <a:pos x="834" y="34"/>
                </a:cxn>
                <a:cxn ang="0">
                  <a:pos x="369" y="6"/>
                </a:cxn>
                <a:cxn ang="0">
                  <a:pos x="15" y="0"/>
                </a:cxn>
              </a:cxnLst>
              <a:rect l="0" t="0" r="r" b="b"/>
              <a:pathLst>
                <a:path w="9167" h="8526">
                  <a:moveTo>
                    <a:pt x="15" y="0"/>
                  </a:moveTo>
                  <a:lnTo>
                    <a:pt x="0" y="0"/>
                  </a:lnTo>
                  <a:lnTo>
                    <a:pt x="0" y="6537"/>
                  </a:lnTo>
                  <a:lnTo>
                    <a:pt x="15" y="6537"/>
                  </a:lnTo>
                  <a:lnTo>
                    <a:pt x="15" y="6537"/>
                  </a:lnTo>
                  <a:lnTo>
                    <a:pt x="81" y="6538"/>
                  </a:lnTo>
                  <a:lnTo>
                    <a:pt x="146" y="6540"/>
                  </a:lnTo>
                  <a:lnTo>
                    <a:pt x="210" y="6543"/>
                  </a:lnTo>
                  <a:lnTo>
                    <a:pt x="274" y="6548"/>
                  </a:lnTo>
                  <a:lnTo>
                    <a:pt x="338" y="6554"/>
                  </a:lnTo>
                  <a:lnTo>
                    <a:pt x="401" y="6561"/>
                  </a:lnTo>
                  <a:lnTo>
                    <a:pt x="464" y="6570"/>
                  </a:lnTo>
                  <a:lnTo>
                    <a:pt x="526" y="6579"/>
                  </a:lnTo>
                  <a:lnTo>
                    <a:pt x="589" y="6590"/>
                  </a:lnTo>
                  <a:lnTo>
                    <a:pt x="651" y="6602"/>
                  </a:lnTo>
                  <a:lnTo>
                    <a:pt x="712" y="6615"/>
                  </a:lnTo>
                  <a:lnTo>
                    <a:pt x="772" y="6629"/>
                  </a:lnTo>
                  <a:lnTo>
                    <a:pt x="833" y="6645"/>
                  </a:lnTo>
                  <a:lnTo>
                    <a:pt x="892" y="6662"/>
                  </a:lnTo>
                  <a:lnTo>
                    <a:pt x="952" y="6679"/>
                  </a:lnTo>
                  <a:lnTo>
                    <a:pt x="1010" y="6699"/>
                  </a:lnTo>
                  <a:lnTo>
                    <a:pt x="1067" y="6718"/>
                  </a:lnTo>
                  <a:lnTo>
                    <a:pt x="1124" y="6740"/>
                  </a:lnTo>
                  <a:lnTo>
                    <a:pt x="1180" y="6762"/>
                  </a:lnTo>
                  <a:lnTo>
                    <a:pt x="1236" y="6785"/>
                  </a:lnTo>
                  <a:lnTo>
                    <a:pt x="1291" y="6809"/>
                  </a:lnTo>
                  <a:lnTo>
                    <a:pt x="1346" y="6834"/>
                  </a:lnTo>
                  <a:lnTo>
                    <a:pt x="1400" y="6860"/>
                  </a:lnTo>
                  <a:lnTo>
                    <a:pt x="1453" y="6886"/>
                  </a:lnTo>
                  <a:lnTo>
                    <a:pt x="1504" y="6915"/>
                  </a:lnTo>
                  <a:lnTo>
                    <a:pt x="1555" y="6944"/>
                  </a:lnTo>
                  <a:lnTo>
                    <a:pt x="1605" y="6973"/>
                  </a:lnTo>
                  <a:lnTo>
                    <a:pt x="1655" y="7003"/>
                  </a:lnTo>
                  <a:lnTo>
                    <a:pt x="1703" y="7035"/>
                  </a:lnTo>
                  <a:lnTo>
                    <a:pt x="1750" y="7067"/>
                  </a:lnTo>
                  <a:lnTo>
                    <a:pt x="1797" y="7100"/>
                  </a:lnTo>
                  <a:lnTo>
                    <a:pt x="1842" y="7133"/>
                  </a:lnTo>
                  <a:lnTo>
                    <a:pt x="1886" y="7169"/>
                  </a:lnTo>
                  <a:lnTo>
                    <a:pt x="1929" y="7204"/>
                  </a:lnTo>
                  <a:lnTo>
                    <a:pt x="1972" y="7240"/>
                  </a:lnTo>
                  <a:lnTo>
                    <a:pt x="2013" y="7276"/>
                  </a:lnTo>
                  <a:lnTo>
                    <a:pt x="2054" y="7314"/>
                  </a:lnTo>
                  <a:lnTo>
                    <a:pt x="2093" y="7353"/>
                  </a:lnTo>
                  <a:lnTo>
                    <a:pt x="2131" y="7392"/>
                  </a:lnTo>
                  <a:lnTo>
                    <a:pt x="2167" y="7431"/>
                  </a:lnTo>
                  <a:lnTo>
                    <a:pt x="2203" y="7471"/>
                  </a:lnTo>
                  <a:lnTo>
                    <a:pt x="2237" y="7512"/>
                  </a:lnTo>
                  <a:lnTo>
                    <a:pt x="2270" y="7553"/>
                  </a:lnTo>
                  <a:lnTo>
                    <a:pt x="2301" y="7595"/>
                  </a:lnTo>
                  <a:lnTo>
                    <a:pt x="2332" y="7638"/>
                  </a:lnTo>
                  <a:lnTo>
                    <a:pt x="2360" y="7680"/>
                  </a:lnTo>
                  <a:lnTo>
                    <a:pt x="2388" y="7725"/>
                  </a:lnTo>
                  <a:lnTo>
                    <a:pt x="2415" y="7768"/>
                  </a:lnTo>
                  <a:lnTo>
                    <a:pt x="2439" y="7813"/>
                  </a:lnTo>
                  <a:lnTo>
                    <a:pt x="2463" y="7857"/>
                  </a:lnTo>
                  <a:lnTo>
                    <a:pt x="2485" y="7903"/>
                  </a:lnTo>
                  <a:lnTo>
                    <a:pt x="2506" y="7949"/>
                  </a:lnTo>
                  <a:lnTo>
                    <a:pt x="2525" y="7995"/>
                  </a:lnTo>
                  <a:lnTo>
                    <a:pt x="2542" y="8042"/>
                  </a:lnTo>
                  <a:lnTo>
                    <a:pt x="2558" y="8089"/>
                  </a:lnTo>
                  <a:lnTo>
                    <a:pt x="2573" y="8136"/>
                  </a:lnTo>
                  <a:lnTo>
                    <a:pt x="2586" y="8184"/>
                  </a:lnTo>
                  <a:lnTo>
                    <a:pt x="2597" y="8232"/>
                  </a:lnTo>
                  <a:lnTo>
                    <a:pt x="2607" y="8280"/>
                  </a:lnTo>
                  <a:lnTo>
                    <a:pt x="2615" y="8329"/>
                  </a:lnTo>
                  <a:lnTo>
                    <a:pt x="2621" y="8379"/>
                  </a:lnTo>
                  <a:lnTo>
                    <a:pt x="2626" y="8428"/>
                  </a:lnTo>
                  <a:lnTo>
                    <a:pt x="2629" y="8477"/>
                  </a:lnTo>
                  <a:lnTo>
                    <a:pt x="2630" y="8526"/>
                  </a:lnTo>
                  <a:lnTo>
                    <a:pt x="9167" y="8526"/>
                  </a:lnTo>
                  <a:lnTo>
                    <a:pt x="9167" y="8526"/>
                  </a:lnTo>
                  <a:lnTo>
                    <a:pt x="9167" y="8416"/>
                  </a:lnTo>
                  <a:lnTo>
                    <a:pt x="9165" y="8306"/>
                  </a:lnTo>
                  <a:lnTo>
                    <a:pt x="9160" y="8197"/>
                  </a:lnTo>
                  <a:lnTo>
                    <a:pt x="9156" y="8088"/>
                  </a:lnTo>
                  <a:lnTo>
                    <a:pt x="9149" y="7979"/>
                  </a:lnTo>
                  <a:lnTo>
                    <a:pt x="9141" y="7871"/>
                  </a:lnTo>
                  <a:lnTo>
                    <a:pt x="9130" y="7763"/>
                  </a:lnTo>
                  <a:lnTo>
                    <a:pt x="9119" y="7656"/>
                  </a:lnTo>
                  <a:lnTo>
                    <a:pt x="9106" y="7548"/>
                  </a:lnTo>
                  <a:lnTo>
                    <a:pt x="9093" y="7442"/>
                  </a:lnTo>
                  <a:lnTo>
                    <a:pt x="9078" y="7336"/>
                  </a:lnTo>
                  <a:lnTo>
                    <a:pt x="9061" y="7229"/>
                  </a:lnTo>
                  <a:lnTo>
                    <a:pt x="9042" y="7124"/>
                  </a:lnTo>
                  <a:lnTo>
                    <a:pt x="9023" y="7019"/>
                  </a:lnTo>
                  <a:lnTo>
                    <a:pt x="9002" y="6914"/>
                  </a:lnTo>
                  <a:lnTo>
                    <a:pt x="8979" y="6810"/>
                  </a:lnTo>
                  <a:lnTo>
                    <a:pt x="8957" y="6706"/>
                  </a:lnTo>
                  <a:lnTo>
                    <a:pt x="8931" y="6603"/>
                  </a:lnTo>
                  <a:lnTo>
                    <a:pt x="8905" y="6500"/>
                  </a:lnTo>
                  <a:lnTo>
                    <a:pt x="8878" y="6398"/>
                  </a:lnTo>
                  <a:lnTo>
                    <a:pt x="8848" y="6296"/>
                  </a:lnTo>
                  <a:lnTo>
                    <a:pt x="8818" y="6195"/>
                  </a:lnTo>
                  <a:lnTo>
                    <a:pt x="8786" y="6094"/>
                  </a:lnTo>
                  <a:lnTo>
                    <a:pt x="8753" y="5993"/>
                  </a:lnTo>
                  <a:lnTo>
                    <a:pt x="8720" y="5894"/>
                  </a:lnTo>
                  <a:lnTo>
                    <a:pt x="8684" y="5795"/>
                  </a:lnTo>
                  <a:lnTo>
                    <a:pt x="8647" y="5695"/>
                  </a:lnTo>
                  <a:lnTo>
                    <a:pt x="8609" y="5598"/>
                  </a:lnTo>
                  <a:lnTo>
                    <a:pt x="8570" y="5500"/>
                  </a:lnTo>
                  <a:lnTo>
                    <a:pt x="8530" y="5402"/>
                  </a:lnTo>
                  <a:lnTo>
                    <a:pt x="8488" y="5306"/>
                  </a:lnTo>
                  <a:lnTo>
                    <a:pt x="8446" y="5210"/>
                  </a:lnTo>
                  <a:lnTo>
                    <a:pt x="8401" y="5115"/>
                  </a:lnTo>
                  <a:lnTo>
                    <a:pt x="8355" y="5020"/>
                  </a:lnTo>
                  <a:lnTo>
                    <a:pt x="8309" y="4927"/>
                  </a:lnTo>
                  <a:lnTo>
                    <a:pt x="8261" y="4833"/>
                  </a:lnTo>
                  <a:lnTo>
                    <a:pt x="8212" y="4740"/>
                  </a:lnTo>
                  <a:lnTo>
                    <a:pt x="8162" y="4648"/>
                  </a:lnTo>
                  <a:lnTo>
                    <a:pt x="8112" y="4556"/>
                  </a:lnTo>
                  <a:lnTo>
                    <a:pt x="8059" y="4465"/>
                  </a:lnTo>
                  <a:lnTo>
                    <a:pt x="8005" y="4374"/>
                  </a:lnTo>
                  <a:lnTo>
                    <a:pt x="7950" y="4285"/>
                  </a:lnTo>
                  <a:lnTo>
                    <a:pt x="7896" y="4196"/>
                  </a:lnTo>
                  <a:lnTo>
                    <a:pt x="7838" y="4108"/>
                  </a:lnTo>
                  <a:lnTo>
                    <a:pt x="7780" y="4020"/>
                  </a:lnTo>
                  <a:lnTo>
                    <a:pt x="7721" y="3934"/>
                  </a:lnTo>
                  <a:lnTo>
                    <a:pt x="7661" y="3847"/>
                  </a:lnTo>
                  <a:lnTo>
                    <a:pt x="7599" y="3762"/>
                  </a:lnTo>
                  <a:lnTo>
                    <a:pt x="7538" y="3677"/>
                  </a:lnTo>
                  <a:lnTo>
                    <a:pt x="7474" y="3594"/>
                  </a:lnTo>
                  <a:lnTo>
                    <a:pt x="7410" y="3510"/>
                  </a:lnTo>
                  <a:lnTo>
                    <a:pt x="7344" y="3428"/>
                  </a:lnTo>
                  <a:lnTo>
                    <a:pt x="7278" y="3347"/>
                  </a:lnTo>
                  <a:lnTo>
                    <a:pt x="7211" y="3265"/>
                  </a:lnTo>
                  <a:lnTo>
                    <a:pt x="7142" y="3185"/>
                  </a:lnTo>
                  <a:lnTo>
                    <a:pt x="7072" y="3105"/>
                  </a:lnTo>
                  <a:lnTo>
                    <a:pt x="7001" y="3026"/>
                  </a:lnTo>
                  <a:lnTo>
                    <a:pt x="6931" y="2949"/>
                  </a:lnTo>
                  <a:lnTo>
                    <a:pt x="6859" y="2872"/>
                  </a:lnTo>
                  <a:lnTo>
                    <a:pt x="6784" y="2797"/>
                  </a:lnTo>
                  <a:lnTo>
                    <a:pt x="6710" y="2721"/>
                  </a:lnTo>
                  <a:lnTo>
                    <a:pt x="6634" y="2646"/>
                  </a:lnTo>
                  <a:lnTo>
                    <a:pt x="6559" y="2573"/>
                  </a:lnTo>
                  <a:lnTo>
                    <a:pt x="6481" y="2499"/>
                  </a:lnTo>
                  <a:lnTo>
                    <a:pt x="6403" y="2427"/>
                  </a:lnTo>
                  <a:lnTo>
                    <a:pt x="6325" y="2356"/>
                  </a:lnTo>
                  <a:lnTo>
                    <a:pt x="6245" y="2287"/>
                  </a:lnTo>
                  <a:lnTo>
                    <a:pt x="6163" y="2217"/>
                  </a:lnTo>
                  <a:lnTo>
                    <a:pt x="6082" y="2150"/>
                  </a:lnTo>
                  <a:lnTo>
                    <a:pt x="5999" y="2081"/>
                  </a:lnTo>
                  <a:lnTo>
                    <a:pt x="5915" y="2015"/>
                  </a:lnTo>
                  <a:lnTo>
                    <a:pt x="5832" y="1949"/>
                  </a:lnTo>
                  <a:lnTo>
                    <a:pt x="5746" y="1884"/>
                  </a:lnTo>
                  <a:lnTo>
                    <a:pt x="5660" y="1820"/>
                  </a:lnTo>
                  <a:lnTo>
                    <a:pt x="5573" y="1757"/>
                  </a:lnTo>
                  <a:lnTo>
                    <a:pt x="5485" y="1696"/>
                  </a:lnTo>
                  <a:lnTo>
                    <a:pt x="5397" y="1635"/>
                  </a:lnTo>
                  <a:lnTo>
                    <a:pt x="5308" y="1574"/>
                  </a:lnTo>
                  <a:lnTo>
                    <a:pt x="5218" y="1516"/>
                  </a:lnTo>
                  <a:lnTo>
                    <a:pt x="5126" y="1458"/>
                  </a:lnTo>
                  <a:lnTo>
                    <a:pt x="5035" y="1401"/>
                  </a:lnTo>
                  <a:lnTo>
                    <a:pt x="4942" y="1345"/>
                  </a:lnTo>
                  <a:lnTo>
                    <a:pt x="4850" y="1290"/>
                  </a:lnTo>
                  <a:lnTo>
                    <a:pt x="4756" y="1236"/>
                  </a:lnTo>
                  <a:lnTo>
                    <a:pt x="4661" y="1183"/>
                  </a:lnTo>
                  <a:lnTo>
                    <a:pt x="4565" y="1131"/>
                  </a:lnTo>
                  <a:lnTo>
                    <a:pt x="4469" y="1080"/>
                  </a:lnTo>
                  <a:lnTo>
                    <a:pt x="4373" y="1030"/>
                  </a:lnTo>
                  <a:lnTo>
                    <a:pt x="4274" y="982"/>
                  </a:lnTo>
                  <a:lnTo>
                    <a:pt x="4176" y="934"/>
                  </a:lnTo>
                  <a:lnTo>
                    <a:pt x="4078" y="887"/>
                  </a:lnTo>
                  <a:lnTo>
                    <a:pt x="3978" y="842"/>
                  </a:lnTo>
                  <a:lnTo>
                    <a:pt x="3878" y="798"/>
                  </a:lnTo>
                  <a:lnTo>
                    <a:pt x="3777" y="755"/>
                  </a:lnTo>
                  <a:lnTo>
                    <a:pt x="3675" y="712"/>
                  </a:lnTo>
                  <a:lnTo>
                    <a:pt x="3572" y="671"/>
                  </a:lnTo>
                  <a:lnTo>
                    <a:pt x="3470" y="631"/>
                  </a:lnTo>
                  <a:lnTo>
                    <a:pt x="3367" y="592"/>
                  </a:lnTo>
                  <a:lnTo>
                    <a:pt x="3263" y="555"/>
                  </a:lnTo>
                  <a:lnTo>
                    <a:pt x="3157" y="518"/>
                  </a:lnTo>
                  <a:lnTo>
                    <a:pt x="3052" y="482"/>
                  </a:lnTo>
                  <a:lnTo>
                    <a:pt x="2946" y="448"/>
                  </a:lnTo>
                  <a:lnTo>
                    <a:pt x="2839" y="416"/>
                  </a:lnTo>
                  <a:lnTo>
                    <a:pt x="2733" y="384"/>
                  </a:lnTo>
                  <a:lnTo>
                    <a:pt x="2626" y="353"/>
                  </a:lnTo>
                  <a:lnTo>
                    <a:pt x="2517" y="324"/>
                  </a:lnTo>
                  <a:lnTo>
                    <a:pt x="2408" y="296"/>
                  </a:lnTo>
                  <a:lnTo>
                    <a:pt x="2299" y="269"/>
                  </a:lnTo>
                  <a:lnTo>
                    <a:pt x="2189" y="244"/>
                  </a:lnTo>
                  <a:lnTo>
                    <a:pt x="2079" y="218"/>
                  </a:lnTo>
                  <a:lnTo>
                    <a:pt x="1968" y="196"/>
                  </a:lnTo>
                  <a:lnTo>
                    <a:pt x="1857" y="174"/>
                  </a:lnTo>
                  <a:lnTo>
                    <a:pt x="1745" y="153"/>
                  </a:lnTo>
                  <a:lnTo>
                    <a:pt x="1633" y="134"/>
                  </a:lnTo>
                  <a:lnTo>
                    <a:pt x="1520" y="115"/>
                  </a:lnTo>
                  <a:lnTo>
                    <a:pt x="1407" y="98"/>
                  </a:lnTo>
                  <a:lnTo>
                    <a:pt x="1294" y="82"/>
                  </a:lnTo>
                  <a:lnTo>
                    <a:pt x="1179" y="69"/>
                  </a:lnTo>
                  <a:lnTo>
                    <a:pt x="1065" y="56"/>
                  </a:lnTo>
                  <a:lnTo>
                    <a:pt x="949" y="45"/>
                  </a:lnTo>
                  <a:lnTo>
                    <a:pt x="834" y="34"/>
                  </a:lnTo>
                  <a:lnTo>
                    <a:pt x="719" y="25"/>
                  </a:lnTo>
                  <a:lnTo>
                    <a:pt x="602" y="17"/>
                  </a:lnTo>
                  <a:lnTo>
                    <a:pt x="485" y="11"/>
                  </a:lnTo>
                  <a:lnTo>
                    <a:pt x="369" y="6"/>
                  </a:lnTo>
                  <a:lnTo>
                    <a:pt x="251" y="2"/>
                  </a:lnTo>
                  <a:lnTo>
                    <a:pt x="133" y="1"/>
                  </a:lnTo>
                  <a:lnTo>
                    <a:pt x="15" y="0"/>
                  </a:lnTo>
                  <a:lnTo>
                    <a:pt x="15" y="0"/>
                  </a:lnTo>
                  <a:close/>
                </a:path>
              </a:pathLst>
            </a:custGeom>
            <a:solidFill>
              <a:schemeClr val="accent4">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14" name="Freeform 5">
              <a:extLst>
                <a:ext uri="{FF2B5EF4-FFF2-40B4-BE49-F238E27FC236}">
                  <a16:creationId xmlns:a16="http://schemas.microsoft.com/office/drawing/2014/main" id="{661785BE-3E4A-B842-9021-2744E3BE0706}"/>
                </a:ext>
              </a:extLst>
            </p:cNvPr>
            <p:cNvSpPr>
              <a:spLocks/>
            </p:cNvSpPr>
            <p:nvPr/>
          </p:nvSpPr>
          <p:spPr bwMode="auto">
            <a:xfrm rot="10800000" flipV="1">
              <a:off x="914401" y="2009108"/>
              <a:ext cx="1421744" cy="1322185"/>
            </a:xfrm>
            <a:custGeom>
              <a:avLst/>
              <a:gdLst/>
              <a:ahLst/>
              <a:cxnLst>
                <a:cxn ang="0">
                  <a:pos x="15" y="6537"/>
                </a:cxn>
                <a:cxn ang="0">
                  <a:pos x="210" y="6543"/>
                </a:cxn>
                <a:cxn ang="0">
                  <a:pos x="464" y="6570"/>
                </a:cxn>
                <a:cxn ang="0">
                  <a:pos x="712" y="6615"/>
                </a:cxn>
                <a:cxn ang="0">
                  <a:pos x="952" y="6679"/>
                </a:cxn>
                <a:cxn ang="0">
                  <a:pos x="1180" y="6762"/>
                </a:cxn>
                <a:cxn ang="0">
                  <a:pos x="1400" y="6860"/>
                </a:cxn>
                <a:cxn ang="0">
                  <a:pos x="1605" y="6973"/>
                </a:cxn>
                <a:cxn ang="0">
                  <a:pos x="1797" y="7100"/>
                </a:cxn>
                <a:cxn ang="0">
                  <a:pos x="1972" y="7240"/>
                </a:cxn>
                <a:cxn ang="0">
                  <a:pos x="2131" y="7392"/>
                </a:cxn>
                <a:cxn ang="0">
                  <a:pos x="2270" y="7553"/>
                </a:cxn>
                <a:cxn ang="0">
                  <a:pos x="2388" y="7725"/>
                </a:cxn>
                <a:cxn ang="0">
                  <a:pos x="2485" y="7903"/>
                </a:cxn>
                <a:cxn ang="0">
                  <a:pos x="2558" y="8089"/>
                </a:cxn>
                <a:cxn ang="0">
                  <a:pos x="2607" y="8280"/>
                </a:cxn>
                <a:cxn ang="0">
                  <a:pos x="2629" y="8477"/>
                </a:cxn>
                <a:cxn ang="0">
                  <a:pos x="9167" y="8416"/>
                </a:cxn>
                <a:cxn ang="0">
                  <a:pos x="9149" y="7979"/>
                </a:cxn>
                <a:cxn ang="0">
                  <a:pos x="9106" y="7548"/>
                </a:cxn>
                <a:cxn ang="0">
                  <a:pos x="9042" y="7124"/>
                </a:cxn>
                <a:cxn ang="0">
                  <a:pos x="8957" y="6706"/>
                </a:cxn>
                <a:cxn ang="0">
                  <a:pos x="8848" y="6296"/>
                </a:cxn>
                <a:cxn ang="0">
                  <a:pos x="8720" y="5894"/>
                </a:cxn>
                <a:cxn ang="0">
                  <a:pos x="8570" y="5500"/>
                </a:cxn>
                <a:cxn ang="0">
                  <a:pos x="8401" y="5115"/>
                </a:cxn>
                <a:cxn ang="0">
                  <a:pos x="8212" y="4740"/>
                </a:cxn>
                <a:cxn ang="0">
                  <a:pos x="8005" y="4374"/>
                </a:cxn>
                <a:cxn ang="0">
                  <a:pos x="7780" y="4020"/>
                </a:cxn>
                <a:cxn ang="0">
                  <a:pos x="7538" y="3677"/>
                </a:cxn>
                <a:cxn ang="0">
                  <a:pos x="7278" y="3347"/>
                </a:cxn>
                <a:cxn ang="0">
                  <a:pos x="7001" y="3026"/>
                </a:cxn>
                <a:cxn ang="0">
                  <a:pos x="6710" y="2721"/>
                </a:cxn>
                <a:cxn ang="0">
                  <a:pos x="6403" y="2427"/>
                </a:cxn>
                <a:cxn ang="0">
                  <a:pos x="6082" y="2150"/>
                </a:cxn>
                <a:cxn ang="0">
                  <a:pos x="5746" y="1884"/>
                </a:cxn>
                <a:cxn ang="0">
                  <a:pos x="5397" y="1635"/>
                </a:cxn>
                <a:cxn ang="0">
                  <a:pos x="5035" y="1401"/>
                </a:cxn>
                <a:cxn ang="0">
                  <a:pos x="4661" y="1183"/>
                </a:cxn>
                <a:cxn ang="0">
                  <a:pos x="4274" y="982"/>
                </a:cxn>
                <a:cxn ang="0">
                  <a:pos x="3878" y="798"/>
                </a:cxn>
                <a:cxn ang="0">
                  <a:pos x="3470" y="631"/>
                </a:cxn>
                <a:cxn ang="0">
                  <a:pos x="3052" y="482"/>
                </a:cxn>
                <a:cxn ang="0">
                  <a:pos x="2626" y="353"/>
                </a:cxn>
                <a:cxn ang="0">
                  <a:pos x="2189" y="244"/>
                </a:cxn>
                <a:cxn ang="0">
                  <a:pos x="1745" y="153"/>
                </a:cxn>
                <a:cxn ang="0">
                  <a:pos x="1294" y="82"/>
                </a:cxn>
                <a:cxn ang="0">
                  <a:pos x="834" y="34"/>
                </a:cxn>
                <a:cxn ang="0">
                  <a:pos x="369" y="6"/>
                </a:cxn>
                <a:cxn ang="0">
                  <a:pos x="15" y="0"/>
                </a:cxn>
              </a:cxnLst>
              <a:rect l="0" t="0" r="r" b="b"/>
              <a:pathLst>
                <a:path w="9167" h="8526">
                  <a:moveTo>
                    <a:pt x="15" y="0"/>
                  </a:moveTo>
                  <a:lnTo>
                    <a:pt x="0" y="0"/>
                  </a:lnTo>
                  <a:lnTo>
                    <a:pt x="0" y="6537"/>
                  </a:lnTo>
                  <a:lnTo>
                    <a:pt x="15" y="6537"/>
                  </a:lnTo>
                  <a:lnTo>
                    <a:pt x="15" y="6537"/>
                  </a:lnTo>
                  <a:lnTo>
                    <a:pt x="81" y="6538"/>
                  </a:lnTo>
                  <a:lnTo>
                    <a:pt x="146" y="6540"/>
                  </a:lnTo>
                  <a:lnTo>
                    <a:pt x="210" y="6543"/>
                  </a:lnTo>
                  <a:lnTo>
                    <a:pt x="274" y="6548"/>
                  </a:lnTo>
                  <a:lnTo>
                    <a:pt x="338" y="6554"/>
                  </a:lnTo>
                  <a:lnTo>
                    <a:pt x="401" y="6561"/>
                  </a:lnTo>
                  <a:lnTo>
                    <a:pt x="464" y="6570"/>
                  </a:lnTo>
                  <a:lnTo>
                    <a:pt x="526" y="6579"/>
                  </a:lnTo>
                  <a:lnTo>
                    <a:pt x="589" y="6590"/>
                  </a:lnTo>
                  <a:lnTo>
                    <a:pt x="651" y="6602"/>
                  </a:lnTo>
                  <a:lnTo>
                    <a:pt x="712" y="6615"/>
                  </a:lnTo>
                  <a:lnTo>
                    <a:pt x="772" y="6629"/>
                  </a:lnTo>
                  <a:lnTo>
                    <a:pt x="833" y="6645"/>
                  </a:lnTo>
                  <a:lnTo>
                    <a:pt x="892" y="6662"/>
                  </a:lnTo>
                  <a:lnTo>
                    <a:pt x="952" y="6679"/>
                  </a:lnTo>
                  <a:lnTo>
                    <a:pt x="1010" y="6699"/>
                  </a:lnTo>
                  <a:lnTo>
                    <a:pt x="1067" y="6718"/>
                  </a:lnTo>
                  <a:lnTo>
                    <a:pt x="1124" y="6740"/>
                  </a:lnTo>
                  <a:lnTo>
                    <a:pt x="1180" y="6762"/>
                  </a:lnTo>
                  <a:lnTo>
                    <a:pt x="1236" y="6785"/>
                  </a:lnTo>
                  <a:lnTo>
                    <a:pt x="1291" y="6809"/>
                  </a:lnTo>
                  <a:lnTo>
                    <a:pt x="1346" y="6834"/>
                  </a:lnTo>
                  <a:lnTo>
                    <a:pt x="1400" y="6860"/>
                  </a:lnTo>
                  <a:lnTo>
                    <a:pt x="1453" y="6886"/>
                  </a:lnTo>
                  <a:lnTo>
                    <a:pt x="1504" y="6915"/>
                  </a:lnTo>
                  <a:lnTo>
                    <a:pt x="1555" y="6944"/>
                  </a:lnTo>
                  <a:lnTo>
                    <a:pt x="1605" y="6973"/>
                  </a:lnTo>
                  <a:lnTo>
                    <a:pt x="1655" y="7003"/>
                  </a:lnTo>
                  <a:lnTo>
                    <a:pt x="1703" y="7035"/>
                  </a:lnTo>
                  <a:lnTo>
                    <a:pt x="1750" y="7067"/>
                  </a:lnTo>
                  <a:lnTo>
                    <a:pt x="1797" y="7100"/>
                  </a:lnTo>
                  <a:lnTo>
                    <a:pt x="1842" y="7133"/>
                  </a:lnTo>
                  <a:lnTo>
                    <a:pt x="1886" y="7169"/>
                  </a:lnTo>
                  <a:lnTo>
                    <a:pt x="1929" y="7204"/>
                  </a:lnTo>
                  <a:lnTo>
                    <a:pt x="1972" y="7240"/>
                  </a:lnTo>
                  <a:lnTo>
                    <a:pt x="2013" y="7276"/>
                  </a:lnTo>
                  <a:lnTo>
                    <a:pt x="2054" y="7314"/>
                  </a:lnTo>
                  <a:lnTo>
                    <a:pt x="2093" y="7353"/>
                  </a:lnTo>
                  <a:lnTo>
                    <a:pt x="2131" y="7392"/>
                  </a:lnTo>
                  <a:lnTo>
                    <a:pt x="2167" y="7431"/>
                  </a:lnTo>
                  <a:lnTo>
                    <a:pt x="2203" y="7471"/>
                  </a:lnTo>
                  <a:lnTo>
                    <a:pt x="2237" y="7512"/>
                  </a:lnTo>
                  <a:lnTo>
                    <a:pt x="2270" y="7553"/>
                  </a:lnTo>
                  <a:lnTo>
                    <a:pt x="2301" y="7595"/>
                  </a:lnTo>
                  <a:lnTo>
                    <a:pt x="2332" y="7638"/>
                  </a:lnTo>
                  <a:lnTo>
                    <a:pt x="2360" y="7680"/>
                  </a:lnTo>
                  <a:lnTo>
                    <a:pt x="2388" y="7725"/>
                  </a:lnTo>
                  <a:lnTo>
                    <a:pt x="2415" y="7768"/>
                  </a:lnTo>
                  <a:lnTo>
                    <a:pt x="2439" y="7813"/>
                  </a:lnTo>
                  <a:lnTo>
                    <a:pt x="2463" y="7857"/>
                  </a:lnTo>
                  <a:lnTo>
                    <a:pt x="2485" y="7903"/>
                  </a:lnTo>
                  <a:lnTo>
                    <a:pt x="2506" y="7949"/>
                  </a:lnTo>
                  <a:lnTo>
                    <a:pt x="2525" y="7995"/>
                  </a:lnTo>
                  <a:lnTo>
                    <a:pt x="2542" y="8042"/>
                  </a:lnTo>
                  <a:lnTo>
                    <a:pt x="2558" y="8089"/>
                  </a:lnTo>
                  <a:lnTo>
                    <a:pt x="2573" y="8136"/>
                  </a:lnTo>
                  <a:lnTo>
                    <a:pt x="2586" y="8184"/>
                  </a:lnTo>
                  <a:lnTo>
                    <a:pt x="2597" y="8232"/>
                  </a:lnTo>
                  <a:lnTo>
                    <a:pt x="2607" y="8280"/>
                  </a:lnTo>
                  <a:lnTo>
                    <a:pt x="2615" y="8329"/>
                  </a:lnTo>
                  <a:lnTo>
                    <a:pt x="2621" y="8379"/>
                  </a:lnTo>
                  <a:lnTo>
                    <a:pt x="2626" y="8428"/>
                  </a:lnTo>
                  <a:lnTo>
                    <a:pt x="2629" y="8477"/>
                  </a:lnTo>
                  <a:lnTo>
                    <a:pt x="2630" y="8526"/>
                  </a:lnTo>
                  <a:lnTo>
                    <a:pt x="9167" y="8526"/>
                  </a:lnTo>
                  <a:lnTo>
                    <a:pt x="9167" y="8526"/>
                  </a:lnTo>
                  <a:lnTo>
                    <a:pt x="9167" y="8416"/>
                  </a:lnTo>
                  <a:lnTo>
                    <a:pt x="9165" y="8306"/>
                  </a:lnTo>
                  <a:lnTo>
                    <a:pt x="9160" y="8197"/>
                  </a:lnTo>
                  <a:lnTo>
                    <a:pt x="9156" y="8088"/>
                  </a:lnTo>
                  <a:lnTo>
                    <a:pt x="9149" y="7979"/>
                  </a:lnTo>
                  <a:lnTo>
                    <a:pt x="9141" y="7871"/>
                  </a:lnTo>
                  <a:lnTo>
                    <a:pt x="9130" y="7763"/>
                  </a:lnTo>
                  <a:lnTo>
                    <a:pt x="9119" y="7656"/>
                  </a:lnTo>
                  <a:lnTo>
                    <a:pt x="9106" y="7548"/>
                  </a:lnTo>
                  <a:lnTo>
                    <a:pt x="9093" y="7442"/>
                  </a:lnTo>
                  <a:lnTo>
                    <a:pt x="9078" y="7336"/>
                  </a:lnTo>
                  <a:lnTo>
                    <a:pt x="9061" y="7229"/>
                  </a:lnTo>
                  <a:lnTo>
                    <a:pt x="9042" y="7124"/>
                  </a:lnTo>
                  <a:lnTo>
                    <a:pt x="9023" y="7019"/>
                  </a:lnTo>
                  <a:lnTo>
                    <a:pt x="9002" y="6914"/>
                  </a:lnTo>
                  <a:lnTo>
                    <a:pt x="8979" y="6810"/>
                  </a:lnTo>
                  <a:lnTo>
                    <a:pt x="8957" y="6706"/>
                  </a:lnTo>
                  <a:lnTo>
                    <a:pt x="8931" y="6603"/>
                  </a:lnTo>
                  <a:lnTo>
                    <a:pt x="8905" y="6500"/>
                  </a:lnTo>
                  <a:lnTo>
                    <a:pt x="8878" y="6398"/>
                  </a:lnTo>
                  <a:lnTo>
                    <a:pt x="8848" y="6296"/>
                  </a:lnTo>
                  <a:lnTo>
                    <a:pt x="8818" y="6195"/>
                  </a:lnTo>
                  <a:lnTo>
                    <a:pt x="8786" y="6094"/>
                  </a:lnTo>
                  <a:lnTo>
                    <a:pt x="8753" y="5993"/>
                  </a:lnTo>
                  <a:lnTo>
                    <a:pt x="8720" y="5894"/>
                  </a:lnTo>
                  <a:lnTo>
                    <a:pt x="8684" y="5795"/>
                  </a:lnTo>
                  <a:lnTo>
                    <a:pt x="8647" y="5695"/>
                  </a:lnTo>
                  <a:lnTo>
                    <a:pt x="8609" y="5598"/>
                  </a:lnTo>
                  <a:lnTo>
                    <a:pt x="8570" y="5500"/>
                  </a:lnTo>
                  <a:lnTo>
                    <a:pt x="8530" y="5402"/>
                  </a:lnTo>
                  <a:lnTo>
                    <a:pt x="8488" y="5306"/>
                  </a:lnTo>
                  <a:lnTo>
                    <a:pt x="8446" y="5210"/>
                  </a:lnTo>
                  <a:lnTo>
                    <a:pt x="8401" y="5115"/>
                  </a:lnTo>
                  <a:lnTo>
                    <a:pt x="8355" y="5020"/>
                  </a:lnTo>
                  <a:lnTo>
                    <a:pt x="8309" y="4927"/>
                  </a:lnTo>
                  <a:lnTo>
                    <a:pt x="8261" y="4833"/>
                  </a:lnTo>
                  <a:lnTo>
                    <a:pt x="8212" y="4740"/>
                  </a:lnTo>
                  <a:lnTo>
                    <a:pt x="8162" y="4648"/>
                  </a:lnTo>
                  <a:lnTo>
                    <a:pt x="8112" y="4556"/>
                  </a:lnTo>
                  <a:lnTo>
                    <a:pt x="8059" y="4465"/>
                  </a:lnTo>
                  <a:lnTo>
                    <a:pt x="8005" y="4374"/>
                  </a:lnTo>
                  <a:lnTo>
                    <a:pt x="7950" y="4285"/>
                  </a:lnTo>
                  <a:lnTo>
                    <a:pt x="7896" y="4196"/>
                  </a:lnTo>
                  <a:lnTo>
                    <a:pt x="7838" y="4108"/>
                  </a:lnTo>
                  <a:lnTo>
                    <a:pt x="7780" y="4020"/>
                  </a:lnTo>
                  <a:lnTo>
                    <a:pt x="7721" y="3934"/>
                  </a:lnTo>
                  <a:lnTo>
                    <a:pt x="7661" y="3847"/>
                  </a:lnTo>
                  <a:lnTo>
                    <a:pt x="7599" y="3762"/>
                  </a:lnTo>
                  <a:lnTo>
                    <a:pt x="7538" y="3677"/>
                  </a:lnTo>
                  <a:lnTo>
                    <a:pt x="7474" y="3594"/>
                  </a:lnTo>
                  <a:lnTo>
                    <a:pt x="7410" y="3510"/>
                  </a:lnTo>
                  <a:lnTo>
                    <a:pt x="7344" y="3428"/>
                  </a:lnTo>
                  <a:lnTo>
                    <a:pt x="7278" y="3347"/>
                  </a:lnTo>
                  <a:lnTo>
                    <a:pt x="7211" y="3265"/>
                  </a:lnTo>
                  <a:lnTo>
                    <a:pt x="7142" y="3185"/>
                  </a:lnTo>
                  <a:lnTo>
                    <a:pt x="7072" y="3105"/>
                  </a:lnTo>
                  <a:lnTo>
                    <a:pt x="7001" y="3026"/>
                  </a:lnTo>
                  <a:lnTo>
                    <a:pt x="6931" y="2949"/>
                  </a:lnTo>
                  <a:lnTo>
                    <a:pt x="6859" y="2872"/>
                  </a:lnTo>
                  <a:lnTo>
                    <a:pt x="6784" y="2797"/>
                  </a:lnTo>
                  <a:lnTo>
                    <a:pt x="6710" y="2721"/>
                  </a:lnTo>
                  <a:lnTo>
                    <a:pt x="6634" y="2646"/>
                  </a:lnTo>
                  <a:lnTo>
                    <a:pt x="6559" y="2573"/>
                  </a:lnTo>
                  <a:lnTo>
                    <a:pt x="6481" y="2499"/>
                  </a:lnTo>
                  <a:lnTo>
                    <a:pt x="6403" y="2427"/>
                  </a:lnTo>
                  <a:lnTo>
                    <a:pt x="6325" y="2356"/>
                  </a:lnTo>
                  <a:lnTo>
                    <a:pt x="6245" y="2287"/>
                  </a:lnTo>
                  <a:lnTo>
                    <a:pt x="6163" y="2217"/>
                  </a:lnTo>
                  <a:lnTo>
                    <a:pt x="6082" y="2150"/>
                  </a:lnTo>
                  <a:lnTo>
                    <a:pt x="5999" y="2081"/>
                  </a:lnTo>
                  <a:lnTo>
                    <a:pt x="5915" y="2015"/>
                  </a:lnTo>
                  <a:lnTo>
                    <a:pt x="5832" y="1949"/>
                  </a:lnTo>
                  <a:lnTo>
                    <a:pt x="5746" y="1884"/>
                  </a:lnTo>
                  <a:lnTo>
                    <a:pt x="5660" y="1820"/>
                  </a:lnTo>
                  <a:lnTo>
                    <a:pt x="5573" y="1757"/>
                  </a:lnTo>
                  <a:lnTo>
                    <a:pt x="5485" y="1696"/>
                  </a:lnTo>
                  <a:lnTo>
                    <a:pt x="5397" y="1635"/>
                  </a:lnTo>
                  <a:lnTo>
                    <a:pt x="5308" y="1574"/>
                  </a:lnTo>
                  <a:lnTo>
                    <a:pt x="5218" y="1516"/>
                  </a:lnTo>
                  <a:lnTo>
                    <a:pt x="5126" y="1458"/>
                  </a:lnTo>
                  <a:lnTo>
                    <a:pt x="5035" y="1401"/>
                  </a:lnTo>
                  <a:lnTo>
                    <a:pt x="4942" y="1345"/>
                  </a:lnTo>
                  <a:lnTo>
                    <a:pt x="4850" y="1290"/>
                  </a:lnTo>
                  <a:lnTo>
                    <a:pt x="4756" y="1236"/>
                  </a:lnTo>
                  <a:lnTo>
                    <a:pt x="4661" y="1183"/>
                  </a:lnTo>
                  <a:lnTo>
                    <a:pt x="4565" y="1131"/>
                  </a:lnTo>
                  <a:lnTo>
                    <a:pt x="4469" y="1080"/>
                  </a:lnTo>
                  <a:lnTo>
                    <a:pt x="4373" y="1030"/>
                  </a:lnTo>
                  <a:lnTo>
                    <a:pt x="4274" y="982"/>
                  </a:lnTo>
                  <a:lnTo>
                    <a:pt x="4176" y="934"/>
                  </a:lnTo>
                  <a:lnTo>
                    <a:pt x="4078" y="887"/>
                  </a:lnTo>
                  <a:lnTo>
                    <a:pt x="3978" y="842"/>
                  </a:lnTo>
                  <a:lnTo>
                    <a:pt x="3878" y="798"/>
                  </a:lnTo>
                  <a:lnTo>
                    <a:pt x="3777" y="755"/>
                  </a:lnTo>
                  <a:lnTo>
                    <a:pt x="3675" y="712"/>
                  </a:lnTo>
                  <a:lnTo>
                    <a:pt x="3572" y="671"/>
                  </a:lnTo>
                  <a:lnTo>
                    <a:pt x="3470" y="631"/>
                  </a:lnTo>
                  <a:lnTo>
                    <a:pt x="3367" y="592"/>
                  </a:lnTo>
                  <a:lnTo>
                    <a:pt x="3263" y="555"/>
                  </a:lnTo>
                  <a:lnTo>
                    <a:pt x="3157" y="518"/>
                  </a:lnTo>
                  <a:lnTo>
                    <a:pt x="3052" y="482"/>
                  </a:lnTo>
                  <a:lnTo>
                    <a:pt x="2946" y="448"/>
                  </a:lnTo>
                  <a:lnTo>
                    <a:pt x="2839" y="416"/>
                  </a:lnTo>
                  <a:lnTo>
                    <a:pt x="2733" y="384"/>
                  </a:lnTo>
                  <a:lnTo>
                    <a:pt x="2626" y="353"/>
                  </a:lnTo>
                  <a:lnTo>
                    <a:pt x="2517" y="324"/>
                  </a:lnTo>
                  <a:lnTo>
                    <a:pt x="2408" y="296"/>
                  </a:lnTo>
                  <a:lnTo>
                    <a:pt x="2299" y="269"/>
                  </a:lnTo>
                  <a:lnTo>
                    <a:pt x="2189" y="244"/>
                  </a:lnTo>
                  <a:lnTo>
                    <a:pt x="2079" y="218"/>
                  </a:lnTo>
                  <a:lnTo>
                    <a:pt x="1968" y="196"/>
                  </a:lnTo>
                  <a:lnTo>
                    <a:pt x="1857" y="174"/>
                  </a:lnTo>
                  <a:lnTo>
                    <a:pt x="1745" y="153"/>
                  </a:lnTo>
                  <a:lnTo>
                    <a:pt x="1633" y="134"/>
                  </a:lnTo>
                  <a:lnTo>
                    <a:pt x="1520" y="115"/>
                  </a:lnTo>
                  <a:lnTo>
                    <a:pt x="1407" y="98"/>
                  </a:lnTo>
                  <a:lnTo>
                    <a:pt x="1294" y="82"/>
                  </a:lnTo>
                  <a:lnTo>
                    <a:pt x="1179" y="69"/>
                  </a:lnTo>
                  <a:lnTo>
                    <a:pt x="1065" y="56"/>
                  </a:lnTo>
                  <a:lnTo>
                    <a:pt x="949" y="45"/>
                  </a:lnTo>
                  <a:lnTo>
                    <a:pt x="834" y="34"/>
                  </a:lnTo>
                  <a:lnTo>
                    <a:pt x="719" y="25"/>
                  </a:lnTo>
                  <a:lnTo>
                    <a:pt x="602" y="17"/>
                  </a:lnTo>
                  <a:lnTo>
                    <a:pt x="485" y="11"/>
                  </a:lnTo>
                  <a:lnTo>
                    <a:pt x="369" y="6"/>
                  </a:lnTo>
                  <a:lnTo>
                    <a:pt x="251" y="2"/>
                  </a:lnTo>
                  <a:lnTo>
                    <a:pt x="133" y="1"/>
                  </a:lnTo>
                  <a:lnTo>
                    <a:pt x="15" y="0"/>
                  </a:lnTo>
                  <a:lnTo>
                    <a:pt x="15" y="0"/>
                  </a:lnTo>
                  <a:close/>
                </a:path>
              </a:pathLst>
            </a:custGeom>
            <a:solidFill>
              <a:schemeClr val="accent2">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15" name="Rectangle 6">
              <a:extLst>
                <a:ext uri="{FF2B5EF4-FFF2-40B4-BE49-F238E27FC236}">
                  <a16:creationId xmlns:a16="http://schemas.microsoft.com/office/drawing/2014/main" id="{728206F1-0590-3045-9EE1-3BBF4A1F3AE7}"/>
                </a:ext>
              </a:extLst>
            </p:cNvPr>
            <p:cNvSpPr>
              <a:spLocks noChangeArrowheads="1"/>
            </p:cNvSpPr>
            <p:nvPr/>
          </p:nvSpPr>
          <p:spPr bwMode="auto">
            <a:xfrm>
              <a:off x="4572000" y="3637217"/>
              <a:ext cx="2971800" cy="1013737"/>
            </a:xfrm>
            <a:prstGeom prst="rect">
              <a:avLst/>
            </a:prstGeom>
            <a:solidFill>
              <a:schemeClr val="accent5">
                <a:lumMod val="50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16" name="Rectangle 6">
              <a:extLst>
                <a:ext uri="{FF2B5EF4-FFF2-40B4-BE49-F238E27FC236}">
                  <a16:creationId xmlns:a16="http://schemas.microsoft.com/office/drawing/2014/main" id="{B2C863B8-6C48-CE4E-86C5-9D65612EBAFE}"/>
                </a:ext>
              </a:extLst>
            </p:cNvPr>
            <p:cNvSpPr>
              <a:spLocks noChangeArrowheads="1"/>
            </p:cNvSpPr>
            <p:nvPr/>
          </p:nvSpPr>
          <p:spPr bwMode="auto">
            <a:xfrm>
              <a:off x="2286000" y="3637217"/>
              <a:ext cx="2286000" cy="1013737"/>
            </a:xfrm>
            <a:prstGeom prst="rect">
              <a:avLst/>
            </a:prstGeom>
            <a:solidFill>
              <a:schemeClr val="accent6">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17" name="Rectangle 6">
              <a:extLst>
                <a:ext uri="{FF2B5EF4-FFF2-40B4-BE49-F238E27FC236}">
                  <a16:creationId xmlns:a16="http://schemas.microsoft.com/office/drawing/2014/main" id="{AAFC0E6B-47C3-8948-96A4-7A2BA65E65AD}"/>
                </a:ext>
              </a:extLst>
            </p:cNvPr>
            <p:cNvSpPr>
              <a:spLocks noChangeArrowheads="1"/>
            </p:cNvSpPr>
            <p:nvPr/>
          </p:nvSpPr>
          <p:spPr bwMode="auto">
            <a:xfrm>
              <a:off x="7543800" y="3637217"/>
              <a:ext cx="2286000" cy="1013737"/>
            </a:xfrm>
            <a:prstGeom prst="rect">
              <a:avLst/>
            </a:prstGeom>
            <a:solidFill>
              <a:schemeClr val="accent5">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18" name="Freeform 6">
              <a:extLst>
                <a:ext uri="{FF2B5EF4-FFF2-40B4-BE49-F238E27FC236}">
                  <a16:creationId xmlns:a16="http://schemas.microsoft.com/office/drawing/2014/main" id="{DE3570BC-E748-824B-91B8-9E214DAC52E1}"/>
                </a:ext>
              </a:extLst>
            </p:cNvPr>
            <p:cNvSpPr>
              <a:spLocks/>
            </p:cNvSpPr>
            <p:nvPr/>
          </p:nvSpPr>
          <p:spPr bwMode="auto">
            <a:xfrm>
              <a:off x="1001345" y="381000"/>
              <a:ext cx="2585088" cy="1014062"/>
            </a:xfrm>
            <a:custGeom>
              <a:avLst/>
              <a:gdLst/>
              <a:ahLst/>
              <a:cxnLst>
                <a:cxn ang="0">
                  <a:pos x="1872" y="0"/>
                </a:cxn>
                <a:cxn ang="0">
                  <a:pos x="1729" y="5"/>
                </a:cxn>
                <a:cxn ang="0">
                  <a:pos x="1588" y="21"/>
                </a:cxn>
                <a:cxn ang="0">
                  <a:pos x="1451" y="49"/>
                </a:cxn>
                <a:cxn ang="0">
                  <a:pos x="1318" y="85"/>
                </a:cxn>
                <a:cxn ang="0">
                  <a:pos x="1187" y="131"/>
                </a:cxn>
                <a:cxn ang="0">
                  <a:pos x="1062" y="186"/>
                </a:cxn>
                <a:cxn ang="0">
                  <a:pos x="942" y="249"/>
                </a:cxn>
                <a:cxn ang="0">
                  <a:pos x="827" y="322"/>
                </a:cxn>
                <a:cxn ang="0">
                  <a:pos x="717" y="401"/>
                </a:cxn>
                <a:cxn ang="0">
                  <a:pos x="615" y="489"/>
                </a:cxn>
                <a:cxn ang="0">
                  <a:pos x="518" y="583"/>
                </a:cxn>
                <a:cxn ang="0">
                  <a:pos x="428" y="684"/>
                </a:cxn>
                <a:cxn ang="0">
                  <a:pos x="346" y="791"/>
                </a:cxn>
                <a:cxn ang="0">
                  <a:pos x="272" y="905"/>
                </a:cxn>
                <a:cxn ang="0">
                  <a:pos x="206" y="1023"/>
                </a:cxn>
                <a:cxn ang="0">
                  <a:pos x="147" y="1147"/>
                </a:cxn>
                <a:cxn ang="0">
                  <a:pos x="98" y="1275"/>
                </a:cxn>
                <a:cxn ang="0">
                  <a:pos x="59" y="1407"/>
                </a:cxn>
                <a:cxn ang="0">
                  <a:pos x="29" y="1544"/>
                </a:cxn>
                <a:cxn ang="0">
                  <a:pos x="9" y="1684"/>
                </a:cxn>
                <a:cxn ang="0">
                  <a:pos x="0" y="1826"/>
                </a:cxn>
                <a:cxn ang="0">
                  <a:pos x="0" y="1923"/>
                </a:cxn>
                <a:cxn ang="0">
                  <a:pos x="9" y="2065"/>
                </a:cxn>
                <a:cxn ang="0">
                  <a:pos x="29" y="2204"/>
                </a:cxn>
                <a:cxn ang="0">
                  <a:pos x="59" y="2341"/>
                </a:cxn>
                <a:cxn ang="0">
                  <a:pos x="98" y="2473"/>
                </a:cxn>
                <a:cxn ang="0">
                  <a:pos x="147" y="2602"/>
                </a:cxn>
                <a:cxn ang="0">
                  <a:pos x="206" y="2725"/>
                </a:cxn>
                <a:cxn ang="0">
                  <a:pos x="272" y="2843"/>
                </a:cxn>
                <a:cxn ang="0">
                  <a:pos x="346" y="2957"/>
                </a:cxn>
                <a:cxn ang="0">
                  <a:pos x="428" y="3064"/>
                </a:cxn>
                <a:cxn ang="0">
                  <a:pos x="518" y="3165"/>
                </a:cxn>
                <a:cxn ang="0">
                  <a:pos x="615" y="3260"/>
                </a:cxn>
                <a:cxn ang="0">
                  <a:pos x="717" y="3347"/>
                </a:cxn>
                <a:cxn ang="0">
                  <a:pos x="827" y="3427"/>
                </a:cxn>
                <a:cxn ang="0">
                  <a:pos x="942" y="3499"/>
                </a:cxn>
                <a:cxn ang="0">
                  <a:pos x="1062" y="3562"/>
                </a:cxn>
                <a:cxn ang="0">
                  <a:pos x="1187" y="3617"/>
                </a:cxn>
                <a:cxn ang="0">
                  <a:pos x="1318" y="3663"/>
                </a:cxn>
                <a:cxn ang="0">
                  <a:pos x="1451" y="3699"/>
                </a:cxn>
                <a:cxn ang="0">
                  <a:pos x="1588" y="3726"/>
                </a:cxn>
                <a:cxn ang="0">
                  <a:pos x="1729" y="3742"/>
                </a:cxn>
                <a:cxn ang="0">
                  <a:pos x="1872" y="3748"/>
                </a:cxn>
              </a:cxnLst>
              <a:rect l="0" t="0" r="r" b="b"/>
              <a:pathLst>
                <a:path w="9552" h="3748">
                  <a:moveTo>
                    <a:pt x="9552" y="0"/>
                  </a:moveTo>
                  <a:lnTo>
                    <a:pt x="1872" y="0"/>
                  </a:lnTo>
                  <a:lnTo>
                    <a:pt x="1872" y="0"/>
                  </a:lnTo>
                  <a:lnTo>
                    <a:pt x="1825" y="2"/>
                  </a:lnTo>
                  <a:lnTo>
                    <a:pt x="1776" y="3"/>
                  </a:lnTo>
                  <a:lnTo>
                    <a:pt x="1729" y="5"/>
                  </a:lnTo>
                  <a:lnTo>
                    <a:pt x="1681" y="10"/>
                  </a:lnTo>
                  <a:lnTo>
                    <a:pt x="1635" y="15"/>
                  </a:lnTo>
                  <a:lnTo>
                    <a:pt x="1588" y="21"/>
                  </a:lnTo>
                  <a:lnTo>
                    <a:pt x="1542" y="30"/>
                  </a:lnTo>
                  <a:lnTo>
                    <a:pt x="1496" y="39"/>
                  </a:lnTo>
                  <a:lnTo>
                    <a:pt x="1451" y="49"/>
                  </a:lnTo>
                  <a:lnTo>
                    <a:pt x="1406" y="60"/>
                  </a:lnTo>
                  <a:lnTo>
                    <a:pt x="1361" y="71"/>
                  </a:lnTo>
                  <a:lnTo>
                    <a:pt x="1318" y="85"/>
                  </a:lnTo>
                  <a:lnTo>
                    <a:pt x="1273" y="99"/>
                  </a:lnTo>
                  <a:lnTo>
                    <a:pt x="1231" y="115"/>
                  </a:lnTo>
                  <a:lnTo>
                    <a:pt x="1187" y="131"/>
                  </a:lnTo>
                  <a:lnTo>
                    <a:pt x="1146" y="149"/>
                  </a:lnTo>
                  <a:lnTo>
                    <a:pt x="1104" y="166"/>
                  </a:lnTo>
                  <a:lnTo>
                    <a:pt x="1062" y="186"/>
                  </a:lnTo>
                  <a:lnTo>
                    <a:pt x="1021" y="206"/>
                  </a:lnTo>
                  <a:lnTo>
                    <a:pt x="981" y="227"/>
                  </a:lnTo>
                  <a:lnTo>
                    <a:pt x="942" y="249"/>
                  </a:lnTo>
                  <a:lnTo>
                    <a:pt x="903" y="273"/>
                  </a:lnTo>
                  <a:lnTo>
                    <a:pt x="864" y="297"/>
                  </a:lnTo>
                  <a:lnTo>
                    <a:pt x="827" y="322"/>
                  </a:lnTo>
                  <a:lnTo>
                    <a:pt x="790" y="347"/>
                  </a:lnTo>
                  <a:lnTo>
                    <a:pt x="754" y="374"/>
                  </a:lnTo>
                  <a:lnTo>
                    <a:pt x="717" y="401"/>
                  </a:lnTo>
                  <a:lnTo>
                    <a:pt x="683" y="430"/>
                  </a:lnTo>
                  <a:lnTo>
                    <a:pt x="649" y="459"/>
                  </a:lnTo>
                  <a:lnTo>
                    <a:pt x="615" y="489"/>
                  </a:lnTo>
                  <a:lnTo>
                    <a:pt x="582" y="520"/>
                  </a:lnTo>
                  <a:lnTo>
                    <a:pt x="549" y="551"/>
                  </a:lnTo>
                  <a:lnTo>
                    <a:pt x="518" y="583"/>
                  </a:lnTo>
                  <a:lnTo>
                    <a:pt x="488" y="616"/>
                  </a:lnTo>
                  <a:lnTo>
                    <a:pt x="458" y="649"/>
                  </a:lnTo>
                  <a:lnTo>
                    <a:pt x="428" y="684"/>
                  </a:lnTo>
                  <a:lnTo>
                    <a:pt x="400" y="719"/>
                  </a:lnTo>
                  <a:lnTo>
                    <a:pt x="372" y="755"/>
                  </a:lnTo>
                  <a:lnTo>
                    <a:pt x="346" y="791"/>
                  </a:lnTo>
                  <a:lnTo>
                    <a:pt x="320" y="829"/>
                  </a:lnTo>
                  <a:lnTo>
                    <a:pt x="295" y="866"/>
                  </a:lnTo>
                  <a:lnTo>
                    <a:pt x="272" y="905"/>
                  </a:lnTo>
                  <a:lnTo>
                    <a:pt x="249" y="943"/>
                  </a:lnTo>
                  <a:lnTo>
                    <a:pt x="227" y="983"/>
                  </a:lnTo>
                  <a:lnTo>
                    <a:pt x="206" y="1023"/>
                  </a:lnTo>
                  <a:lnTo>
                    <a:pt x="186" y="1063"/>
                  </a:lnTo>
                  <a:lnTo>
                    <a:pt x="166" y="1104"/>
                  </a:lnTo>
                  <a:lnTo>
                    <a:pt x="147" y="1147"/>
                  </a:lnTo>
                  <a:lnTo>
                    <a:pt x="130" y="1189"/>
                  </a:lnTo>
                  <a:lnTo>
                    <a:pt x="113" y="1231"/>
                  </a:lnTo>
                  <a:lnTo>
                    <a:pt x="98" y="1275"/>
                  </a:lnTo>
                  <a:lnTo>
                    <a:pt x="85" y="1318"/>
                  </a:lnTo>
                  <a:lnTo>
                    <a:pt x="71" y="1362"/>
                  </a:lnTo>
                  <a:lnTo>
                    <a:pt x="59" y="1407"/>
                  </a:lnTo>
                  <a:lnTo>
                    <a:pt x="47" y="1452"/>
                  </a:lnTo>
                  <a:lnTo>
                    <a:pt x="37" y="1498"/>
                  </a:lnTo>
                  <a:lnTo>
                    <a:pt x="29" y="1544"/>
                  </a:lnTo>
                  <a:lnTo>
                    <a:pt x="21" y="1590"/>
                  </a:lnTo>
                  <a:lnTo>
                    <a:pt x="15" y="1636"/>
                  </a:lnTo>
                  <a:lnTo>
                    <a:pt x="9" y="1684"/>
                  </a:lnTo>
                  <a:lnTo>
                    <a:pt x="5" y="1731"/>
                  </a:lnTo>
                  <a:lnTo>
                    <a:pt x="2" y="1778"/>
                  </a:lnTo>
                  <a:lnTo>
                    <a:pt x="0" y="1826"/>
                  </a:lnTo>
                  <a:lnTo>
                    <a:pt x="0" y="1874"/>
                  </a:lnTo>
                  <a:lnTo>
                    <a:pt x="0" y="1874"/>
                  </a:lnTo>
                  <a:lnTo>
                    <a:pt x="0" y="1923"/>
                  </a:lnTo>
                  <a:lnTo>
                    <a:pt x="2" y="1970"/>
                  </a:lnTo>
                  <a:lnTo>
                    <a:pt x="5" y="2017"/>
                  </a:lnTo>
                  <a:lnTo>
                    <a:pt x="9" y="2065"/>
                  </a:lnTo>
                  <a:lnTo>
                    <a:pt x="15" y="2112"/>
                  </a:lnTo>
                  <a:lnTo>
                    <a:pt x="21" y="2158"/>
                  </a:lnTo>
                  <a:lnTo>
                    <a:pt x="29" y="2204"/>
                  </a:lnTo>
                  <a:lnTo>
                    <a:pt x="37" y="2250"/>
                  </a:lnTo>
                  <a:lnTo>
                    <a:pt x="47" y="2295"/>
                  </a:lnTo>
                  <a:lnTo>
                    <a:pt x="59" y="2341"/>
                  </a:lnTo>
                  <a:lnTo>
                    <a:pt x="71" y="2385"/>
                  </a:lnTo>
                  <a:lnTo>
                    <a:pt x="85" y="2430"/>
                  </a:lnTo>
                  <a:lnTo>
                    <a:pt x="98" y="2473"/>
                  </a:lnTo>
                  <a:lnTo>
                    <a:pt x="113" y="2517"/>
                  </a:lnTo>
                  <a:lnTo>
                    <a:pt x="130" y="2559"/>
                  </a:lnTo>
                  <a:lnTo>
                    <a:pt x="147" y="2602"/>
                  </a:lnTo>
                  <a:lnTo>
                    <a:pt x="166" y="2643"/>
                  </a:lnTo>
                  <a:lnTo>
                    <a:pt x="186" y="2684"/>
                  </a:lnTo>
                  <a:lnTo>
                    <a:pt x="206" y="2725"/>
                  </a:lnTo>
                  <a:lnTo>
                    <a:pt x="227" y="2765"/>
                  </a:lnTo>
                  <a:lnTo>
                    <a:pt x="249" y="2805"/>
                  </a:lnTo>
                  <a:lnTo>
                    <a:pt x="272" y="2843"/>
                  </a:lnTo>
                  <a:lnTo>
                    <a:pt x="295" y="2882"/>
                  </a:lnTo>
                  <a:lnTo>
                    <a:pt x="320" y="2919"/>
                  </a:lnTo>
                  <a:lnTo>
                    <a:pt x="346" y="2957"/>
                  </a:lnTo>
                  <a:lnTo>
                    <a:pt x="372" y="2993"/>
                  </a:lnTo>
                  <a:lnTo>
                    <a:pt x="400" y="3029"/>
                  </a:lnTo>
                  <a:lnTo>
                    <a:pt x="428" y="3064"/>
                  </a:lnTo>
                  <a:lnTo>
                    <a:pt x="458" y="3099"/>
                  </a:lnTo>
                  <a:lnTo>
                    <a:pt x="488" y="3133"/>
                  </a:lnTo>
                  <a:lnTo>
                    <a:pt x="518" y="3165"/>
                  </a:lnTo>
                  <a:lnTo>
                    <a:pt x="549" y="3197"/>
                  </a:lnTo>
                  <a:lnTo>
                    <a:pt x="582" y="3228"/>
                  </a:lnTo>
                  <a:lnTo>
                    <a:pt x="615" y="3260"/>
                  </a:lnTo>
                  <a:lnTo>
                    <a:pt x="649" y="3290"/>
                  </a:lnTo>
                  <a:lnTo>
                    <a:pt x="683" y="3318"/>
                  </a:lnTo>
                  <a:lnTo>
                    <a:pt x="717" y="3347"/>
                  </a:lnTo>
                  <a:lnTo>
                    <a:pt x="754" y="3374"/>
                  </a:lnTo>
                  <a:lnTo>
                    <a:pt x="790" y="3400"/>
                  </a:lnTo>
                  <a:lnTo>
                    <a:pt x="827" y="3427"/>
                  </a:lnTo>
                  <a:lnTo>
                    <a:pt x="864" y="3451"/>
                  </a:lnTo>
                  <a:lnTo>
                    <a:pt x="903" y="3475"/>
                  </a:lnTo>
                  <a:lnTo>
                    <a:pt x="942" y="3499"/>
                  </a:lnTo>
                  <a:lnTo>
                    <a:pt x="981" y="3520"/>
                  </a:lnTo>
                  <a:lnTo>
                    <a:pt x="1021" y="3542"/>
                  </a:lnTo>
                  <a:lnTo>
                    <a:pt x="1062" y="3562"/>
                  </a:lnTo>
                  <a:lnTo>
                    <a:pt x="1104" y="3581"/>
                  </a:lnTo>
                  <a:lnTo>
                    <a:pt x="1146" y="3600"/>
                  </a:lnTo>
                  <a:lnTo>
                    <a:pt x="1187" y="3617"/>
                  </a:lnTo>
                  <a:lnTo>
                    <a:pt x="1231" y="3633"/>
                  </a:lnTo>
                  <a:lnTo>
                    <a:pt x="1273" y="3648"/>
                  </a:lnTo>
                  <a:lnTo>
                    <a:pt x="1318" y="3663"/>
                  </a:lnTo>
                  <a:lnTo>
                    <a:pt x="1361" y="3676"/>
                  </a:lnTo>
                  <a:lnTo>
                    <a:pt x="1406" y="3688"/>
                  </a:lnTo>
                  <a:lnTo>
                    <a:pt x="1451" y="3699"/>
                  </a:lnTo>
                  <a:lnTo>
                    <a:pt x="1496" y="3709"/>
                  </a:lnTo>
                  <a:lnTo>
                    <a:pt x="1542" y="3718"/>
                  </a:lnTo>
                  <a:lnTo>
                    <a:pt x="1588" y="3726"/>
                  </a:lnTo>
                  <a:lnTo>
                    <a:pt x="1635" y="3733"/>
                  </a:lnTo>
                  <a:lnTo>
                    <a:pt x="1681" y="3738"/>
                  </a:lnTo>
                  <a:lnTo>
                    <a:pt x="1729" y="3742"/>
                  </a:lnTo>
                  <a:lnTo>
                    <a:pt x="1776" y="3746"/>
                  </a:lnTo>
                  <a:lnTo>
                    <a:pt x="1825" y="3747"/>
                  </a:lnTo>
                  <a:lnTo>
                    <a:pt x="1872" y="3748"/>
                  </a:lnTo>
                  <a:lnTo>
                    <a:pt x="9552" y="3748"/>
                  </a:lnTo>
                  <a:lnTo>
                    <a:pt x="9552" y="0"/>
                  </a:lnTo>
                  <a:close/>
                </a:path>
              </a:pathLst>
            </a:custGeom>
            <a:solidFill>
              <a:schemeClr val="accent2"/>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19" name="Freeform 5">
              <a:extLst>
                <a:ext uri="{FF2B5EF4-FFF2-40B4-BE49-F238E27FC236}">
                  <a16:creationId xmlns:a16="http://schemas.microsoft.com/office/drawing/2014/main" id="{513C581F-E365-4E44-8355-5CCFF1B3AAB5}"/>
                </a:ext>
              </a:extLst>
            </p:cNvPr>
            <p:cNvSpPr>
              <a:spLocks/>
            </p:cNvSpPr>
            <p:nvPr/>
          </p:nvSpPr>
          <p:spPr bwMode="auto">
            <a:xfrm>
              <a:off x="9779656" y="3637423"/>
              <a:ext cx="1421744" cy="1322185"/>
            </a:xfrm>
            <a:custGeom>
              <a:avLst/>
              <a:gdLst/>
              <a:ahLst/>
              <a:cxnLst>
                <a:cxn ang="0">
                  <a:pos x="15" y="6537"/>
                </a:cxn>
                <a:cxn ang="0">
                  <a:pos x="210" y="6543"/>
                </a:cxn>
                <a:cxn ang="0">
                  <a:pos x="464" y="6570"/>
                </a:cxn>
                <a:cxn ang="0">
                  <a:pos x="712" y="6615"/>
                </a:cxn>
                <a:cxn ang="0">
                  <a:pos x="952" y="6679"/>
                </a:cxn>
                <a:cxn ang="0">
                  <a:pos x="1180" y="6762"/>
                </a:cxn>
                <a:cxn ang="0">
                  <a:pos x="1400" y="6860"/>
                </a:cxn>
                <a:cxn ang="0">
                  <a:pos x="1605" y="6973"/>
                </a:cxn>
                <a:cxn ang="0">
                  <a:pos x="1797" y="7100"/>
                </a:cxn>
                <a:cxn ang="0">
                  <a:pos x="1972" y="7240"/>
                </a:cxn>
                <a:cxn ang="0">
                  <a:pos x="2131" y="7392"/>
                </a:cxn>
                <a:cxn ang="0">
                  <a:pos x="2270" y="7553"/>
                </a:cxn>
                <a:cxn ang="0">
                  <a:pos x="2388" y="7725"/>
                </a:cxn>
                <a:cxn ang="0">
                  <a:pos x="2485" y="7903"/>
                </a:cxn>
                <a:cxn ang="0">
                  <a:pos x="2558" y="8089"/>
                </a:cxn>
                <a:cxn ang="0">
                  <a:pos x="2607" y="8280"/>
                </a:cxn>
                <a:cxn ang="0">
                  <a:pos x="2629" y="8477"/>
                </a:cxn>
                <a:cxn ang="0">
                  <a:pos x="9167" y="8416"/>
                </a:cxn>
                <a:cxn ang="0">
                  <a:pos x="9149" y="7979"/>
                </a:cxn>
                <a:cxn ang="0">
                  <a:pos x="9106" y="7548"/>
                </a:cxn>
                <a:cxn ang="0">
                  <a:pos x="9042" y="7124"/>
                </a:cxn>
                <a:cxn ang="0">
                  <a:pos x="8957" y="6706"/>
                </a:cxn>
                <a:cxn ang="0">
                  <a:pos x="8848" y="6296"/>
                </a:cxn>
                <a:cxn ang="0">
                  <a:pos x="8720" y="5894"/>
                </a:cxn>
                <a:cxn ang="0">
                  <a:pos x="8570" y="5500"/>
                </a:cxn>
                <a:cxn ang="0">
                  <a:pos x="8401" y="5115"/>
                </a:cxn>
                <a:cxn ang="0">
                  <a:pos x="8212" y="4740"/>
                </a:cxn>
                <a:cxn ang="0">
                  <a:pos x="8005" y="4374"/>
                </a:cxn>
                <a:cxn ang="0">
                  <a:pos x="7780" y="4020"/>
                </a:cxn>
                <a:cxn ang="0">
                  <a:pos x="7538" y="3677"/>
                </a:cxn>
                <a:cxn ang="0">
                  <a:pos x="7278" y="3347"/>
                </a:cxn>
                <a:cxn ang="0">
                  <a:pos x="7001" y="3026"/>
                </a:cxn>
                <a:cxn ang="0">
                  <a:pos x="6710" y="2721"/>
                </a:cxn>
                <a:cxn ang="0">
                  <a:pos x="6403" y="2427"/>
                </a:cxn>
                <a:cxn ang="0">
                  <a:pos x="6082" y="2150"/>
                </a:cxn>
                <a:cxn ang="0">
                  <a:pos x="5746" y="1884"/>
                </a:cxn>
                <a:cxn ang="0">
                  <a:pos x="5397" y="1635"/>
                </a:cxn>
                <a:cxn ang="0">
                  <a:pos x="5035" y="1401"/>
                </a:cxn>
                <a:cxn ang="0">
                  <a:pos x="4661" y="1183"/>
                </a:cxn>
                <a:cxn ang="0">
                  <a:pos x="4274" y="982"/>
                </a:cxn>
                <a:cxn ang="0">
                  <a:pos x="3878" y="798"/>
                </a:cxn>
                <a:cxn ang="0">
                  <a:pos x="3470" y="631"/>
                </a:cxn>
                <a:cxn ang="0">
                  <a:pos x="3052" y="482"/>
                </a:cxn>
                <a:cxn ang="0">
                  <a:pos x="2626" y="353"/>
                </a:cxn>
                <a:cxn ang="0">
                  <a:pos x="2189" y="244"/>
                </a:cxn>
                <a:cxn ang="0">
                  <a:pos x="1745" y="153"/>
                </a:cxn>
                <a:cxn ang="0">
                  <a:pos x="1294" y="82"/>
                </a:cxn>
                <a:cxn ang="0">
                  <a:pos x="834" y="34"/>
                </a:cxn>
                <a:cxn ang="0">
                  <a:pos x="369" y="6"/>
                </a:cxn>
                <a:cxn ang="0">
                  <a:pos x="15" y="0"/>
                </a:cxn>
              </a:cxnLst>
              <a:rect l="0" t="0" r="r" b="b"/>
              <a:pathLst>
                <a:path w="9167" h="8526">
                  <a:moveTo>
                    <a:pt x="15" y="0"/>
                  </a:moveTo>
                  <a:lnTo>
                    <a:pt x="0" y="0"/>
                  </a:lnTo>
                  <a:lnTo>
                    <a:pt x="0" y="6537"/>
                  </a:lnTo>
                  <a:lnTo>
                    <a:pt x="15" y="6537"/>
                  </a:lnTo>
                  <a:lnTo>
                    <a:pt x="15" y="6537"/>
                  </a:lnTo>
                  <a:lnTo>
                    <a:pt x="81" y="6538"/>
                  </a:lnTo>
                  <a:lnTo>
                    <a:pt x="146" y="6540"/>
                  </a:lnTo>
                  <a:lnTo>
                    <a:pt x="210" y="6543"/>
                  </a:lnTo>
                  <a:lnTo>
                    <a:pt x="274" y="6548"/>
                  </a:lnTo>
                  <a:lnTo>
                    <a:pt x="338" y="6554"/>
                  </a:lnTo>
                  <a:lnTo>
                    <a:pt x="401" y="6561"/>
                  </a:lnTo>
                  <a:lnTo>
                    <a:pt x="464" y="6570"/>
                  </a:lnTo>
                  <a:lnTo>
                    <a:pt x="526" y="6579"/>
                  </a:lnTo>
                  <a:lnTo>
                    <a:pt x="589" y="6590"/>
                  </a:lnTo>
                  <a:lnTo>
                    <a:pt x="651" y="6602"/>
                  </a:lnTo>
                  <a:lnTo>
                    <a:pt x="712" y="6615"/>
                  </a:lnTo>
                  <a:lnTo>
                    <a:pt x="772" y="6629"/>
                  </a:lnTo>
                  <a:lnTo>
                    <a:pt x="833" y="6645"/>
                  </a:lnTo>
                  <a:lnTo>
                    <a:pt x="892" y="6662"/>
                  </a:lnTo>
                  <a:lnTo>
                    <a:pt x="952" y="6679"/>
                  </a:lnTo>
                  <a:lnTo>
                    <a:pt x="1010" y="6699"/>
                  </a:lnTo>
                  <a:lnTo>
                    <a:pt x="1067" y="6718"/>
                  </a:lnTo>
                  <a:lnTo>
                    <a:pt x="1124" y="6740"/>
                  </a:lnTo>
                  <a:lnTo>
                    <a:pt x="1180" y="6762"/>
                  </a:lnTo>
                  <a:lnTo>
                    <a:pt x="1236" y="6785"/>
                  </a:lnTo>
                  <a:lnTo>
                    <a:pt x="1291" y="6809"/>
                  </a:lnTo>
                  <a:lnTo>
                    <a:pt x="1346" y="6834"/>
                  </a:lnTo>
                  <a:lnTo>
                    <a:pt x="1400" y="6860"/>
                  </a:lnTo>
                  <a:lnTo>
                    <a:pt x="1453" y="6886"/>
                  </a:lnTo>
                  <a:lnTo>
                    <a:pt x="1504" y="6915"/>
                  </a:lnTo>
                  <a:lnTo>
                    <a:pt x="1555" y="6944"/>
                  </a:lnTo>
                  <a:lnTo>
                    <a:pt x="1605" y="6973"/>
                  </a:lnTo>
                  <a:lnTo>
                    <a:pt x="1655" y="7003"/>
                  </a:lnTo>
                  <a:lnTo>
                    <a:pt x="1703" y="7035"/>
                  </a:lnTo>
                  <a:lnTo>
                    <a:pt x="1750" y="7067"/>
                  </a:lnTo>
                  <a:lnTo>
                    <a:pt x="1797" y="7100"/>
                  </a:lnTo>
                  <a:lnTo>
                    <a:pt x="1842" y="7133"/>
                  </a:lnTo>
                  <a:lnTo>
                    <a:pt x="1886" y="7169"/>
                  </a:lnTo>
                  <a:lnTo>
                    <a:pt x="1929" y="7204"/>
                  </a:lnTo>
                  <a:lnTo>
                    <a:pt x="1972" y="7240"/>
                  </a:lnTo>
                  <a:lnTo>
                    <a:pt x="2013" y="7276"/>
                  </a:lnTo>
                  <a:lnTo>
                    <a:pt x="2054" y="7314"/>
                  </a:lnTo>
                  <a:lnTo>
                    <a:pt x="2093" y="7353"/>
                  </a:lnTo>
                  <a:lnTo>
                    <a:pt x="2131" y="7392"/>
                  </a:lnTo>
                  <a:lnTo>
                    <a:pt x="2167" y="7431"/>
                  </a:lnTo>
                  <a:lnTo>
                    <a:pt x="2203" y="7471"/>
                  </a:lnTo>
                  <a:lnTo>
                    <a:pt x="2237" y="7512"/>
                  </a:lnTo>
                  <a:lnTo>
                    <a:pt x="2270" y="7553"/>
                  </a:lnTo>
                  <a:lnTo>
                    <a:pt x="2301" y="7595"/>
                  </a:lnTo>
                  <a:lnTo>
                    <a:pt x="2332" y="7638"/>
                  </a:lnTo>
                  <a:lnTo>
                    <a:pt x="2360" y="7680"/>
                  </a:lnTo>
                  <a:lnTo>
                    <a:pt x="2388" y="7725"/>
                  </a:lnTo>
                  <a:lnTo>
                    <a:pt x="2415" y="7768"/>
                  </a:lnTo>
                  <a:lnTo>
                    <a:pt x="2439" y="7813"/>
                  </a:lnTo>
                  <a:lnTo>
                    <a:pt x="2463" y="7857"/>
                  </a:lnTo>
                  <a:lnTo>
                    <a:pt x="2485" y="7903"/>
                  </a:lnTo>
                  <a:lnTo>
                    <a:pt x="2506" y="7949"/>
                  </a:lnTo>
                  <a:lnTo>
                    <a:pt x="2525" y="7995"/>
                  </a:lnTo>
                  <a:lnTo>
                    <a:pt x="2542" y="8042"/>
                  </a:lnTo>
                  <a:lnTo>
                    <a:pt x="2558" y="8089"/>
                  </a:lnTo>
                  <a:lnTo>
                    <a:pt x="2573" y="8136"/>
                  </a:lnTo>
                  <a:lnTo>
                    <a:pt x="2586" y="8184"/>
                  </a:lnTo>
                  <a:lnTo>
                    <a:pt x="2597" y="8232"/>
                  </a:lnTo>
                  <a:lnTo>
                    <a:pt x="2607" y="8280"/>
                  </a:lnTo>
                  <a:lnTo>
                    <a:pt x="2615" y="8329"/>
                  </a:lnTo>
                  <a:lnTo>
                    <a:pt x="2621" y="8379"/>
                  </a:lnTo>
                  <a:lnTo>
                    <a:pt x="2626" y="8428"/>
                  </a:lnTo>
                  <a:lnTo>
                    <a:pt x="2629" y="8477"/>
                  </a:lnTo>
                  <a:lnTo>
                    <a:pt x="2630" y="8526"/>
                  </a:lnTo>
                  <a:lnTo>
                    <a:pt x="9167" y="8526"/>
                  </a:lnTo>
                  <a:lnTo>
                    <a:pt x="9167" y="8526"/>
                  </a:lnTo>
                  <a:lnTo>
                    <a:pt x="9167" y="8416"/>
                  </a:lnTo>
                  <a:lnTo>
                    <a:pt x="9165" y="8306"/>
                  </a:lnTo>
                  <a:lnTo>
                    <a:pt x="9160" y="8197"/>
                  </a:lnTo>
                  <a:lnTo>
                    <a:pt x="9156" y="8088"/>
                  </a:lnTo>
                  <a:lnTo>
                    <a:pt x="9149" y="7979"/>
                  </a:lnTo>
                  <a:lnTo>
                    <a:pt x="9141" y="7871"/>
                  </a:lnTo>
                  <a:lnTo>
                    <a:pt x="9130" y="7763"/>
                  </a:lnTo>
                  <a:lnTo>
                    <a:pt x="9119" y="7656"/>
                  </a:lnTo>
                  <a:lnTo>
                    <a:pt x="9106" y="7548"/>
                  </a:lnTo>
                  <a:lnTo>
                    <a:pt x="9093" y="7442"/>
                  </a:lnTo>
                  <a:lnTo>
                    <a:pt x="9078" y="7336"/>
                  </a:lnTo>
                  <a:lnTo>
                    <a:pt x="9061" y="7229"/>
                  </a:lnTo>
                  <a:lnTo>
                    <a:pt x="9042" y="7124"/>
                  </a:lnTo>
                  <a:lnTo>
                    <a:pt x="9023" y="7019"/>
                  </a:lnTo>
                  <a:lnTo>
                    <a:pt x="9002" y="6914"/>
                  </a:lnTo>
                  <a:lnTo>
                    <a:pt x="8979" y="6810"/>
                  </a:lnTo>
                  <a:lnTo>
                    <a:pt x="8957" y="6706"/>
                  </a:lnTo>
                  <a:lnTo>
                    <a:pt x="8931" y="6603"/>
                  </a:lnTo>
                  <a:lnTo>
                    <a:pt x="8905" y="6500"/>
                  </a:lnTo>
                  <a:lnTo>
                    <a:pt x="8878" y="6398"/>
                  </a:lnTo>
                  <a:lnTo>
                    <a:pt x="8848" y="6296"/>
                  </a:lnTo>
                  <a:lnTo>
                    <a:pt x="8818" y="6195"/>
                  </a:lnTo>
                  <a:lnTo>
                    <a:pt x="8786" y="6094"/>
                  </a:lnTo>
                  <a:lnTo>
                    <a:pt x="8753" y="5993"/>
                  </a:lnTo>
                  <a:lnTo>
                    <a:pt x="8720" y="5894"/>
                  </a:lnTo>
                  <a:lnTo>
                    <a:pt x="8684" y="5795"/>
                  </a:lnTo>
                  <a:lnTo>
                    <a:pt x="8647" y="5695"/>
                  </a:lnTo>
                  <a:lnTo>
                    <a:pt x="8609" y="5598"/>
                  </a:lnTo>
                  <a:lnTo>
                    <a:pt x="8570" y="5500"/>
                  </a:lnTo>
                  <a:lnTo>
                    <a:pt x="8530" y="5402"/>
                  </a:lnTo>
                  <a:lnTo>
                    <a:pt x="8488" y="5306"/>
                  </a:lnTo>
                  <a:lnTo>
                    <a:pt x="8446" y="5210"/>
                  </a:lnTo>
                  <a:lnTo>
                    <a:pt x="8401" y="5115"/>
                  </a:lnTo>
                  <a:lnTo>
                    <a:pt x="8355" y="5020"/>
                  </a:lnTo>
                  <a:lnTo>
                    <a:pt x="8309" y="4927"/>
                  </a:lnTo>
                  <a:lnTo>
                    <a:pt x="8261" y="4833"/>
                  </a:lnTo>
                  <a:lnTo>
                    <a:pt x="8212" y="4740"/>
                  </a:lnTo>
                  <a:lnTo>
                    <a:pt x="8162" y="4648"/>
                  </a:lnTo>
                  <a:lnTo>
                    <a:pt x="8112" y="4556"/>
                  </a:lnTo>
                  <a:lnTo>
                    <a:pt x="8059" y="4465"/>
                  </a:lnTo>
                  <a:lnTo>
                    <a:pt x="8005" y="4374"/>
                  </a:lnTo>
                  <a:lnTo>
                    <a:pt x="7950" y="4285"/>
                  </a:lnTo>
                  <a:lnTo>
                    <a:pt x="7896" y="4196"/>
                  </a:lnTo>
                  <a:lnTo>
                    <a:pt x="7838" y="4108"/>
                  </a:lnTo>
                  <a:lnTo>
                    <a:pt x="7780" y="4020"/>
                  </a:lnTo>
                  <a:lnTo>
                    <a:pt x="7721" y="3934"/>
                  </a:lnTo>
                  <a:lnTo>
                    <a:pt x="7661" y="3847"/>
                  </a:lnTo>
                  <a:lnTo>
                    <a:pt x="7599" y="3762"/>
                  </a:lnTo>
                  <a:lnTo>
                    <a:pt x="7538" y="3677"/>
                  </a:lnTo>
                  <a:lnTo>
                    <a:pt x="7474" y="3594"/>
                  </a:lnTo>
                  <a:lnTo>
                    <a:pt x="7410" y="3510"/>
                  </a:lnTo>
                  <a:lnTo>
                    <a:pt x="7344" y="3428"/>
                  </a:lnTo>
                  <a:lnTo>
                    <a:pt x="7278" y="3347"/>
                  </a:lnTo>
                  <a:lnTo>
                    <a:pt x="7211" y="3265"/>
                  </a:lnTo>
                  <a:lnTo>
                    <a:pt x="7142" y="3185"/>
                  </a:lnTo>
                  <a:lnTo>
                    <a:pt x="7072" y="3105"/>
                  </a:lnTo>
                  <a:lnTo>
                    <a:pt x="7001" y="3026"/>
                  </a:lnTo>
                  <a:lnTo>
                    <a:pt x="6931" y="2949"/>
                  </a:lnTo>
                  <a:lnTo>
                    <a:pt x="6859" y="2872"/>
                  </a:lnTo>
                  <a:lnTo>
                    <a:pt x="6784" y="2797"/>
                  </a:lnTo>
                  <a:lnTo>
                    <a:pt x="6710" y="2721"/>
                  </a:lnTo>
                  <a:lnTo>
                    <a:pt x="6634" y="2646"/>
                  </a:lnTo>
                  <a:lnTo>
                    <a:pt x="6559" y="2573"/>
                  </a:lnTo>
                  <a:lnTo>
                    <a:pt x="6481" y="2499"/>
                  </a:lnTo>
                  <a:lnTo>
                    <a:pt x="6403" y="2427"/>
                  </a:lnTo>
                  <a:lnTo>
                    <a:pt x="6325" y="2356"/>
                  </a:lnTo>
                  <a:lnTo>
                    <a:pt x="6245" y="2287"/>
                  </a:lnTo>
                  <a:lnTo>
                    <a:pt x="6163" y="2217"/>
                  </a:lnTo>
                  <a:lnTo>
                    <a:pt x="6082" y="2150"/>
                  </a:lnTo>
                  <a:lnTo>
                    <a:pt x="5999" y="2081"/>
                  </a:lnTo>
                  <a:lnTo>
                    <a:pt x="5915" y="2015"/>
                  </a:lnTo>
                  <a:lnTo>
                    <a:pt x="5832" y="1949"/>
                  </a:lnTo>
                  <a:lnTo>
                    <a:pt x="5746" y="1884"/>
                  </a:lnTo>
                  <a:lnTo>
                    <a:pt x="5660" y="1820"/>
                  </a:lnTo>
                  <a:lnTo>
                    <a:pt x="5573" y="1757"/>
                  </a:lnTo>
                  <a:lnTo>
                    <a:pt x="5485" y="1696"/>
                  </a:lnTo>
                  <a:lnTo>
                    <a:pt x="5397" y="1635"/>
                  </a:lnTo>
                  <a:lnTo>
                    <a:pt x="5308" y="1574"/>
                  </a:lnTo>
                  <a:lnTo>
                    <a:pt x="5218" y="1516"/>
                  </a:lnTo>
                  <a:lnTo>
                    <a:pt x="5126" y="1458"/>
                  </a:lnTo>
                  <a:lnTo>
                    <a:pt x="5035" y="1401"/>
                  </a:lnTo>
                  <a:lnTo>
                    <a:pt x="4942" y="1345"/>
                  </a:lnTo>
                  <a:lnTo>
                    <a:pt x="4850" y="1290"/>
                  </a:lnTo>
                  <a:lnTo>
                    <a:pt x="4756" y="1236"/>
                  </a:lnTo>
                  <a:lnTo>
                    <a:pt x="4661" y="1183"/>
                  </a:lnTo>
                  <a:lnTo>
                    <a:pt x="4565" y="1131"/>
                  </a:lnTo>
                  <a:lnTo>
                    <a:pt x="4469" y="1080"/>
                  </a:lnTo>
                  <a:lnTo>
                    <a:pt x="4373" y="1030"/>
                  </a:lnTo>
                  <a:lnTo>
                    <a:pt x="4274" y="982"/>
                  </a:lnTo>
                  <a:lnTo>
                    <a:pt x="4176" y="934"/>
                  </a:lnTo>
                  <a:lnTo>
                    <a:pt x="4078" y="887"/>
                  </a:lnTo>
                  <a:lnTo>
                    <a:pt x="3978" y="842"/>
                  </a:lnTo>
                  <a:lnTo>
                    <a:pt x="3878" y="798"/>
                  </a:lnTo>
                  <a:lnTo>
                    <a:pt x="3777" y="755"/>
                  </a:lnTo>
                  <a:lnTo>
                    <a:pt x="3675" y="712"/>
                  </a:lnTo>
                  <a:lnTo>
                    <a:pt x="3572" y="671"/>
                  </a:lnTo>
                  <a:lnTo>
                    <a:pt x="3470" y="631"/>
                  </a:lnTo>
                  <a:lnTo>
                    <a:pt x="3367" y="592"/>
                  </a:lnTo>
                  <a:lnTo>
                    <a:pt x="3263" y="555"/>
                  </a:lnTo>
                  <a:lnTo>
                    <a:pt x="3157" y="518"/>
                  </a:lnTo>
                  <a:lnTo>
                    <a:pt x="3052" y="482"/>
                  </a:lnTo>
                  <a:lnTo>
                    <a:pt x="2946" y="448"/>
                  </a:lnTo>
                  <a:lnTo>
                    <a:pt x="2839" y="416"/>
                  </a:lnTo>
                  <a:lnTo>
                    <a:pt x="2733" y="384"/>
                  </a:lnTo>
                  <a:lnTo>
                    <a:pt x="2626" y="353"/>
                  </a:lnTo>
                  <a:lnTo>
                    <a:pt x="2517" y="324"/>
                  </a:lnTo>
                  <a:lnTo>
                    <a:pt x="2408" y="296"/>
                  </a:lnTo>
                  <a:lnTo>
                    <a:pt x="2299" y="269"/>
                  </a:lnTo>
                  <a:lnTo>
                    <a:pt x="2189" y="244"/>
                  </a:lnTo>
                  <a:lnTo>
                    <a:pt x="2079" y="218"/>
                  </a:lnTo>
                  <a:lnTo>
                    <a:pt x="1968" y="196"/>
                  </a:lnTo>
                  <a:lnTo>
                    <a:pt x="1857" y="174"/>
                  </a:lnTo>
                  <a:lnTo>
                    <a:pt x="1745" y="153"/>
                  </a:lnTo>
                  <a:lnTo>
                    <a:pt x="1633" y="134"/>
                  </a:lnTo>
                  <a:lnTo>
                    <a:pt x="1520" y="115"/>
                  </a:lnTo>
                  <a:lnTo>
                    <a:pt x="1407" y="98"/>
                  </a:lnTo>
                  <a:lnTo>
                    <a:pt x="1294" y="82"/>
                  </a:lnTo>
                  <a:lnTo>
                    <a:pt x="1179" y="69"/>
                  </a:lnTo>
                  <a:lnTo>
                    <a:pt x="1065" y="56"/>
                  </a:lnTo>
                  <a:lnTo>
                    <a:pt x="949" y="45"/>
                  </a:lnTo>
                  <a:lnTo>
                    <a:pt x="834" y="34"/>
                  </a:lnTo>
                  <a:lnTo>
                    <a:pt x="719" y="25"/>
                  </a:lnTo>
                  <a:lnTo>
                    <a:pt x="602" y="17"/>
                  </a:lnTo>
                  <a:lnTo>
                    <a:pt x="485" y="11"/>
                  </a:lnTo>
                  <a:lnTo>
                    <a:pt x="369" y="6"/>
                  </a:lnTo>
                  <a:lnTo>
                    <a:pt x="251" y="2"/>
                  </a:lnTo>
                  <a:lnTo>
                    <a:pt x="133" y="1"/>
                  </a:lnTo>
                  <a:lnTo>
                    <a:pt x="15" y="0"/>
                  </a:lnTo>
                  <a:lnTo>
                    <a:pt x="15" y="0"/>
                  </a:lnTo>
                  <a:close/>
                </a:path>
              </a:pathLst>
            </a:custGeom>
            <a:solidFill>
              <a:schemeClr val="accent1">
                <a:lumMod val="50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dirty="0">
                <a:solidFill>
                  <a:srgbClr val="FFFFFF"/>
                </a:solidFill>
                <a:latin typeface="+mn-lt"/>
                <a:cs typeface="Arial Narrow"/>
              </a:endParaRPr>
            </a:p>
          </p:txBody>
        </p:sp>
        <p:sp>
          <p:nvSpPr>
            <p:cNvPr id="20" name="Freeform 5">
              <a:extLst>
                <a:ext uri="{FF2B5EF4-FFF2-40B4-BE49-F238E27FC236}">
                  <a16:creationId xmlns:a16="http://schemas.microsoft.com/office/drawing/2014/main" id="{B349D190-8F35-B646-88D3-9861D9316607}"/>
                </a:ext>
              </a:extLst>
            </p:cNvPr>
            <p:cNvSpPr>
              <a:spLocks/>
            </p:cNvSpPr>
            <p:nvPr/>
          </p:nvSpPr>
          <p:spPr bwMode="auto">
            <a:xfrm flipV="1">
              <a:off x="9779656" y="4957309"/>
              <a:ext cx="1421744" cy="1322185"/>
            </a:xfrm>
            <a:custGeom>
              <a:avLst/>
              <a:gdLst/>
              <a:ahLst/>
              <a:cxnLst>
                <a:cxn ang="0">
                  <a:pos x="15" y="6537"/>
                </a:cxn>
                <a:cxn ang="0">
                  <a:pos x="210" y="6543"/>
                </a:cxn>
                <a:cxn ang="0">
                  <a:pos x="464" y="6570"/>
                </a:cxn>
                <a:cxn ang="0">
                  <a:pos x="712" y="6615"/>
                </a:cxn>
                <a:cxn ang="0">
                  <a:pos x="952" y="6679"/>
                </a:cxn>
                <a:cxn ang="0">
                  <a:pos x="1180" y="6762"/>
                </a:cxn>
                <a:cxn ang="0">
                  <a:pos x="1400" y="6860"/>
                </a:cxn>
                <a:cxn ang="0">
                  <a:pos x="1605" y="6973"/>
                </a:cxn>
                <a:cxn ang="0">
                  <a:pos x="1797" y="7100"/>
                </a:cxn>
                <a:cxn ang="0">
                  <a:pos x="1972" y="7240"/>
                </a:cxn>
                <a:cxn ang="0">
                  <a:pos x="2131" y="7392"/>
                </a:cxn>
                <a:cxn ang="0">
                  <a:pos x="2270" y="7553"/>
                </a:cxn>
                <a:cxn ang="0">
                  <a:pos x="2388" y="7725"/>
                </a:cxn>
                <a:cxn ang="0">
                  <a:pos x="2485" y="7903"/>
                </a:cxn>
                <a:cxn ang="0">
                  <a:pos x="2558" y="8089"/>
                </a:cxn>
                <a:cxn ang="0">
                  <a:pos x="2607" y="8280"/>
                </a:cxn>
                <a:cxn ang="0">
                  <a:pos x="2629" y="8477"/>
                </a:cxn>
                <a:cxn ang="0">
                  <a:pos x="9167" y="8416"/>
                </a:cxn>
                <a:cxn ang="0">
                  <a:pos x="9149" y="7979"/>
                </a:cxn>
                <a:cxn ang="0">
                  <a:pos x="9106" y="7548"/>
                </a:cxn>
                <a:cxn ang="0">
                  <a:pos x="9042" y="7124"/>
                </a:cxn>
                <a:cxn ang="0">
                  <a:pos x="8957" y="6706"/>
                </a:cxn>
                <a:cxn ang="0">
                  <a:pos x="8848" y="6296"/>
                </a:cxn>
                <a:cxn ang="0">
                  <a:pos x="8720" y="5894"/>
                </a:cxn>
                <a:cxn ang="0">
                  <a:pos x="8570" y="5500"/>
                </a:cxn>
                <a:cxn ang="0">
                  <a:pos x="8401" y="5115"/>
                </a:cxn>
                <a:cxn ang="0">
                  <a:pos x="8212" y="4740"/>
                </a:cxn>
                <a:cxn ang="0">
                  <a:pos x="8005" y="4374"/>
                </a:cxn>
                <a:cxn ang="0">
                  <a:pos x="7780" y="4020"/>
                </a:cxn>
                <a:cxn ang="0">
                  <a:pos x="7538" y="3677"/>
                </a:cxn>
                <a:cxn ang="0">
                  <a:pos x="7278" y="3347"/>
                </a:cxn>
                <a:cxn ang="0">
                  <a:pos x="7001" y="3026"/>
                </a:cxn>
                <a:cxn ang="0">
                  <a:pos x="6710" y="2721"/>
                </a:cxn>
                <a:cxn ang="0">
                  <a:pos x="6403" y="2427"/>
                </a:cxn>
                <a:cxn ang="0">
                  <a:pos x="6082" y="2150"/>
                </a:cxn>
                <a:cxn ang="0">
                  <a:pos x="5746" y="1884"/>
                </a:cxn>
                <a:cxn ang="0">
                  <a:pos x="5397" y="1635"/>
                </a:cxn>
                <a:cxn ang="0">
                  <a:pos x="5035" y="1401"/>
                </a:cxn>
                <a:cxn ang="0">
                  <a:pos x="4661" y="1183"/>
                </a:cxn>
                <a:cxn ang="0">
                  <a:pos x="4274" y="982"/>
                </a:cxn>
                <a:cxn ang="0">
                  <a:pos x="3878" y="798"/>
                </a:cxn>
                <a:cxn ang="0">
                  <a:pos x="3470" y="631"/>
                </a:cxn>
                <a:cxn ang="0">
                  <a:pos x="3052" y="482"/>
                </a:cxn>
                <a:cxn ang="0">
                  <a:pos x="2626" y="353"/>
                </a:cxn>
                <a:cxn ang="0">
                  <a:pos x="2189" y="244"/>
                </a:cxn>
                <a:cxn ang="0">
                  <a:pos x="1745" y="153"/>
                </a:cxn>
                <a:cxn ang="0">
                  <a:pos x="1294" y="82"/>
                </a:cxn>
                <a:cxn ang="0">
                  <a:pos x="834" y="34"/>
                </a:cxn>
                <a:cxn ang="0">
                  <a:pos x="369" y="6"/>
                </a:cxn>
                <a:cxn ang="0">
                  <a:pos x="15" y="0"/>
                </a:cxn>
              </a:cxnLst>
              <a:rect l="0" t="0" r="r" b="b"/>
              <a:pathLst>
                <a:path w="9167" h="8526">
                  <a:moveTo>
                    <a:pt x="15" y="0"/>
                  </a:moveTo>
                  <a:lnTo>
                    <a:pt x="0" y="0"/>
                  </a:lnTo>
                  <a:lnTo>
                    <a:pt x="0" y="6537"/>
                  </a:lnTo>
                  <a:lnTo>
                    <a:pt x="15" y="6537"/>
                  </a:lnTo>
                  <a:lnTo>
                    <a:pt x="15" y="6537"/>
                  </a:lnTo>
                  <a:lnTo>
                    <a:pt x="81" y="6538"/>
                  </a:lnTo>
                  <a:lnTo>
                    <a:pt x="146" y="6540"/>
                  </a:lnTo>
                  <a:lnTo>
                    <a:pt x="210" y="6543"/>
                  </a:lnTo>
                  <a:lnTo>
                    <a:pt x="274" y="6548"/>
                  </a:lnTo>
                  <a:lnTo>
                    <a:pt x="338" y="6554"/>
                  </a:lnTo>
                  <a:lnTo>
                    <a:pt x="401" y="6561"/>
                  </a:lnTo>
                  <a:lnTo>
                    <a:pt x="464" y="6570"/>
                  </a:lnTo>
                  <a:lnTo>
                    <a:pt x="526" y="6579"/>
                  </a:lnTo>
                  <a:lnTo>
                    <a:pt x="589" y="6590"/>
                  </a:lnTo>
                  <a:lnTo>
                    <a:pt x="651" y="6602"/>
                  </a:lnTo>
                  <a:lnTo>
                    <a:pt x="712" y="6615"/>
                  </a:lnTo>
                  <a:lnTo>
                    <a:pt x="772" y="6629"/>
                  </a:lnTo>
                  <a:lnTo>
                    <a:pt x="833" y="6645"/>
                  </a:lnTo>
                  <a:lnTo>
                    <a:pt x="892" y="6662"/>
                  </a:lnTo>
                  <a:lnTo>
                    <a:pt x="952" y="6679"/>
                  </a:lnTo>
                  <a:lnTo>
                    <a:pt x="1010" y="6699"/>
                  </a:lnTo>
                  <a:lnTo>
                    <a:pt x="1067" y="6718"/>
                  </a:lnTo>
                  <a:lnTo>
                    <a:pt x="1124" y="6740"/>
                  </a:lnTo>
                  <a:lnTo>
                    <a:pt x="1180" y="6762"/>
                  </a:lnTo>
                  <a:lnTo>
                    <a:pt x="1236" y="6785"/>
                  </a:lnTo>
                  <a:lnTo>
                    <a:pt x="1291" y="6809"/>
                  </a:lnTo>
                  <a:lnTo>
                    <a:pt x="1346" y="6834"/>
                  </a:lnTo>
                  <a:lnTo>
                    <a:pt x="1400" y="6860"/>
                  </a:lnTo>
                  <a:lnTo>
                    <a:pt x="1453" y="6886"/>
                  </a:lnTo>
                  <a:lnTo>
                    <a:pt x="1504" y="6915"/>
                  </a:lnTo>
                  <a:lnTo>
                    <a:pt x="1555" y="6944"/>
                  </a:lnTo>
                  <a:lnTo>
                    <a:pt x="1605" y="6973"/>
                  </a:lnTo>
                  <a:lnTo>
                    <a:pt x="1655" y="7003"/>
                  </a:lnTo>
                  <a:lnTo>
                    <a:pt x="1703" y="7035"/>
                  </a:lnTo>
                  <a:lnTo>
                    <a:pt x="1750" y="7067"/>
                  </a:lnTo>
                  <a:lnTo>
                    <a:pt x="1797" y="7100"/>
                  </a:lnTo>
                  <a:lnTo>
                    <a:pt x="1842" y="7133"/>
                  </a:lnTo>
                  <a:lnTo>
                    <a:pt x="1886" y="7169"/>
                  </a:lnTo>
                  <a:lnTo>
                    <a:pt x="1929" y="7204"/>
                  </a:lnTo>
                  <a:lnTo>
                    <a:pt x="1972" y="7240"/>
                  </a:lnTo>
                  <a:lnTo>
                    <a:pt x="2013" y="7276"/>
                  </a:lnTo>
                  <a:lnTo>
                    <a:pt x="2054" y="7314"/>
                  </a:lnTo>
                  <a:lnTo>
                    <a:pt x="2093" y="7353"/>
                  </a:lnTo>
                  <a:lnTo>
                    <a:pt x="2131" y="7392"/>
                  </a:lnTo>
                  <a:lnTo>
                    <a:pt x="2167" y="7431"/>
                  </a:lnTo>
                  <a:lnTo>
                    <a:pt x="2203" y="7471"/>
                  </a:lnTo>
                  <a:lnTo>
                    <a:pt x="2237" y="7512"/>
                  </a:lnTo>
                  <a:lnTo>
                    <a:pt x="2270" y="7553"/>
                  </a:lnTo>
                  <a:lnTo>
                    <a:pt x="2301" y="7595"/>
                  </a:lnTo>
                  <a:lnTo>
                    <a:pt x="2332" y="7638"/>
                  </a:lnTo>
                  <a:lnTo>
                    <a:pt x="2360" y="7680"/>
                  </a:lnTo>
                  <a:lnTo>
                    <a:pt x="2388" y="7725"/>
                  </a:lnTo>
                  <a:lnTo>
                    <a:pt x="2415" y="7768"/>
                  </a:lnTo>
                  <a:lnTo>
                    <a:pt x="2439" y="7813"/>
                  </a:lnTo>
                  <a:lnTo>
                    <a:pt x="2463" y="7857"/>
                  </a:lnTo>
                  <a:lnTo>
                    <a:pt x="2485" y="7903"/>
                  </a:lnTo>
                  <a:lnTo>
                    <a:pt x="2506" y="7949"/>
                  </a:lnTo>
                  <a:lnTo>
                    <a:pt x="2525" y="7995"/>
                  </a:lnTo>
                  <a:lnTo>
                    <a:pt x="2542" y="8042"/>
                  </a:lnTo>
                  <a:lnTo>
                    <a:pt x="2558" y="8089"/>
                  </a:lnTo>
                  <a:lnTo>
                    <a:pt x="2573" y="8136"/>
                  </a:lnTo>
                  <a:lnTo>
                    <a:pt x="2586" y="8184"/>
                  </a:lnTo>
                  <a:lnTo>
                    <a:pt x="2597" y="8232"/>
                  </a:lnTo>
                  <a:lnTo>
                    <a:pt x="2607" y="8280"/>
                  </a:lnTo>
                  <a:lnTo>
                    <a:pt x="2615" y="8329"/>
                  </a:lnTo>
                  <a:lnTo>
                    <a:pt x="2621" y="8379"/>
                  </a:lnTo>
                  <a:lnTo>
                    <a:pt x="2626" y="8428"/>
                  </a:lnTo>
                  <a:lnTo>
                    <a:pt x="2629" y="8477"/>
                  </a:lnTo>
                  <a:lnTo>
                    <a:pt x="2630" y="8526"/>
                  </a:lnTo>
                  <a:lnTo>
                    <a:pt x="9167" y="8526"/>
                  </a:lnTo>
                  <a:lnTo>
                    <a:pt x="9167" y="8526"/>
                  </a:lnTo>
                  <a:lnTo>
                    <a:pt x="9167" y="8416"/>
                  </a:lnTo>
                  <a:lnTo>
                    <a:pt x="9165" y="8306"/>
                  </a:lnTo>
                  <a:lnTo>
                    <a:pt x="9160" y="8197"/>
                  </a:lnTo>
                  <a:lnTo>
                    <a:pt x="9156" y="8088"/>
                  </a:lnTo>
                  <a:lnTo>
                    <a:pt x="9149" y="7979"/>
                  </a:lnTo>
                  <a:lnTo>
                    <a:pt x="9141" y="7871"/>
                  </a:lnTo>
                  <a:lnTo>
                    <a:pt x="9130" y="7763"/>
                  </a:lnTo>
                  <a:lnTo>
                    <a:pt x="9119" y="7656"/>
                  </a:lnTo>
                  <a:lnTo>
                    <a:pt x="9106" y="7548"/>
                  </a:lnTo>
                  <a:lnTo>
                    <a:pt x="9093" y="7442"/>
                  </a:lnTo>
                  <a:lnTo>
                    <a:pt x="9078" y="7336"/>
                  </a:lnTo>
                  <a:lnTo>
                    <a:pt x="9061" y="7229"/>
                  </a:lnTo>
                  <a:lnTo>
                    <a:pt x="9042" y="7124"/>
                  </a:lnTo>
                  <a:lnTo>
                    <a:pt x="9023" y="7019"/>
                  </a:lnTo>
                  <a:lnTo>
                    <a:pt x="9002" y="6914"/>
                  </a:lnTo>
                  <a:lnTo>
                    <a:pt x="8979" y="6810"/>
                  </a:lnTo>
                  <a:lnTo>
                    <a:pt x="8957" y="6706"/>
                  </a:lnTo>
                  <a:lnTo>
                    <a:pt x="8931" y="6603"/>
                  </a:lnTo>
                  <a:lnTo>
                    <a:pt x="8905" y="6500"/>
                  </a:lnTo>
                  <a:lnTo>
                    <a:pt x="8878" y="6398"/>
                  </a:lnTo>
                  <a:lnTo>
                    <a:pt x="8848" y="6296"/>
                  </a:lnTo>
                  <a:lnTo>
                    <a:pt x="8818" y="6195"/>
                  </a:lnTo>
                  <a:lnTo>
                    <a:pt x="8786" y="6094"/>
                  </a:lnTo>
                  <a:lnTo>
                    <a:pt x="8753" y="5993"/>
                  </a:lnTo>
                  <a:lnTo>
                    <a:pt x="8720" y="5894"/>
                  </a:lnTo>
                  <a:lnTo>
                    <a:pt x="8684" y="5795"/>
                  </a:lnTo>
                  <a:lnTo>
                    <a:pt x="8647" y="5695"/>
                  </a:lnTo>
                  <a:lnTo>
                    <a:pt x="8609" y="5598"/>
                  </a:lnTo>
                  <a:lnTo>
                    <a:pt x="8570" y="5500"/>
                  </a:lnTo>
                  <a:lnTo>
                    <a:pt x="8530" y="5402"/>
                  </a:lnTo>
                  <a:lnTo>
                    <a:pt x="8488" y="5306"/>
                  </a:lnTo>
                  <a:lnTo>
                    <a:pt x="8446" y="5210"/>
                  </a:lnTo>
                  <a:lnTo>
                    <a:pt x="8401" y="5115"/>
                  </a:lnTo>
                  <a:lnTo>
                    <a:pt x="8355" y="5020"/>
                  </a:lnTo>
                  <a:lnTo>
                    <a:pt x="8309" y="4927"/>
                  </a:lnTo>
                  <a:lnTo>
                    <a:pt x="8261" y="4833"/>
                  </a:lnTo>
                  <a:lnTo>
                    <a:pt x="8212" y="4740"/>
                  </a:lnTo>
                  <a:lnTo>
                    <a:pt x="8162" y="4648"/>
                  </a:lnTo>
                  <a:lnTo>
                    <a:pt x="8112" y="4556"/>
                  </a:lnTo>
                  <a:lnTo>
                    <a:pt x="8059" y="4465"/>
                  </a:lnTo>
                  <a:lnTo>
                    <a:pt x="8005" y="4374"/>
                  </a:lnTo>
                  <a:lnTo>
                    <a:pt x="7950" y="4285"/>
                  </a:lnTo>
                  <a:lnTo>
                    <a:pt x="7896" y="4196"/>
                  </a:lnTo>
                  <a:lnTo>
                    <a:pt x="7838" y="4108"/>
                  </a:lnTo>
                  <a:lnTo>
                    <a:pt x="7780" y="4020"/>
                  </a:lnTo>
                  <a:lnTo>
                    <a:pt x="7721" y="3934"/>
                  </a:lnTo>
                  <a:lnTo>
                    <a:pt x="7661" y="3847"/>
                  </a:lnTo>
                  <a:lnTo>
                    <a:pt x="7599" y="3762"/>
                  </a:lnTo>
                  <a:lnTo>
                    <a:pt x="7538" y="3677"/>
                  </a:lnTo>
                  <a:lnTo>
                    <a:pt x="7474" y="3594"/>
                  </a:lnTo>
                  <a:lnTo>
                    <a:pt x="7410" y="3510"/>
                  </a:lnTo>
                  <a:lnTo>
                    <a:pt x="7344" y="3428"/>
                  </a:lnTo>
                  <a:lnTo>
                    <a:pt x="7278" y="3347"/>
                  </a:lnTo>
                  <a:lnTo>
                    <a:pt x="7211" y="3265"/>
                  </a:lnTo>
                  <a:lnTo>
                    <a:pt x="7142" y="3185"/>
                  </a:lnTo>
                  <a:lnTo>
                    <a:pt x="7072" y="3105"/>
                  </a:lnTo>
                  <a:lnTo>
                    <a:pt x="7001" y="3026"/>
                  </a:lnTo>
                  <a:lnTo>
                    <a:pt x="6931" y="2949"/>
                  </a:lnTo>
                  <a:lnTo>
                    <a:pt x="6859" y="2872"/>
                  </a:lnTo>
                  <a:lnTo>
                    <a:pt x="6784" y="2797"/>
                  </a:lnTo>
                  <a:lnTo>
                    <a:pt x="6710" y="2721"/>
                  </a:lnTo>
                  <a:lnTo>
                    <a:pt x="6634" y="2646"/>
                  </a:lnTo>
                  <a:lnTo>
                    <a:pt x="6559" y="2573"/>
                  </a:lnTo>
                  <a:lnTo>
                    <a:pt x="6481" y="2499"/>
                  </a:lnTo>
                  <a:lnTo>
                    <a:pt x="6403" y="2427"/>
                  </a:lnTo>
                  <a:lnTo>
                    <a:pt x="6325" y="2356"/>
                  </a:lnTo>
                  <a:lnTo>
                    <a:pt x="6245" y="2287"/>
                  </a:lnTo>
                  <a:lnTo>
                    <a:pt x="6163" y="2217"/>
                  </a:lnTo>
                  <a:lnTo>
                    <a:pt x="6082" y="2150"/>
                  </a:lnTo>
                  <a:lnTo>
                    <a:pt x="5999" y="2081"/>
                  </a:lnTo>
                  <a:lnTo>
                    <a:pt x="5915" y="2015"/>
                  </a:lnTo>
                  <a:lnTo>
                    <a:pt x="5832" y="1949"/>
                  </a:lnTo>
                  <a:lnTo>
                    <a:pt x="5746" y="1884"/>
                  </a:lnTo>
                  <a:lnTo>
                    <a:pt x="5660" y="1820"/>
                  </a:lnTo>
                  <a:lnTo>
                    <a:pt x="5573" y="1757"/>
                  </a:lnTo>
                  <a:lnTo>
                    <a:pt x="5485" y="1696"/>
                  </a:lnTo>
                  <a:lnTo>
                    <a:pt x="5397" y="1635"/>
                  </a:lnTo>
                  <a:lnTo>
                    <a:pt x="5308" y="1574"/>
                  </a:lnTo>
                  <a:lnTo>
                    <a:pt x="5218" y="1516"/>
                  </a:lnTo>
                  <a:lnTo>
                    <a:pt x="5126" y="1458"/>
                  </a:lnTo>
                  <a:lnTo>
                    <a:pt x="5035" y="1401"/>
                  </a:lnTo>
                  <a:lnTo>
                    <a:pt x="4942" y="1345"/>
                  </a:lnTo>
                  <a:lnTo>
                    <a:pt x="4850" y="1290"/>
                  </a:lnTo>
                  <a:lnTo>
                    <a:pt x="4756" y="1236"/>
                  </a:lnTo>
                  <a:lnTo>
                    <a:pt x="4661" y="1183"/>
                  </a:lnTo>
                  <a:lnTo>
                    <a:pt x="4565" y="1131"/>
                  </a:lnTo>
                  <a:lnTo>
                    <a:pt x="4469" y="1080"/>
                  </a:lnTo>
                  <a:lnTo>
                    <a:pt x="4373" y="1030"/>
                  </a:lnTo>
                  <a:lnTo>
                    <a:pt x="4274" y="982"/>
                  </a:lnTo>
                  <a:lnTo>
                    <a:pt x="4176" y="934"/>
                  </a:lnTo>
                  <a:lnTo>
                    <a:pt x="4078" y="887"/>
                  </a:lnTo>
                  <a:lnTo>
                    <a:pt x="3978" y="842"/>
                  </a:lnTo>
                  <a:lnTo>
                    <a:pt x="3878" y="798"/>
                  </a:lnTo>
                  <a:lnTo>
                    <a:pt x="3777" y="755"/>
                  </a:lnTo>
                  <a:lnTo>
                    <a:pt x="3675" y="712"/>
                  </a:lnTo>
                  <a:lnTo>
                    <a:pt x="3572" y="671"/>
                  </a:lnTo>
                  <a:lnTo>
                    <a:pt x="3470" y="631"/>
                  </a:lnTo>
                  <a:lnTo>
                    <a:pt x="3367" y="592"/>
                  </a:lnTo>
                  <a:lnTo>
                    <a:pt x="3263" y="555"/>
                  </a:lnTo>
                  <a:lnTo>
                    <a:pt x="3157" y="518"/>
                  </a:lnTo>
                  <a:lnTo>
                    <a:pt x="3052" y="482"/>
                  </a:lnTo>
                  <a:lnTo>
                    <a:pt x="2946" y="448"/>
                  </a:lnTo>
                  <a:lnTo>
                    <a:pt x="2839" y="416"/>
                  </a:lnTo>
                  <a:lnTo>
                    <a:pt x="2733" y="384"/>
                  </a:lnTo>
                  <a:lnTo>
                    <a:pt x="2626" y="353"/>
                  </a:lnTo>
                  <a:lnTo>
                    <a:pt x="2517" y="324"/>
                  </a:lnTo>
                  <a:lnTo>
                    <a:pt x="2408" y="296"/>
                  </a:lnTo>
                  <a:lnTo>
                    <a:pt x="2299" y="269"/>
                  </a:lnTo>
                  <a:lnTo>
                    <a:pt x="2189" y="244"/>
                  </a:lnTo>
                  <a:lnTo>
                    <a:pt x="2079" y="218"/>
                  </a:lnTo>
                  <a:lnTo>
                    <a:pt x="1968" y="196"/>
                  </a:lnTo>
                  <a:lnTo>
                    <a:pt x="1857" y="174"/>
                  </a:lnTo>
                  <a:lnTo>
                    <a:pt x="1745" y="153"/>
                  </a:lnTo>
                  <a:lnTo>
                    <a:pt x="1633" y="134"/>
                  </a:lnTo>
                  <a:lnTo>
                    <a:pt x="1520" y="115"/>
                  </a:lnTo>
                  <a:lnTo>
                    <a:pt x="1407" y="98"/>
                  </a:lnTo>
                  <a:lnTo>
                    <a:pt x="1294" y="82"/>
                  </a:lnTo>
                  <a:lnTo>
                    <a:pt x="1179" y="69"/>
                  </a:lnTo>
                  <a:lnTo>
                    <a:pt x="1065" y="56"/>
                  </a:lnTo>
                  <a:lnTo>
                    <a:pt x="949" y="45"/>
                  </a:lnTo>
                  <a:lnTo>
                    <a:pt x="834" y="34"/>
                  </a:lnTo>
                  <a:lnTo>
                    <a:pt x="719" y="25"/>
                  </a:lnTo>
                  <a:lnTo>
                    <a:pt x="602" y="17"/>
                  </a:lnTo>
                  <a:lnTo>
                    <a:pt x="485" y="11"/>
                  </a:lnTo>
                  <a:lnTo>
                    <a:pt x="369" y="6"/>
                  </a:lnTo>
                  <a:lnTo>
                    <a:pt x="251" y="2"/>
                  </a:lnTo>
                  <a:lnTo>
                    <a:pt x="133" y="1"/>
                  </a:lnTo>
                  <a:lnTo>
                    <a:pt x="15" y="0"/>
                  </a:lnTo>
                  <a:lnTo>
                    <a:pt x="15" y="0"/>
                  </a:lnTo>
                  <a:close/>
                </a:path>
              </a:pathLst>
            </a:custGeom>
            <a:solidFill>
              <a:schemeClr val="accent2"/>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21" name="Rectangle 6">
              <a:extLst>
                <a:ext uri="{FF2B5EF4-FFF2-40B4-BE49-F238E27FC236}">
                  <a16:creationId xmlns:a16="http://schemas.microsoft.com/office/drawing/2014/main" id="{3725277D-9044-3C48-BDCE-4986AA12B7BB}"/>
                </a:ext>
              </a:extLst>
            </p:cNvPr>
            <p:cNvSpPr>
              <a:spLocks noChangeArrowheads="1"/>
            </p:cNvSpPr>
            <p:nvPr/>
          </p:nvSpPr>
          <p:spPr bwMode="auto">
            <a:xfrm>
              <a:off x="6701157" y="5265531"/>
              <a:ext cx="3200400" cy="1013737"/>
            </a:xfrm>
            <a:prstGeom prst="rect">
              <a:avLst/>
            </a:prstGeom>
            <a:solidFill>
              <a:schemeClr val="accent2">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22" name="Rectangle 6">
              <a:extLst>
                <a:ext uri="{FF2B5EF4-FFF2-40B4-BE49-F238E27FC236}">
                  <a16:creationId xmlns:a16="http://schemas.microsoft.com/office/drawing/2014/main" id="{4ABF5809-C05D-9E41-8FD3-CBFCBD7D43BF}"/>
                </a:ext>
              </a:extLst>
            </p:cNvPr>
            <p:cNvSpPr>
              <a:spLocks noChangeArrowheads="1"/>
            </p:cNvSpPr>
            <p:nvPr/>
          </p:nvSpPr>
          <p:spPr bwMode="auto">
            <a:xfrm>
              <a:off x="3581400" y="5265531"/>
              <a:ext cx="3200400" cy="1013737"/>
            </a:xfrm>
            <a:prstGeom prst="rect">
              <a:avLst/>
            </a:prstGeom>
            <a:solidFill>
              <a:schemeClr val="accent4">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sp>
          <p:nvSpPr>
            <p:cNvPr id="23" name="Freeform 6">
              <a:extLst>
                <a:ext uri="{FF2B5EF4-FFF2-40B4-BE49-F238E27FC236}">
                  <a16:creationId xmlns:a16="http://schemas.microsoft.com/office/drawing/2014/main" id="{BF93E815-6D33-CC40-8B9F-4C1C0C4EF015}"/>
                </a:ext>
              </a:extLst>
            </p:cNvPr>
            <p:cNvSpPr>
              <a:spLocks/>
            </p:cNvSpPr>
            <p:nvPr/>
          </p:nvSpPr>
          <p:spPr bwMode="auto">
            <a:xfrm>
              <a:off x="1001345" y="5265325"/>
              <a:ext cx="2585088" cy="1014062"/>
            </a:xfrm>
            <a:custGeom>
              <a:avLst/>
              <a:gdLst/>
              <a:ahLst/>
              <a:cxnLst>
                <a:cxn ang="0">
                  <a:pos x="1872" y="0"/>
                </a:cxn>
                <a:cxn ang="0">
                  <a:pos x="1729" y="5"/>
                </a:cxn>
                <a:cxn ang="0">
                  <a:pos x="1588" y="21"/>
                </a:cxn>
                <a:cxn ang="0">
                  <a:pos x="1451" y="49"/>
                </a:cxn>
                <a:cxn ang="0">
                  <a:pos x="1318" y="85"/>
                </a:cxn>
                <a:cxn ang="0">
                  <a:pos x="1187" y="131"/>
                </a:cxn>
                <a:cxn ang="0">
                  <a:pos x="1062" y="186"/>
                </a:cxn>
                <a:cxn ang="0">
                  <a:pos x="942" y="249"/>
                </a:cxn>
                <a:cxn ang="0">
                  <a:pos x="827" y="322"/>
                </a:cxn>
                <a:cxn ang="0">
                  <a:pos x="717" y="401"/>
                </a:cxn>
                <a:cxn ang="0">
                  <a:pos x="615" y="489"/>
                </a:cxn>
                <a:cxn ang="0">
                  <a:pos x="518" y="583"/>
                </a:cxn>
                <a:cxn ang="0">
                  <a:pos x="428" y="684"/>
                </a:cxn>
                <a:cxn ang="0">
                  <a:pos x="346" y="791"/>
                </a:cxn>
                <a:cxn ang="0">
                  <a:pos x="272" y="905"/>
                </a:cxn>
                <a:cxn ang="0">
                  <a:pos x="206" y="1023"/>
                </a:cxn>
                <a:cxn ang="0">
                  <a:pos x="147" y="1147"/>
                </a:cxn>
                <a:cxn ang="0">
                  <a:pos x="98" y="1275"/>
                </a:cxn>
                <a:cxn ang="0">
                  <a:pos x="59" y="1407"/>
                </a:cxn>
                <a:cxn ang="0">
                  <a:pos x="29" y="1544"/>
                </a:cxn>
                <a:cxn ang="0">
                  <a:pos x="9" y="1684"/>
                </a:cxn>
                <a:cxn ang="0">
                  <a:pos x="0" y="1826"/>
                </a:cxn>
                <a:cxn ang="0">
                  <a:pos x="0" y="1923"/>
                </a:cxn>
                <a:cxn ang="0">
                  <a:pos x="9" y="2065"/>
                </a:cxn>
                <a:cxn ang="0">
                  <a:pos x="29" y="2204"/>
                </a:cxn>
                <a:cxn ang="0">
                  <a:pos x="59" y="2341"/>
                </a:cxn>
                <a:cxn ang="0">
                  <a:pos x="98" y="2473"/>
                </a:cxn>
                <a:cxn ang="0">
                  <a:pos x="147" y="2602"/>
                </a:cxn>
                <a:cxn ang="0">
                  <a:pos x="206" y="2725"/>
                </a:cxn>
                <a:cxn ang="0">
                  <a:pos x="272" y="2843"/>
                </a:cxn>
                <a:cxn ang="0">
                  <a:pos x="346" y="2957"/>
                </a:cxn>
                <a:cxn ang="0">
                  <a:pos x="428" y="3064"/>
                </a:cxn>
                <a:cxn ang="0">
                  <a:pos x="518" y="3165"/>
                </a:cxn>
                <a:cxn ang="0">
                  <a:pos x="615" y="3260"/>
                </a:cxn>
                <a:cxn ang="0">
                  <a:pos x="717" y="3347"/>
                </a:cxn>
                <a:cxn ang="0">
                  <a:pos x="827" y="3427"/>
                </a:cxn>
                <a:cxn ang="0">
                  <a:pos x="942" y="3499"/>
                </a:cxn>
                <a:cxn ang="0">
                  <a:pos x="1062" y="3562"/>
                </a:cxn>
                <a:cxn ang="0">
                  <a:pos x="1187" y="3617"/>
                </a:cxn>
                <a:cxn ang="0">
                  <a:pos x="1318" y="3663"/>
                </a:cxn>
                <a:cxn ang="0">
                  <a:pos x="1451" y="3699"/>
                </a:cxn>
                <a:cxn ang="0">
                  <a:pos x="1588" y="3726"/>
                </a:cxn>
                <a:cxn ang="0">
                  <a:pos x="1729" y="3742"/>
                </a:cxn>
                <a:cxn ang="0">
                  <a:pos x="1872" y="3748"/>
                </a:cxn>
              </a:cxnLst>
              <a:rect l="0" t="0" r="r" b="b"/>
              <a:pathLst>
                <a:path w="9552" h="3748">
                  <a:moveTo>
                    <a:pt x="9552" y="0"/>
                  </a:moveTo>
                  <a:lnTo>
                    <a:pt x="1872" y="0"/>
                  </a:lnTo>
                  <a:lnTo>
                    <a:pt x="1872" y="0"/>
                  </a:lnTo>
                  <a:lnTo>
                    <a:pt x="1825" y="2"/>
                  </a:lnTo>
                  <a:lnTo>
                    <a:pt x="1776" y="3"/>
                  </a:lnTo>
                  <a:lnTo>
                    <a:pt x="1729" y="5"/>
                  </a:lnTo>
                  <a:lnTo>
                    <a:pt x="1681" y="10"/>
                  </a:lnTo>
                  <a:lnTo>
                    <a:pt x="1635" y="15"/>
                  </a:lnTo>
                  <a:lnTo>
                    <a:pt x="1588" y="21"/>
                  </a:lnTo>
                  <a:lnTo>
                    <a:pt x="1542" y="30"/>
                  </a:lnTo>
                  <a:lnTo>
                    <a:pt x="1496" y="39"/>
                  </a:lnTo>
                  <a:lnTo>
                    <a:pt x="1451" y="49"/>
                  </a:lnTo>
                  <a:lnTo>
                    <a:pt x="1406" y="60"/>
                  </a:lnTo>
                  <a:lnTo>
                    <a:pt x="1361" y="71"/>
                  </a:lnTo>
                  <a:lnTo>
                    <a:pt x="1318" y="85"/>
                  </a:lnTo>
                  <a:lnTo>
                    <a:pt x="1273" y="99"/>
                  </a:lnTo>
                  <a:lnTo>
                    <a:pt x="1231" y="115"/>
                  </a:lnTo>
                  <a:lnTo>
                    <a:pt x="1187" y="131"/>
                  </a:lnTo>
                  <a:lnTo>
                    <a:pt x="1146" y="149"/>
                  </a:lnTo>
                  <a:lnTo>
                    <a:pt x="1104" y="166"/>
                  </a:lnTo>
                  <a:lnTo>
                    <a:pt x="1062" y="186"/>
                  </a:lnTo>
                  <a:lnTo>
                    <a:pt x="1021" y="206"/>
                  </a:lnTo>
                  <a:lnTo>
                    <a:pt x="981" y="227"/>
                  </a:lnTo>
                  <a:lnTo>
                    <a:pt x="942" y="249"/>
                  </a:lnTo>
                  <a:lnTo>
                    <a:pt x="903" y="273"/>
                  </a:lnTo>
                  <a:lnTo>
                    <a:pt x="864" y="297"/>
                  </a:lnTo>
                  <a:lnTo>
                    <a:pt x="827" y="322"/>
                  </a:lnTo>
                  <a:lnTo>
                    <a:pt x="790" y="347"/>
                  </a:lnTo>
                  <a:lnTo>
                    <a:pt x="754" y="374"/>
                  </a:lnTo>
                  <a:lnTo>
                    <a:pt x="717" y="401"/>
                  </a:lnTo>
                  <a:lnTo>
                    <a:pt x="683" y="430"/>
                  </a:lnTo>
                  <a:lnTo>
                    <a:pt x="649" y="459"/>
                  </a:lnTo>
                  <a:lnTo>
                    <a:pt x="615" y="489"/>
                  </a:lnTo>
                  <a:lnTo>
                    <a:pt x="582" y="520"/>
                  </a:lnTo>
                  <a:lnTo>
                    <a:pt x="549" y="551"/>
                  </a:lnTo>
                  <a:lnTo>
                    <a:pt x="518" y="583"/>
                  </a:lnTo>
                  <a:lnTo>
                    <a:pt x="488" y="616"/>
                  </a:lnTo>
                  <a:lnTo>
                    <a:pt x="458" y="649"/>
                  </a:lnTo>
                  <a:lnTo>
                    <a:pt x="428" y="684"/>
                  </a:lnTo>
                  <a:lnTo>
                    <a:pt x="400" y="719"/>
                  </a:lnTo>
                  <a:lnTo>
                    <a:pt x="372" y="755"/>
                  </a:lnTo>
                  <a:lnTo>
                    <a:pt x="346" y="791"/>
                  </a:lnTo>
                  <a:lnTo>
                    <a:pt x="320" y="829"/>
                  </a:lnTo>
                  <a:lnTo>
                    <a:pt x="295" y="866"/>
                  </a:lnTo>
                  <a:lnTo>
                    <a:pt x="272" y="905"/>
                  </a:lnTo>
                  <a:lnTo>
                    <a:pt x="249" y="943"/>
                  </a:lnTo>
                  <a:lnTo>
                    <a:pt x="227" y="983"/>
                  </a:lnTo>
                  <a:lnTo>
                    <a:pt x="206" y="1023"/>
                  </a:lnTo>
                  <a:lnTo>
                    <a:pt x="186" y="1063"/>
                  </a:lnTo>
                  <a:lnTo>
                    <a:pt x="166" y="1104"/>
                  </a:lnTo>
                  <a:lnTo>
                    <a:pt x="147" y="1147"/>
                  </a:lnTo>
                  <a:lnTo>
                    <a:pt x="130" y="1189"/>
                  </a:lnTo>
                  <a:lnTo>
                    <a:pt x="113" y="1231"/>
                  </a:lnTo>
                  <a:lnTo>
                    <a:pt x="98" y="1275"/>
                  </a:lnTo>
                  <a:lnTo>
                    <a:pt x="85" y="1318"/>
                  </a:lnTo>
                  <a:lnTo>
                    <a:pt x="71" y="1362"/>
                  </a:lnTo>
                  <a:lnTo>
                    <a:pt x="59" y="1407"/>
                  </a:lnTo>
                  <a:lnTo>
                    <a:pt x="47" y="1452"/>
                  </a:lnTo>
                  <a:lnTo>
                    <a:pt x="37" y="1498"/>
                  </a:lnTo>
                  <a:lnTo>
                    <a:pt x="29" y="1544"/>
                  </a:lnTo>
                  <a:lnTo>
                    <a:pt x="21" y="1590"/>
                  </a:lnTo>
                  <a:lnTo>
                    <a:pt x="15" y="1636"/>
                  </a:lnTo>
                  <a:lnTo>
                    <a:pt x="9" y="1684"/>
                  </a:lnTo>
                  <a:lnTo>
                    <a:pt x="5" y="1731"/>
                  </a:lnTo>
                  <a:lnTo>
                    <a:pt x="2" y="1778"/>
                  </a:lnTo>
                  <a:lnTo>
                    <a:pt x="0" y="1826"/>
                  </a:lnTo>
                  <a:lnTo>
                    <a:pt x="0" y="1874"/>
                  </a:lnTo>
                  <a:lnTo>
                    <a:pt x="0" y="1874"/>
                  </a:lnTo>
                  <a:lnTo>
                    <a:pt x="0" y="1923"/>
                  </a:lnTo>
                  <a:lnTo>
                    <a:pt x="2" y="1970"/>
                  </a:lnTo>
                  <a:lnTo>
                    <a:pt x="5" y="2017"/>
                  </a:lnTo>
                  <a:lnTo>
                    <a:pt x="9" y="2065"/>
                  </a:lnTo>
                  <a:lnTo>
                    <a:pt x="15" y="2112"/>
                  </a:lnTo>
                  <a:lnTo>
                    <a:pt x="21" y="2158"/>
                  </a:lnTo>
                  <a:lnTo>
                    <a:pt x="29" y="2204"/>
                  </a:lnTo>
                  <a:lnTo>
                    <a:pt x="37" y="2250"/>
                  </a:lnTo>
                  <a:lnTo>
                    <a:pt x="47" y="2295"/>
                  </a:lnTo>
                  <a:lnTo>
                    <a:pt x="59" y="2341"/>
                  </a:lnTo>
                  <a:lnTo>
                    <a:pt x="71" y="2385"/>
                  </a:lnTo>
                  <a:lnTo>
                    <a:pt x="85" y="2430"/>
                  </a:lnTo>
                  <a:lnTo>
                    <a:pt x="98" y="2473"/>
                  </a:lnTo>
                  <a:lnTo>
                    <a:pt x="113" y="2517"/>
                  </a:lnTo>
                  <a:lnTo>
                    <a:pt x="130" y="2559"/>
                  </a:lnTo>
                  <a:lnTo>
                    <a:pt x="147" y="2602"/>
                  </a:lnTo>
                  <a:lnTo>
                    <a:pt x="166" y="2643"/>
                  </a:lnTo>
                  <a:lnTo>
                    <a:pt x="186" y="2684"/>
                  </a:lnTo>
                  <a:lnTo>
                    <a:pt x="206" y="2725"/>
                  </a:lnTo>
                  <a:lnTo>
                    <a:pt x="227" y="2765"/>
                  </a:lnTo>
                  <a:lnTo>
                    <a:pt x="249" y="2805"/>
                  </a:lnTo>
                  <a:lnTo>
                    <a:pt x="272" y="2843"/>
                  </a:lnTo>
                  <a:lnTo>
                    <a:pt x="295" y="2882"/>
                  </a:lnTo>
                  <a:lnTo>
                    <a:pt x="320" y="2919"/>
                  </a:lnTo>
                  <a:lnTo>
                    <a:pt x="346" y="2957"/>
                  </a:lnTo>
                  <a:lnTo>
                    <a:pt x="372" y="2993"/>
                  </a:lnTo>
                  <a:lnTo>
                    <a:pt x="400" y="3029"/>
                  </a:lnTo>
                  <a:lnTo>
                    <a:pt x="428" y="3064"/>
                  </a:lnTo>
                  <a:lnTo>
                    <a:pt x="458" y="3099"/>
                  </a:lnTo>
                  <a:lnTo>
                    <a:pt x="488" y="3133"/>
                  </a:lnTo>
                  <a:lnTo>
                    <a:pt x="518" y="3165"/>
                  </a:lnTo>
                  <a:lnTo>
                    <a:pt x="549" y="3197"/>
                  </a:lnTo>
                  <a:lnTo>
                    <a:pt x="582" y="3228"/>
                  </a:lnTo>
                  <a:lnTo>
                    <a:pt x="615" y="3260"/>
                  </a:lnTo>
                  <a:lnTo>
                    <a:pt x="649" y="3290"/>
                  </a:lnTo>
                  <a:lnTo>
                    <a:pt x="683" y="3318"/>
                  </a:lnTo>
                  <a:lnTo>
                    <a:pt x="717" y="3347"/>
                  </a:lnTo>
                  <a:lnTo>
                    <a:pt x="754" y="3374"/>
                  </a:lnTo>
                  <a:lnTo>
                    <a:pt x="790" y="3400"/>
                  </a:lnTo>
                  <a:lnTo>
                    <a:pt x="827" y="3427"/>
                  </a:lnTo>
                  <a:lnTo>
                    <a:pt x="864" y="3451"/>
                  </a:lnTo>
                  <a:lnTo>
                    <a:pt x="903" y="3475"/>
                  </a:lnTo>
                  <a:lnTo>
                    <a:pt x="942" y="3499"/>
                  </a:lnTo>
                  <a:lnTo>
                    <a:pt x="981" y="3520"/>
                  </a:lnTo>
                  <a:lnTo>
                    <a:pt x="1021" y="3542"/>
                  </a:lnTo>
                  <a:lnTo>
                    <a:pt x="1062" y="3562"/>
                  </a:lnTo>
                  <a:lnTo>
                    <a:pt x="1104" y="3581"/>
                  </a:lnTo>
                  <a:lnTo>
                    <a:pt x="1146" y="3600"/>
                  </a:lnTo>
                  <a:lnTo>
                    <a:pt x="1187" y="3617"/>
                  </a:lnTo>
                  <a:lnTo>
                    <a:pt x="1231" y="3633"/>
                  </a:lnTo>
                  <a:lnTo>
                    <a:pt x="1273" y="3648"/>
                  </a:lnTo>
                  <a:lnTo>
                    <a:pt x="1318" y="3663"/>
                  </a:lnTo>
                  <a:lnTo>
                    <a:pt x="1361" y="3676"/>
                  </a:lnTo>
                  <a:lnTo>
                    <a:pt x="1406" y="3688"/>
                  </a:lnTo>
                  <a:lnTo>
                    <a:pt x="1451" y="3699"/>
                  </a:lnTo>
                  <a:lnTo>
                    <a:pt x="1496" y="3709"/>
                  </a:lnTo>
                  <a:lnTo>
                    <a:pt x="1542" y="3718"/>
                  </a:lnTo>
                  <a:lnTo>
                    <a:pt x="1588" y="3726"/>
                  </a:lnTo>
                  <a:lnTo>
                    <a:pt x="1635" y="3733"/>
                  </a:lnTo>
                  <a:lnTo>
                    <a:pt x="1681" y="3738"/>
                  </a:lnTo>
                  <a:lnTo>
                    <a:pt x="1729" y="3742"/>
                  </a:lnTo>
                  <a:lnTo>
                    <a:pt x="1776" y="3746"/>
                  </a:lnTo>
                  <a:lnTo>
                    <a:pt x="1825" y="3747"/>
                  </a:lnTo>
                  <a:lnTo>
                    <a:pt x="1872" y="3748"/>
                  </a:lnTo>
                  <a:lnTo>
                    <a:pt x="9552" y="3748"/>
                  </a:lnTo>
                  <a:lnTo>
                    <a:pt x="9552" y="0"/>
                  </a:lnTo>
                  <a:close/>
                </a:path>
              </a:pathLst>
            </a:custGeom>
            <a:solidFill>
              <a:schemeClr val="accent6">
                <a:lumMod val="75000"/>
              </a:schemeClr>
            </a:solidFill>
            <a:ln w="19050" cap="flat" cmpd="sng" algn="ctr">
              <a:solidFill>
                <a:srgbClr val="FFFFFF"/>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a:solidFill>
                  <a:srgbClr val="FFFFFF"/>
                </a:solidFill>
                <a:latin typeface="+mn-lt"/>
                <a:cs typeface="Arial Narrow"/>
              </a:endParaRPr>
            </a:p>
          </p:txBody>
        </p:sp>
      </p:grpSp>
      <p:sp>
        <p:nvSpPr>
          <p:cNvPr id="26" name="Text Placeholder 25">
            <a:extLst>
              <a:ext uri="{FF2B5EF4-FFF2-40B4-BE49-F238E27FC236}">
                <a16:creationId xmlns:a16="http://schemas.microsoft.com/office/drawing/2014/main" id="{B5DB475C-570C-0741-AE08-FF2AC73C4D96}"/>
              </a:ext>
            </a:extLst>
          </p:cNvPr>
          <p:cNvSpPr>
            <a:spLocks noGrp="1"/>
          </p:cNvSpPr>
          <p:nvPr>
            <p:ph type="body" sz="quarter" idx="10"/>
          </p:nvPr>
        </p:nvSpPr>
        <p:spPr>
          <a:xfrm>
            <a:off x="1977148" y="455678"/>
            <a:ext cx="1532496" cy="247222"/>
          </a:xfrm>
        </p:spPr>
        <p:txBody>
          <a:bodyPr>
            <a:noAutofit/>
          </a:bodyPr>
          <a:lstStyle>
            <a:lvl1pPr marL="0" indent="0" algn="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1" name="Text Placeholder 30">
            <a:extLst>
              <a:ext uri="{FF2B5EF4-FFF2-40B4-BE49-F238E27FC236}">
                <a16:creationId xmlns:a16="http://schemas.microsoft.com/office/drawing/2014/main" id="{A7976A92-7A4D-E44C-A0BC-00D844E5DC2D}"/>
              </a:ext>
            </a:extLst>
          </p:cNvPr>
          <p:cNvSpPr>
            <a:spLocks noGrp="1"/>
          </p:cNvSpPr>
          <p:nvPr>
            <p:ph type="body" sz="quarter" idx="11"/>
          </p:nvPr>
        </p:nvSpPr>
        <p:spPr>
          <a:xfrm>
            <a:off x="1981200" y="703540"/>
            <a:ext cx="1528444" cy="613405"/>
          </a:xfrm>
          <a:effectLst>
            <a:outerShdw blurRad="63500" dist="38100" dir="2700000" algn="tl" rotWithShape="0">
              <a:prstClr val="black">
                <a:alpha val="50000"/>
              </a:prstClr>
            </a:outerShdw>
          </a:effectLst>
        </p:spPr>
        <p:txBody>
          <a:bodyPr>
            <a:noAutofit/>
          </a:bodyPr>
          <a:lstStyle>
            <a:lvl1pPr marL="0" indent="0" algn="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2" name="Text Placeholder 25">
            <a:extLst>
              <a:ext uri="{FF2B5EF4-FFF2-40B4-BE49-F238E27FC236}">
                <a16:creationId xmlns:a16="http://schemas.microsoft.com/office/drawing/2014/main" id="{6A05A9C5-0E13-B84C-99F1-55C3654E2A5E}"/>
              </a:ext>
            </a:extLst>
          </p:cNvPr>
          <p:cNvSpPr>
            <a:spLocks noGrp="1"/>
          </p:cNvSpPr>
          <p:nvPr>
            <p:ph type="body" sz="quarter" idx="12"/>
          </p:nvPr>
        </p:nvSpPr>
        <p:spPr>
          <a:xfrm>
            <a:off x="3787475" y="455678"/>
            <a:ext cx="2800166"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3" name="Text Placeholder 30">
            <a:extLst>
              <a:ext uri="{FF2B5EF4-FFF2-40B4-BE49-F238E27FC236}">
                <a16:creationId xmlns:a16="http://schemas.microsoft.com/office/drawing/2014/main" id="{1DBB0CF0-A1A4-CE4D-A441-A9BE0438D880}"/>
              </a:ext>
            </a:extLst>
          </p:cNvPr>
          <p:cNvSpPr>
            <a:spLocks noGrp="1"/>
          </p:cNvSpPr>
          <p:nvPr>
            <p:ph type="body" sz="quarter" idx="13"/>
          </p:nvPr>
        </p:nvSpPr>
        <p:spPr>
          <a:xfrm>
            <a:off x="3791527" y="703540"/>
            <a:ext cx="2800166"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4" name="Text Placeholder 25">
            <a:extLst>
              <a:ext uri="{FF2B5EF4-FFF2-40B4-BE49-F238E27FC236}">
                <a16:creationId xmlns:a16="http://schemas.microsoft.com/office/drawing/2014/main" id="{EB140318-B0A5-5541-9A49-E4C65AD70FD9}"/>
              </a:ext>
            </a:extLst>
          </p:cNvPr>
          <p:cNvSpPr>
            <a:spLocks noGrp="1"/>
          </p:cNvSpPr>
          <p:nvPr>
            <p:ph type="body" sz="quarter" idx="14"/>
          </p:nvPr>
        </p:nvSpPr>
        <p:spPr>
          <a:xfrm>
            <a:off x="6937075" y="455678"/>
            <a:ext cx="2800166"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5" name="Text Placeholder 30">
            <a:extLst>
              <a:ext uri="{FF2B5EF4-FFF2-40B4-BE49-F238E27FC236}">
                <a16:creationId xmlns:a16="http://schemas.microsoft.com/office/drawing/2014/main" id="{8DB73B70-08EE-414C-ADF5-DF5B276D361D}"/>
              </a:ext>
            </a:extLst>
          </p:cNvPr>
          <p:cNvSpPr>
            <a:spLocks noGrp="1"/>
          </p:cNvSpPr>
          <p:nvPr>
            <p:ph type="body" sz="quarter" idx="15"/>
          </p:nvPr>
        </p:nvSpPr>
        <p:spPr>
          <a:xfrm>
            <a:off x="6941126" y="703540"/>
            <a:ext cx="2796115" cy="613405"/>
          </a:xfrm>
          <a:effectLst>
            <a:outerShdw blurRad="63500" dist="38100" dir="2700000" algn="tl" rotWithShape="0">
              <a:prstClr val="black">
                <a:alpha val="50000"/>
              </a:prstClr>
            </a:outerShdw>
          </a:effectLst>
        </p:spPr>
        <p:txBody>
          <a:bodyPr>
            <a:noAutofit/>
          </a:bodyPr>
          <a:lstStyle>
            <a:lvl1pPr marL="285750" indent="-285750" algn="ctr">
              <a:buFont typeface="Arial" panose="020B0604020202020204" pitchFamily="34" charset="0"/>
              <a:buChar char="•"/>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6" name="Text Placeholder 25">
            <a:extLst>
              <a:ext uri="{FF2B5EF4-FFF2-40B4-BE49-F238E27FC236}">
                <a16:creationId xmlns:a16="http://schemas.microsoft.com/office/drawing/2014/main" id="{BEE9AEBC-8DC2-2D48-B210-63E837706E1A}"/>
              </a:ext>
            </a:extLst>
          </p:cNvPr>
          <p:cNvSpPr>
            <a:spLocks noGrp="1"/>
          </p:cNvSpPr>
          <p:nvPr>
            <p:ph type="body" sz="quarter" idx="16"/>
          </p:nvPr>
        </p:nvSpPr>
        <p:spPr>
          <a:xfrm>
            <a:off x="10014963" y="738933"/>
            <a:ext cx="993833"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7" name="Text Placeholder 30">
            <a:extLst>
              <a:ext uri="{FF2B5EF4-FFF2-40B4-BE49-F238E27FC236}">
                <a16:creationId xmlns:a16="http://schemas.microsoft.com/office/drawing/2014/main" id="{76410E08-BB9A-F847-909A-BCAAF79CF27F}"/>
              </a:ext>
            </a:extLst>
          </p:cNvPr>
          <p:cNvSpPr>
            <a:spLocks noGrp="1"/>
          </p:cNvSpPr>
          <p:nvPr>
            <p:ph type="body" sz="quarter" idx="17"/>
          </p:nvPr>
        </p:nvSpPr>
        <p:spPr>
          <a:xfrm>
            <a:off x="10019015" y="986795"/>
            <a:ext cx="993833"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9" name="Text Placeholder 25">
            <a:extLst>
              <a:ext uri="{FF2B5EF4-FFF2-40B4-BE49-F238E27FC236}">
                <a16:creationId xmlns:a16="http://schemas.microsoft.com/office/drawing/2014/main" id="{690BF716-5243-B247-A3A7-86186B18CC54}"/>
              </a:ext>
            </a:extLst>
          </p:cNvPr>
          <p:cNvSpPr>
            <a:spLocks noGrp="1"/>
          </p:cNvSpPr>
          <p:nvPr>
            <p:ph type="body" sz="quarter" idx="18"/>
          </p:nvPr>
        </p:nvSpPr>
        <p:spPr>
          <a:xfrm>
            <a:off x="9979947" y="1782845"/>
            <a:ext cx="993833"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0" name="Text Placeholder 30">
            <a:extLst>
              <a:ext uri="{FF2B5EF4-FFF2-40B4-BE49-F238E27FC236}">
                <a16:creationId xmlns:a16="http://schemas.microsoft.com/office/drawing/2014/main" id="{8C5EE851-3E5C-3F4D-9420-2ABCC1A44242}"/>
              </a:ext>
            </a:extLst>
          </p:cNvPr>
          <p:cNvSpPr>
            <a:spLocks noGrp="1"/>
          </p:cNvSpPr>
          <p:nvPr>
            <p:ph type="body" sz="quarter" idx="19"/>
          </p:nvPr>
        </p:nvSpPr>
        <p:spPr>
          <a:xfrm>
            <a:off x="9983999" y="2030707"/>
            <a:ext cx="993833"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41" name="Text Placeholder 25">
            <a:extLst>
              <a:ext uri="{FF2B5EF4-FFF2-40B4-BE49-F238E27FC236}">
                <a16:creationId xmlns:a16="http://schemas.microsoft.com/office/drawing/2014/main" id="{2186EDF5-C869-EA41-9C4E-6E82C7A91B22}"/>
              </a:ext>
            </a:extLst>
          </p:cNvPr>
          <p:cNvSpPr>
            <a:spLocks noGrp="1"/>
          </p:cNvSpPr>
          <p:nvPr>
            <p:ph type="body" sz="quarter" idx="20"/>
          </p:nvPr>
        </p:nvSpPr>
        <p:spPr>
          <a:xfrm>
            <a:off x="7616943" y="2078738"/>
            <a:ext cx="2112677"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2" name="Text Placeholder 30">
            <a:extLst>
              <a:ext uri="{FF2B5EF4-FFF2-40B4-BE49-F238E27FC236}">
                <a16:creationId xmlns:a16="http://schemas.microsoft.com/office/drawing/2014/main" id="{67D1694C-F69E-BE44-B95E-57E013014EEA}"/>
              </a:ext>
            </a:extLst>
          </p:cNvPr>
          <p:cNvSpPr>
            <a:spLocks noGrp="1"/>
          </p:cNvSpPr>
          <p:nvPr>
            <p:ph type="body" sz="quarter" idx="21"/>
          </p:nvPr>
        </p:nvSpPr>
        <p:spPr>
          <a:xfrm>
            <a:off x="7620000" y="2326600"/>
            <a:ext cx="2109621" cy="613405"/>
          </a:xfrm>
          <a:effectLst>
            <a:outerShdw blurRad="63500" dist="38100" dir="2700000" algn="tl" rotWithShape="0">
              <a:prstClr val="black">
                <a:alpha val="50000"/>
              </a:prstClr>
            </a:outerShdw>
          </a:effectLst>
        </p:spPr>
        <p:txBody>
          <a:bodyPr>
            <a:noAutofit/>
          </a:bodyPr>
          <a:lstStyle>
            <a:lvl1pPr marL="285750" indent="-285750" algn="ctr">
              <a:buFont typeface="Arial" panose="020B0604020202020204" pitchFamily="34" charset="0"/>
              <a:buChar char="•"/>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43" name="Text Placeholder 25">
            <a:extLst>
              <a:ext uri="{FF2B5EF4-FFF2-40B4-BE49-F238E27FC236}">
                <a16:creationId xmlns:a16="http://schemas.microsoft.com/office/drawing/2014/main" id="{42D28A37-B695-C344-A64D-FC45297DADFA}"/>
              </a:ext>
            </a:extLst>
          </p:cNvPr>
          <p:cNvSpPr>
            <a:spLocks noGrp="1"/>
          </p:cNvSpPr>
          <p:nvPr>
            <p:ph type="body" sz="quarter" idx="22"/>
          </p:nvPr>
        </p:nvSpPr>
        <p:spPr>
          <a:xfrm>
            <a:off x="5067674" y="2078738"/>
            <a:ext cx="2337641"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4" name="Text Placeholder 30">
            <a:extLst>
              <a:ext uri="{FF2B5EF4-FFF2-40B4-BE49-F238E27FC236}">
                <a16:creationId xmlns:a16="http://schemas.microsoft.com/office/drawing/2014/main" id="{6CE9677C-98EC-AB4A-8701-5D92C2D7A54F}"/>
              </a:ext>
            </a:extLst>
          </p:cNvPr>
          <p:cNvSpPr>
            <a:spLocks noGrp="1"/>
          </p:cNvSpPr>
          <p:nvPr>
            <p:ph type="body" sz="quarter" idx="23"/>
          </p:nvPr>
        </p:nvSpPr>
        <p:spPr>
          <a:xfrm>
            <a:off x="5071726" y="2326600"/>
            <a:ext cx="2337641"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45" name="Text Placeholder 25">
            <a:extLst>
              <a:ext uri="{FF2B5EF4-FFF2-40B4-BE49-F238E27FC236}">
                <a16:creationId xmlns:a16="http://schemas.microsoft.com/office/drawing/2014/main" id="{B3D23E3D-796F-D34B-9210-9174D150D575}"/>
              </a:ext>
            </a:extLst>
          </p:cNvPr>
          <p:cNvSpPr>
            <a:spLocks noGrp="1"/>
          </p:cNvSpPr>
          <p:nvPr>
            <p:ph type="body" sz="quarter" idx="24"/>
          </p:nvPr>
        </p:nvSpPr>
        <p:spPr>
          <a:xfrm>
            <a:off x="2406244" y="2078738"/>
            <a:ext cx="2089536"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6" name="Text Placeholder 30">
            <a:extLst>
              <a:ext uri="{FF2B5EF4-FFF2-40B4-BE49-F238E27FC236}">
                <a16:creationId xmlns:a16="http://schemas.microsoft.com/office/drawing/2014/main" id="{671AE421-0AC3-DC4A-AC91-E75C8CED10C0}"/>
              </a:ext>
            </a:extLst>
          </p:cNvPr>
          <p:cNvSpPr>
            <a:spLocks noGrp="1"/>
          </p:cNvSpPr>
          <p:nvPr>
            <p:ph type="body" sz="quarter" idx="25"/>
          </p:nvPr>
        </p:nvSpPr>
        <p:spPr>
          <a:xfrm>
            <a:off x="2409287" y="2326600"/>
            <a:ext cx="2086513" cy="613405"/>
          </a:xfrm>
          <a:effectLst>
            <a:outerShdw blurRad="63500" dist="38100" dir="2700000" algn="tl" rotWithShape="0">
              <a:prstClr val="black">
                <a:alpha val="50000"/>
              </a:prstClr>
            </a:outerShdw>
          </a:effectLst>
        </p:spPr>
        <p:txBody>
          <a:bodyPr>
            <a:noAutofit/>
          </a:bodyPr>
          <a:lstStyle>
            <a:lvl1pPr marL="285750" indent="-285750" algn="ctr">
              <a:buFont typeface="Arial" panose="020B0604020202020204" pitchFamily="34" charset="0"/>
              <a:buChar char="•"/>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47" name="Text Placeholder 25">
            <a:extLst>
              <a:ext uri="{FF2B5EF4-FFF2-40B4-BE49-F238E27FC236}">
                <a16:creationId xmlns:a16="http://schemas.microsoft.com/office/drawing/2014/main" id="{3DC2A67C-BA03-7041-B79A-28B23C472623}"/>
              </a:ext>
            </a:extLst>
          </p:cNvPr>
          <p:cNvSpPr>
            <a:spLocks noGrp="1"/>
          </p:cNvSpPr>
          <p:nvPr>
            <p:ph type="body" sz="quarter" idx="26"/>
          </p:nvPr>
        </p:nvSpPr>
        <p:spPr>
          <a:xfrm>
            <a:off x="1178804" y="2294000"/>
            <a:ext cx="993833"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8" name="Text Placeholder 30">
            <a:extLst>
              <a:ext uri="{FF2B5EF4-FFF2-40B4-BE49-F238E27FC236}">
                <a16:creationId xmlns:a16="http://schemas.microsoft.com/office/drawing/2014/main" id="{87C1FA06-5702-0E4B-AC29-450C9B469022}"/>
              </a:ext>
            </a:extLst>
          </p:cNvPr>
          <p:cNvSpPr>
            <a:spLocks noGrp="1"/>
          </p:cNvSpPr>
          <p:nvPr>
            <p:ph type="body" sz="quarter" idx="27"/>
          </p:nvPr>
        </p:nvSpPr>
        <p:spPr>
          <a:xfrm>
            <a:off x="1182856" y="2541862"/>
            <a:ext cx="993833"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49" name="Text Placeholder 25">
            <a:extLst>
              <a:ext uri="{FF2B5EF4-FFF2-40B4-BE49-F238E27FC236}">
                <a16:creationId xmlns:a16="http://schemas.microsoft.com/office/drawing/2014/main" id="{A6172F7F-D625-B848-A23D-AC74258C5F22}"/>
              </a:ext>
            </a:extLst>
          </p:cNvPr>
          <p:cNvSpPr>
            <a:spLocks noGrp="1"/>
          </p:cNvSpPr>
          <p:nvPr>
            <p:ph type="body" sz="quarter" idx="28"/>
          </p:nvPr>
        </p:nvSpPr>
        <p:spPr>
          <a:xfrm>
            <a:off x="1140294" y="3440159"/>
            <a:ext cx="993833"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30">
            <a:extLst>
              <a:ext uri="{FF2B5EF4-FFF2-40B4-BE49-F238E27FC236}">
                <a16:creationId xmlns:a16="http://schemas.microsoft.com/office/drawing/2014/main" id="{74349B84-A38B-384C-BE16-7B18D3172545}"/>
              </a:ext>
            </a:extLst>
          </p:cNvPr>
          <p:cNvSpPr>
            <a:spLocks noGrp="1"/>
          </p:cNvSpPr>
          <p:nvPr>
            <p:ph type="body" sz="quarter" idx="29"/>
          </p:nvPr>
        </p:nvSpPr>
        <p:spPr>
          <a:xfrm>
            <a:off x="1144346" y="3688021"/>
            <a:ext cx="993833"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51" name="Text Placeholder 25">
            <a:extLst>
              <a:ext uri="{FF2B5EF4-FFF2-40B4-BE49-F238E27FC236}">
                <a16:creationId xmlns:a16="http://schemas.microsoft.com/office/drawing/2014/main" id="{53464D34-16AF-CF4B-9413-5A7E59930ED5}"/>
              </a:ext>
            </a:extLst>
          </p:cNvPr>
          <p:cNvSpPr>
            <a:spLocks noGrp="1"/>
          </p:cNvSpPr>
          <p:nvPr>
            <p:ph type="body" sz="quarter" idx="30"/>
          </p:nvPr>
        </p:nvSpPr>
        <p:spPr>
          <a:xfrm>
            <a:off x="5071726" y="3709418"/>
            <a:ext cx="1870430"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30">
            <a:extLst>
              <a:ext uri="{FF2B5EF4-FFF2-40B4-BE49-F238E27FC236}">
                <a16:creationId xmlns:a16="http://schemas.microsoft.com/office/drawing/2014/main" id="{5C00727B-E1E9-C145-9A5F-06352EAAF8AC}"/>
              </a:ext>
            </a:extLst>
          </p:cNvPr>
          <p:cNvSpPr>
            <a:spLocks noGrp="1"/>
          </p:cNvSpPr>
          <p:nvPr>
            <p:ph type="body" sz="quarter" idx="31"/>
          </p:nvPr>
        </p:nvSpPr>
        <p:spPr>
          <a:xfrm>
            <a:off x="5075778" y="3957280"/>
            <a:ext cx="1870430"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53" name="Text Placeholder 25">
            <a:extLst>
              <a:ext uri="{FF2B5EF4-FFF2-40B4-BE49-F238E27FC236}">
                <a16:creationId xmlns:a16="http://schemas.microsoft.com/office/drawing/2014/main" id="{8BA549E7-AC75-AA41-A620-092D507C1BCB}"/>
              </a:ext>
            </a:extLst>
          </p:cNvPr>
          <p:cNvSpPr>
            <a:spLocks noGrp="1"/>
          </p:cNvSpPr>
          <p:nvPr>
            <p:ph type="body" sz="quarter" idx="32"/>
          </p:nvPr>
        </p:nvSpPr>
        <p:spPr>
          <a:xfrm>
            <a:off x="2412345" y="3709418"/>
            <a:ext cx="1998777"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4" name="Text Placeholder 30">
            <a:extLst>
              <a:ext uri="{FF2B5EF4-FFF2-40B4-BE49-F238E27FC236}">
                <a16:creationId xmlns:a16="http://schemas.microsoft.com/office/drawing/2014/main" id="{901D0D0F-2057-274E-9334-0BDFDD8975A0}"/>
              </a:ext>
            </a:extLst>
          </p:cNvPr>
          <p:cNvSpPr>
            <a:spLocks noGrp="1"/>
          </p:cNvSpPr>
          <p:nvPr>
            <p:ph type="body" sz="quarter" idx="33"/>
          </p:nvPr>
        </p:nvSpPr>
        <p:spPr>
          <a:xfrm>
            <a:off x="2416397" y="3957280"/>
            <a:ext cx="1998777"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55" name="Text Placeholder 25">
            <a:extLst>
              <a:ext uri="{FF2B5EF4-FFF2-40B4-BE49-F238E27FC236}">
                <a16:creationId xmlns:a16="http://schemas.microsoft.com/office/drawing/2014/main" id="{98088848-43C5-0748-A068-E561874340BF}"/>
              </a:ext>
            </a:extLst>
          </p:cNvPr>
          <p:cNvSpPr>
            <a:spLocks noGrp="1"/>
          </p:cNvSpPr>
          <p:nvPr>
            <p:ph type="body" sz="quarter" idx="34"/>
          </p:nvPr>
        </p:nvSpPr>
        <p:spPr>
          <a:xfrm>
            <a:off x="7647285" y="3709418"/>
            <a:ext cx="1998777"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6" name="Text Placeholder 30">
            <a:extLst>
              <a:ext uri="{FF2B5EF4-FFF2-40B4-BE49-F238E27FC236}">
                <a16:creationId xmlns:a16="http://schemas.microsoft.com/office/drawing/2014/main" id="{AFB6D5F1-CFF2-AE41-A794-3DA200E188AC}"/>
              </a:ext>
            </a:extLst>
          </p:cNvPr>
          <p:cNvSpPr>
            <a:spLocks noGrp="1"/>
          </p:cNvSpPr>
          <p:nvPr>
            <p:ph type="body" sz="quarter" idx="35"/>
          </p:nvPr>
        </p:nvSpPr>
        <p:spPr>
          <a:xfrm>
            <a:off x="7651337" y="3957280"/>
            <a:ext cx="1998777"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57" name="Text Placeholder 25">
            <a:extLst>
              <a:ext uri="{FF2B5EF4-FFF2-40B4-BE49-F238E27FC236}">
                <a16:creationId xmlns:a16="http://schemas.microsoft.com/office/drawing/2014/main" id="{C23503DA-BAB3-E142-96D4-E1C5DED1BBC1}"/>
              </a:ext>
            </a:extLst>
          </p:cNvPr>
          <p:cNvSpPr>
            <a:spLocks noGrp="1"/>
          </p:cNvSpPr>
          <p:nvPr>
            <p:ph type="body" sz="quarter" idx="36"/>
          </p:nvPr>
        </p:nvSpPr>
        <p:spPr>
          <a:xfrm>
            <a:off x="9983999" y="4015533"/>
            <a:ext cx="993833"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8" name="Text Placeholder 30">
            <a:extLst>
              <a:ext uri="{FF2B5EF4-FFF2-40B4-BE49-F238E27FC236}">
                <a16:creationId xmlns:a16="http://schemas.microsoft.com/office/drawing/2014/main" id="{A18AF3A6-012F-E946-82A7-FC28273D995A}"/>
              </a:ext>
            </a:extLst>
          </p:cNvPr>
          <p:cNvSpPr>
            <a:spLocks noGrp="1"/>
          </p:cNvSpPr>
          <p:nvPr>
            <p:ph type="body" sz="quarter" idx="37"/>
          </p:nvPr>
        </p:nvSpPr>
        <p:spPr>
          <a:xfrm>
            <a:off x="9988051" y="4263395"/>
            <a:ext cx="993833"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59" name="Text Placeholder 25">
            <a:extLst>
              <a:ext uri="{FF2B5EF4-FFF2-40B4-BE49-F238E27FC236}">
                <a16:creationId xmlns:a16="http://schemas.microsoft.com/office/drawing/2014/main" id="{6EB289C5-6287-B044-AD9B-A01310746A58}"/>
              </a:ext>
            </a:extLst>
          </p:cNvPr>
          <p:cNvSpPr>
            <a:spLocks noGrp="1"/>
          </p:cNvSpPr>
          <p:nvPr>
            <p:ph type="body" sz="quarter" idx="38"/>
          </p:nvPr>
        </p:nvSpPr>
        <p:spPr>
          <a:xfrm>
            <a:off x="10009974" y="5052440"/>
            <a:ext cx="993833"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0" name="Text Placeholder 30">
            <a:extLst>
              <a:ext uri="{FF2B5EF4-FFF2-40B4-BE49-F238E27FC236}">
                <a16:creationId xmlns:a16="http://schemas.microsoft.com/office/drawing/2014/main" id="{7C7E16A3-1EBC-754A-BB7B-D239BF5C6F96}"/>
              </a:ext>
            </a:extLst>
          </p:cNvPr>
          <p:cNvSpPr>
            <a:spLocks noGrp="1"/>
          </p:cNvSpPr>
          <p:nvPr>
            <p:ph type="body" sz="quarter" idx="39"/>
          </p:nvPr>
        </p:nvSpPr>
        <p:spPr>
          <a:xfrm>
            <a:off x="10014026" y="5300302"/>
            <a:ext cx="993833"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61" name="Text Placeholder 25">
            <a:extLst>
              <a:ext uri="{FF2B5EF4-FFF2-40B4-BE49-F238E27FC236}">
                <a16:creationId xmlns:a16="http://schemas.microsoft.com/office/drawing/2014/main" id="{4E9BA4E9-F591-2544-A097-62D6A482E90A}"/>
              </a:ext>
            </a:extLst>
          </p:cNvPr>
          <p:cNvSpPr>
            <a:spLocks noGrp="1"/>
          </p:cNvSpPr>
          <p:nvPr>
            <p:ph type="body" sz="quarter" idx="40"/>
          </p:nvPr>
        </p:nvSpPr>
        <p:spPr>
          <a:xfrm>
            <a:off x="3790015" y="5340098"/>
            <a:ext cx="2800166"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2" name="Text Placeholder 30">
            <a:extLst>
              <a:ext uri="{FF2B5EF4-FFF2-40B4-BE49-F238E27FC236}">
                <a16:creationId xmlns:a16="http://schemas.microsoft.com/office/drawing/2014/main" id="{2CD3D6A6-31C4-1441-9451-8FFF3E8124A0}"/>
              </a:ext>
            </a:extLst>
          </p:cNvPr>
          <p:cNvSpPr>
            <a:spLocks noGrp="1"/>
          </p:cNvSpPr>
          <p:nvPr>
            <p:ph type="body" sz="quarter" idx="41"/>
          </p:nvPr>
        </p:nvSpPr>
        <p:spPr>
          <a:xfrm>
            <a:off x="3794066" y="5587960"/>
            <a:ext cx="2796115" cy="613405"/>
          </a:xfrm>
          <a:effectLst>
            <a:outerShdw blurRad="63500" dist="38100" dir="2700000" algn="tl" rotWithShape="0">
              <a:prstClr val="black">
                <a:alpha val="50000"/>
              </a:prstClr>
            </a:outerShdw>
          </a:effectLst>
        </p:spPr>
        <p:txBody>
          <a:bodyPr>
            <a:noAutofit/>
          </a:bodyPr>
          <a:lstStyle>
            <a:lvl1pPr marL="285750" indent="-285750" algn="ctr">
              <a:buFont typeface="Arial" panose="020B0604020202020204" pitchFamily="34" charset="0"/>
              <a:buChar char="•"/>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63" name="Text Placeholder 25">
            <a:extLst>
              <a:ext uri="{FF2B5EF4-FFF2-40B4-BE49-F238E27FC236}">
                <a16:creationId xmlns:a16="http://schemas.microsoft.com/office/drawing/2014/main" id="{16305EA5-7C89-1745-8ABF-DC5EDA1285C9}"/>
              </a:ext>
            </a:extLst>
          </p:cNvPr>
          <p:cNvSpPr>
            <a:spLocks noGrp="1"/>
          </p:cNvSpPr>
          <p:nvPr>
            <p:ph type="body" sz="quarter" idx="42"/>
          </p:nvPr>
        </p:nvSpPr>
        <p:spPr>
          <a:xfrm>
            <a:off x="6942155" y="5340098"/>
            <a:ext cx="2800166" cy="247222"/>
          </a:xfrm>
        </p:spPr>
        <p:txBody>
          <a:bodyPr>
            <a:noAutofit/>
          </a:bodyPr>
          <a:lstStyle>
            <a:lvl1pPr marL="0" indent="0" algn="ct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4" name="Text Placeholder 30">
            <a:extLst>
              <a:ext uri="{FF2B5EF4-FFF2-40B4-BE49-F238E27FC236}">
                <a16:creationId xmlns:a16="http://schemas.microsoft.com/office/drawing/2014/main" id="{AC65B23F-D2DD-B046-B6AC-7FBDDE5AE36A}"/>
              </a:ext>
            </a:extLst>
          </p:cNvPr>
          <p:cNvSpPr>
            <a:spLocks noGrp="1"/>
          </p:cNvSpPr>
          <p:nvPr>
            <p:ph type="body" sz="quarter" idx="43"/>
          </p:nvPr>
        </p:nvSpPr>
        <p:spPr>
          <a:xfrm>
            <a:off x="6946207" y="5587960"/>
            <a:ext cx="2800166" cy="613405"/>
          </a:xfrm>
          <a:effectLst>
            <a:outerShdw blurRad="63500" dist="38100" dir="2700000" algn="tl" rotWithShape="0">
              <a:prstClr val="black">
                <a:alpha val="50000"/>
              </a:prstClr>
            </a:outerShdw>
          </a:effectLst>
        </p:spPr>
        <p:txBody>
          <a:bodyPr>
            <a:noAutofit/>
          </a:bodyPr>
          <a:lstStyle>
            <a:lvl1pPr marL="0" indent="0" algn="ct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65" name="Text Placeholder 25">
            <a:extLst>
              <a:ext uri="{FF2B5EF4-FFF2-40B4-BE49-F238E27FC236}">
                <a16:creationId xmlns:a16="http://schemas.microsoft.com/office/drawing/2014/main" id="{6D90CB77-963D-A047-961E-E9FCFF2DC7B6}"/>
              </a:ext>
            </a:extLst>
          </p:cNvPr>
          <p:cNvSpPr>
            <a:spLocks noGrp="1"/>
          </p:cNvSpPr>
          <p:nvPr>
            <p:ph type="body" sz="quarter" idx="44"/>
          </p:nvPr>
        </p:nvSpPr>
        <p:spPr>
          <a:xfrm>
            <a:off x="1977148" y="5340098"/>
            <a:ext cx="1532496" cy="247222"/>
          </a:xfrm>
        </p:spPr>
        <p:txBody>
          <a:bodyPr>
            <a:noAutofit/>
          </a:bodyPr>
          <a:lstStyle>
            <a:lvl1pPr marL="0" indent="0" algn="r">
              <a:buNone/>
              <a:defRPr sz="1800" b="0" cap="none" spc="0">
                <a:ln w="0"/>
                <a:solidFill>
                  <a:schemeClr val="bg1"/>
                </a:solidFill>
                <a:effectLst>
                  <a:outerShdw blurRad="127000" dist="63500" dir="2700000" algn="tl" rotWithShape="0">
                    <a:prstClr val="black">
                      <a:alpha val="50000"/>
                    </a:prstClr>
                  </a:outerShdw>
                </a:effectLst>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6" name="Text Placeholder 30">
            <a:extLst>
              <a:ext uri="{FF2B5EF4-FFF2-40B4-BE49-F238E27FC236}">
                <a16:creationId xmlns:a16="http://schemas.microsoft.com/office/drawing/2014/main" id="{48805874-27D7-0C47-824E-243C35891BCC}"/>
              </a:ext>
            </a:extLst>
          </p:cNvPr>
          <p:cNvSpPr>
            <a:spLocks noGrp="1"/>
          </p:cNvSpPr>
          <p:nvPr>
            <p:ph type="body" sz="quarter" idx="45"/>
          </p:nvPr>
        </p:nvSpPr>
        <p:spPr>
          <a:xfrm>
            <a:off x="1981200" y="5587960"/>
            <a:ext cx="1528444" cy="613405"/>
          </a:xfrm>
          <a:effectLst>
            <a:outerShdw blurRad="63500" dist="38100" dir="2700000" algn="tl" rotWithShape="0">
              <a:prstClr val="black">
                <a:alpha val="50000"/>
              </a:prstClr>
            </a:outerShdw>
          </a:effectLst>
        </p:spPr>
        <p:txBody>
          <a:bodyPr>
            <a:noAutofit/>
          </a:bodyPr>
          <a:lstStyle>
            <a:lvl1pPr marL="0" indent="0" algn="r">
              <a:buNone/>
              <a:defRPr sz="140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67" name="Title Placeholder 1">
            <a:extLst>
              <a:ext uri="{FF2B5EF4-FFF2-40B4-BE49-F238E27FC236}">
                <a16:creationId xmlns:a16="http://schemas.microsoft.com/office/drawing/2014/main" id="{0B1CA04A-E3DE-4D8C-B840-CC67699FFDF3}"/>
              </a:ext>
            </a:extLst>
          </p:cNvPr>
          <p:cNvSpPr>
            <a:spLocks noGrp="1"/>
          </p:cNvSpPr>
          <p:nvPr>
            <p:ph type="title"/>
          </p:nvPr>
        </p:nvSpPr>
        <p:spPr>
          <a:xfrm>
            <a:off x="838200" y="1"/>
            <a:ext cx="10515600" cy="397184"/>
          </a:xfrm>
          <a:prstGeom prst="rect">
            <a:avLst/>
          </a:prstGeom>
        </p:spPr>
        <p:txBody>
          <a:bodyPr vert="horz" lIns="91440" tIns="45720" rIns="91440" bIns="45720" rtlCol="0" anchor="ctr">
            <a:noAutofit/>
          </a:bodyPr>
          <a:lstStyle>
            <a:lvl1pPr algn="ctr">
              <a:defRPr sz="2000"/>
            </a:lvl1pPr>
          </a:lstStyle>
          <a:p>
            <a:r>
              <a:rPr lang="en-US"/>
              <a:t>Click to edit Master title style</a:t>
            </a:r>
            <a:endParaRPr lang="en-US" dirty="0"/>
          </a:p>
        </p:txBody>
      </p:sp>
    </p:spTree>
    <p:extLst>
      <p:ext uri="{BB962C8B-B14F-4D97-AF65-F5344CB8AC3E}">
        <p14:creationId xmlns:p14="http://schemas.microsoft.com/office/powerpoint/2010/main" val="640732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965E56B-9EFF-6941-8F6C-ABB7AFF3CCFB}"/>
              </a:ext>
            </a:extLst>
          </p:cNvPr>
          <p:cNvCxnSpPr/>
          <p:nvPr/>
        </p:nvCxnSpPr>
        <p:spPr>
          <a:xfrm>
            <a:off x="213756" y="1270660"/>
            <a:ext cx="11578441"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3A6C94A2-2661-CF4E-9CCF-5230FD080C1E}"/>
              </a:ext>
            </a:extLst>
          </p:cNvPr>
          <p:cNvSpPr>
            <a:spLocks noGrp="1"/>
          </p:cNvSpPr>
          <p:nvPr>
            <p:ph type="title"/>
          </p:nvPr>
        </p:nvSpPr>
        <p:spPr>
          <a:xfrm>
            <a:off x="838200" y="365126"/>
            <a:ext cx="10515600" cy="795555"/>
          </a:xfrm>
        </p:spPr>
        <p:txBody>
          <a:bodyPr anchor="b">
            <a:normAutofit/>
          </a:bodyPr>
          <a:lstStyle>
            <a:lvl1pPr algn="ctr">
              <a:defRPr sz="3600" b="1">
                <a:solidFill>
                  <a:srgbClr val="01594B"/>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79890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212" name="Image"/>
          <p:cNvSpPr>
            <a:spLocks noGrp="1"/>
          </p:cNvSpPr>
          <p:nvPr>
            <p:ph type="pic" idx="21"/>
          </p:nvPr>
        </p:nvSpPr>
        <p:spPr>
          <a:xfrm>
            <a:off x="-203200" y="-914400"/>
            <a:ext cx="12515850" cy="8343900"/>
          </a:xfrm>
          <a:prstGeom prst="rect">
            <a:avLst/>
          </a:prstGeom>
        </p:spPr>
        <p:txBody>
          <a:bodyPr lIns="91439" tIns="45719" rIns="91439" bIns="45719" anchor="t">
            <a:noAutofit/>
          </a:bodyPr>
          <a:lstStyle/>
          <a:p>
            <a:endParaRPr/>
          </a:p>
        </p:txBody>
      </p:sp>
      <p:sp>
        <p:nvSpPr>
          <p:cNvPr id="215" name="Slide Number"/>
          <p:cNvSpPr txBox="1">
            <a:spLocks noGrp="1"/>
          </p:cNvSpPr>
          <p:nvPr>
            <p:ph type="sldNum" sz="quarter" idx="2"/>
          </p:nvPr>
        </p:nvSpPr>
        <p:spPr>
          <a:xfrm>
            <a:off x="5956300" y="6534150"/>
            <a:ext cx="274321" cy="26035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433970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4A8BCF-E463-A346-ACC6-10ADB5B99360}"/>
              </a:ext>
            </a:extLst>
          </p:cNvPr>
          <p:cNvSpPr>
            <a:spLocks noGrp="1"/>
          </p:cNvSpPr>
          <p:nvPr>
            <p:ph idx="1"/>
          </p:nvPr>
        </p:nvSpPr>
        <p:spPr>
          <a:xfrm>
            <a:off x="838200" y="1467855"/>
            <a:ext cx="10515600" cy="4709108"/>
          </a:xfrm>
        </p:spPr>
        <p:txBody>
          <a:bodyPr/>
          <a:lstStyle>
            <a:lvl1pPr>
              <a:defRPr lang="en-US" sz="2400" kern="1200" dirty="0">
                <a:solidFill>
                  <a:srgbClr val="01594B"/>
                </a:solidFill>
                <a:latin typeface="Century Gothic" panose="020B0502020202020204" pitchFamily="34" charset="0"/>
                <a:ea typeface="+mn-ea"/>
                <a:cs typeface="+mn-cs"/>
              </a:defRPr>
            </a:lvl1pPr>
            <a:lvl2pPr>
              <a:defRPr sz="2000">
                <a:solidFill>
                  <a:srgbClr val="01594B"/>
                </a:solidFill>
                <a:latin typeface="Century Gothic" panose="020B0502020202020204" pitchFamily="34" charset="0"/>
              </a:defRPr>
            </a:lvl2pPr>
            <a:lvl3pPr>
              <a:defRPr sz="1800">
                <a:solidFill>
                  <a:srgbClr val="01594B"/>
                </a:solidFill>
                <a:latin typeface="Century Gothic" panose="020B0502020202020204" pitchFamily="34" charset="0"/>
              </a:defRPr>
            </a:lvl3pPr>
            <a:lvl4pPr>
              <a:defRPr sz="1600">
                <a:solidFill>
                  <a:srgbClr val="01594B"/>
                </a:solidFill>
                <a:latin typeface="Century Gothic" panose="020B0502020202020204" pitchFamily="34" charset="0"/>
              </a:defRPr>
            </a:lvl4pPr>
            <a:lvl5pPr>
              <a:defRPr sz="1600">
                <a:solidFill>
                  <a:srgbClr val="01594B"/>
                </a:solidFill>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FC8804A2-D963-2A45-B668-6E59BEE2B270}"/>
              </a:ext>
            </a:extLst>
          </p:cNvPr>
          <p:cNvCxnSpPr/>
          <p:nvPr/>
        </p:nvCxnSpPr>
        <p:spPr>
          <a:xfrm>
            <a:off x="213756" y="1270660"/>
            <a:ext cx="11578441"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3AC01964-BD39-4747-B4DF-8F84C4ECB0D5}"/>
              </a:ext>
            </a:extLst>
          </p:cNvPr>
          <p:cNvSpPr>
            <a:spLocks noGrp="1"/>
          </p:cNvSpPr>
          <p:nvPr>
            <p:ph type="title"/>
          </p:nvPr>
        </p:nvSpPr>
        <p:spPr>
          <a:xfrm>
            <a:off x="838200" y="365126"/>
            <a:ext cx="10515600" cy="796018"/>
          </a:xfrm>
        </p:spPr>
        <p:txBody>
          <a:bodyPr anchor="b">
            <a:normAutofit/>
          </a:bodyPr>
          <a:lstStyle>
            <a:lvl1pPr algn="ctr">
              <a:defRPr sz="3600" b="1">
                <a:solidFill>
                  <a:srgbClr val="01594B"/>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29354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80F042-78C0-CF4B-B414-A5515F986467}"/>
              </a:ext>
            </a:extLst>
          </p:cNvPr>
          <p:cNvSpPr>
            <a:spLocks noGrp="1"/>
          </p:cNvSpPr>
          <p:nvPr>
            <p:ph sz="half" idx="1"/>
          </p:nvPr>
        </p:nvSpPr>
        <p:spPr>
          <a:xfrm>
            <a:off x="838200" y="1450048"/>
            <a:ext cx="5181600" cy="4726915"/>
          </a:xfrm>
        </p:spPr>
        <p:txBody>
          <a:bodyPr/>
          <a:lstStyle>
            <a:lvl1pPr>
              <a:defRPr sz="2400">
                <a:solidFill>
                  <a:srgbClr val="01594B"/>
                </a:solidFill>
                <a:latin typeface="Century Gothic" panose="020B0502020202020204" pitchFamily="34" charset="0"/>
              </a:defRPr>
            </a:lvl1pPr>
            <a:lvl2pPr>
              <a:defRPr sz="2000">
                <a:solidFill>
                  <a:srgbClr val="01594B"/>
                </a:solidFill>
                <a:latin typeface="Century Gothic" panose="020B0502020202020204" pitchFamily="34" charset="0"/>
              </a:defRPr>
            </a:lvl2pPr>
            <a:lvl3pPr>
              <a:defRPr sz="1800">
                <a:solidFill>
                  <a:srgbClr val="01594B"/>
                </a:solidFill>
                <a:latin typeface="Century Gothic" panose="020B0502020202020204" pitchFamily="34" charset="0"/>
              </a:defRPr>
            </a:lvl3pPr>
            <a:lvl4pPr>
              <a:defRPr sz="1600">
                <a:solidFill>
                  <a:srgbClr val="01594B"/>
                </a:solidFill>
                <a:latin typeface="Century Gothic" panose="020B0502020202020204" pitchFamily="34" charset="0"/>
              </a:defRPr>
            </a:lvl4pPr>
            <a:lvl5pPr>
              <a:defRPr sz="1600">
                <a:solidFill>
                  <a:srgbClr val="01594B"/>
                </a:solidFill>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A626D03-67D6-8148-B5A2-4D1C8A6E3E91}"/>
              </a:ext>
            </a:extLst>
          </p:cNvPr>
          <p:cNvSpPr>
            <a:spLocks noGrp="1"/>
          </p:cNvSpPr>
          <p:nvPr>
            <p:ph sz="half" idx="2"/>
          </p:nvPr>
        </p:nvSpPr>
        <p:spPr>
          <a:xfrm>
            <a:off x="6172200" y="1450048"/>
            <a:ext cx="5181600" cy="4726915"/>
          </a:xfrm>
        </p:spPr>
        <p:txBody>
          <a:bodyPr>
            <a:normAutofit/>
          </a:bodyPr>
          <a:lstStyle>
            <a:lvl1pPr>
              <a:defRPr sz="2400">
                <a:solidFill>
                  <a:srgbClr val="01594B"/>
                </a:solidFill>
                <a:latin typeface="Century Gothic" panose="020B0502020202020204" pitchFamily="34" charset="0"/>
              </a:defRPr>
            </a:lvl1pPr>
            <a:lvl2pPr>
              <a:defRPr sz="2000">
                <a:solidFill>
                  <a:srgbClr val="01594B"/>
                </a:solidFill>
                <a:latin typeface="Century Gothic" panose="020B0502020202020204" pitchFamily="34" charset="0"/>
              </a:defRPr>
            </a:lvl2pPr>
            <a:lvl3pPr>
              <a:defRPr sz="1800">
                <a:solidFill>
                  <a:srgbClr val="01594B"/>
                </a:solidFill>
                <a:latin typeface="Century Gothic" panose="020B0502020202020204" pitchFamily="34" charset="0"/>
              </a:defRPr>
            </a:lvl3pPr>
            <a:lvl4pPr>
              <a:defRPr sz="1600">
                <a:solidFill>
                  <a:srgbClr val="01594B"/>
                </a:solidFill>
                <a:latin typeface="Century Gothic" panose="020B0502020202020204" pitchFamily="34" charset="0"/>
              </a:defRPr>
            </a:lvl4pPr>
            <a:lvl5pPr>
              <a:defRPr sz="1600">
                <a:solidFill>
                  <a:srgbClr val="01594B"/>
                </a:solidFill>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862295AE-4DC3-664E-944F-8C34052AE412}"/>
              </a:ext>
            </a:extLst>
          </p:cNvPr>
          <p:cNvCxnSpPr/>
          <p:nvPr/>
        </p:nvCxnSpPr>
        <p:spPr>
          <a:xfrm>
            <a:off x="213756" y="1270660"/>
            <a:ext cx="11578441"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5F845740-476D-F248-8FD3-5440BC1F8405}"/>
              </a:ext>
            </a:extLst>
          </p:cNvPr>
          <p:cNvSpPr>
            <a:spLocks noGrp="1"/>
          </p:cNvSpPr>
          <p:nvPr>
            <p:ph type="title"/>
          </p:nvPr>
        </p:nvSpPr>
        <p:spPr>
          <a:xfrm>
            <a:off x="838200" y="394154"/>
            <a:ext cx="10515600" cy="726145"/>
          </a:xfrm>
        </p:spPr>
        <p:txBody>
          <a:bodyPr anchor="b">
            <a:normAutofit/>
          </a:bodyPr>
          <a:lstStyle>
            <a:lvl1pPr algn="ctr">
              <a:defRPr sz="3600" b="1">
                <a:solidFill>
                  <a:srgbClr val="01594B"/>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22414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588476-131B-A24F-9E27-2E7637BBAD6F}"/>
              </a:ext>
            </a:extLst>
          </p:cNvPr>
          <p:cNvSpPr>
            <a:spLocks noGrp="1"/>
          </p:cNvSpPr>
          <p:nvPr>
            <p:ph type="body" idx="1"/>
          </p:nvPr>
        </p:nvSpPr>
        <p:spPr>
          <a:xfrm>
            <a:off x="836612" y="1437348"/>
            <a:ext cx="5157787" cy="823912"/>
          </a:xfrm>
        </p:spPr>
        <p:txBody>
          <a:bodyPr anchor="b"/>
          <a:lstStyle>
            <a:lvl1pPr marL="0" indent="0">
              <a:buNone/>
              <a:defRPr sz="2400" b="1">
                <a:solidFill>
                  <a:srgbClr val="01594B"/>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476CFC-DBE5-3B4C-9B52-6E3F20362FDA}"/>
              </a:ext>
            </a:extLst>
          </p:cNvPr>
          <p:cNvSpPr>
            <a:spLocks noGrp="1"/>
          </p:cNvSpPr>
          <p:nvPr>
            <p:ph sz="half" idx="2"/>
          </p:nvPr>
        </p:nvSpPr>
        <p:spPr>
          <a:xfrm>
            <a:off x="836612" y="2427947"/>
            <a:ext cx="5157787" cy="3684588"/>
          </a:xfrm>
        </p:spPr>
        <p:txBody>
          <a:bodyPr/>
          <a:lstStyle>
            <a:lvl1pPr>
              <a:defRPr sz="2400">
                <a:solidFill>
                  <a:srgbClr val="01594B"/>
                </a:solidFill>
                <a:latin typeface="Century Gothic" panose="020B0502020202020204" pitchFamily="34" charset="0"/>
              </a:defRPr>
            </a:lvl1pPr>
            <a:lvl2pPr>
              <a:defRPr sz="2000">
                <a:solidFill>
                  <a:srgbClr val="01594B"/>
                </a:solidFill>
                <a:latin typeface="Century Gothic" panose="020B0502020202020204" pitchFamily="34" charset="0"/>
              </a:defRPr>
            </a:lvl2pPr>
            <a:lvl3pPr>
              <a:defRPr sz="1800">
                <a:solidFill>
                  <a:srgbClr val="01594B"/>
                </a:solidFill>
                <a:latin typeface="Century Gothic" panose="020B0502020202020204" pitchFamily="34" charset="0"/>
              </a:defRPr>
            </a:lvl3pPr>
            <a:lvl4pPr>
              <a:defRPr sz="1600">
                <a:solidFill>
                  <a:srgbClr val="01594B"/>
                </a:solidFill>
                <a:latin typeface="Century Gothic" panose="020B0502020202020204" pitchFamily="34" charset="0"/>
              </a:defRPr>
            </a:lvl4pPr>
            <a:lvl5pPr>
              <a:defRPr sz="1600">
                <a:solidFill>
                  <a:srgbClr val="01594B"/>
                </a:solidFill>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C6E1587-13EE-1B4D-A277-674709AE1AAB}"/>
              </a:ext>
            </a:extLst>
          </p:cNvPr>
          <p:cNvSpPr>
            <a:spLocks noGrp="1"/>
          </p:cNvSpPr>
          <p:nvPr>
            <p:ph type="body" sz="quarter" idx="3"/>
          </p:nvPr>
        </p:nvSpPr>
        <p:spPr>
          <a:xfrm>
            <a:off x="6170612" y="1437348"/>
            <a:ext cx="5183188" cy="823912"/>
          </a:xfrm>
        </p:spPr>
        <p:txBody>
          <a:bodyPr anchor="b"/>
          <a:lstStyle>
            <a:lvl1pPr marL="0" indent="0">
              <a:buNone/>
              <a:defRPr sz="2400" b="1">
                <a:solidFill>
                  <a:srgbClr val="01594B"/>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251863-327C-8C4D-9D64-E42059B6BF46}"/>
              </a:ext>
            </a:extLst>
          </p:cNvPr>
          <p:cNvSpPr>
            <a:spLocks noGrp="1"/>
          </p:cNvSpPr>
          <p:nvPr>
            <p:ph sz="quarter" idx="4"/>
          </p:nvPr>
        </p:nvSpPr>
        <p:spPr>
          <a:xfrm>
            <a:off x="6169024" y="2427947"/>
            <a:ext cx="5183188" cy="3684588"/>
          </a:xfrm>
        </p:spPr>
        <p:txBody>
          <a:bodyPr/>
          <a:lstStyle>
            <a:lvl1pPr>
              <a:defRPr sz="2400">
                <a:solidFill>
                  <a:srgbClr val="01594B"/>
                </a:solidFill>
                <a:latin typeface="Century Gothic" panose="020B0502020202020204" pitchFamily="34" charset="0"/>
              </a:defRPr>
            </a:lvl1pPr>
            <a:lvl2pPr>
              <a:defRPr sz="2000">
                <a:solidFill>
                  <a:srgbClr val="01594B"/>
                </a:solidFill>
                <a:latin typeface="Century Gothic" panose="020B0502020202020204" pitchFamily="34" charset="0"/>
              </a:defRPr>
            </a:lvl2pPr>
            <a:lvl3pPr>
              <a:defRPr sz="1800">
                <a:solidFill>
                  <a:srgbClr val="01594B"/>
                </a:solidFill>
                <a:latin typeface="Century Gothic" panose="020B0502020202020204" pitchFamily="34" charset="0"/>
              </a:defRPr>
            </a:lvl3pPr>
            <a:lvl4pPr>
              <a:defRPr sz="1600">
                <a:solidFill>
                  <a:srgbClr val="01594B"/>
                </a:solidFill>
                <a:latin typeface="Century Gothic" panose="020B0502020202020204" pitchFamily="34" charset="0"/>
              </a:defRPr>
            </a:lvl4pPr>
            <a:lvl5pPr>
              <a:defRPr sz="1600">
                <a:solidFill>
                  <a:srgbClr val="01594B"/>
                </a:solidFill>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06F9F7C7-D81B-6F4A-9F57-B4D33AFED468}"/>
              </a:ext>
            </a:extLst>
          </p:cNvPr>
          <p:cNvCxnSpPr/>
          <p:nvPr/>
        </p:nvCxnSpPr>
        <p:spPr>
          <a:xfrm>
            <a:off x="213756" y="1270660"/>
            <a:ext cx="11578441" cy="0"/>
          </a:xfrm>
          <a:prstGeom prst="line">
            <a:avLst/>
          </a:prstGeom>
          <a:ln>
            <a:solidFill>
              <a:srgbClr val="01594B"/>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58971EF-7EE1-A64E-A85A-6FAFBE60D000}"/>
              </a:ext>
            </a:extLst>
          </p:cNvPr>
          <p:cNvSpPr>
            <a:spLocks noGrp="1"/>
          </p:cNvSpPr>
          <p:nvPr>
            <p:ph type="title"/>
          </p:nvPr>
        </p:nvSpPr>
        <p:spPr>
          <a:xfrm>
            <a:off x="838200" y="365126"/>
            <a:ext cx="10515600" cy="738848"/>
          </a:xfrm>
        </p:spPr>
        <p:txBody>
          <a:bodyPr anchor="b">
            <a:normAutofit/>
          </a:bodyPr>
          <a:lstStyle>
            <a:lvl1pPr algn="ctr">
              <a:defRPr sz="3600" b="1">
                <a:solidFill>
                  <a:srgbClr val="01594B"/>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48675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5/9/24</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73835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break">
    <p:bg>
      <p:bgPr>
        <a:gradFill>
          <a:gsLst>
            <a:gs pos="100000">
              <a:schemeClr val="accent4"/>
            </a:gs>
            <a:gs pos="0">
              <a:schemeClr val="accent2"/>
            </a:gs>
          </a:gsLst>
          <a:lin ang="18900000" scaled="1"/>
        </a:gra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2F236E68-2CF8-44ED-939D-0302808CE819}"/>
              </a:ext>
            </a:extLst>
          </p:cNvPr>
          <p:cNvSpPr>
            <a:spLocks noGrp="1"/>
          </p:cNvSpPr>
          <p:nvPr>
            <p:ph type="pic" sz="quarter" idx="13"/>
          </p:nvPr>
        </p:nvSpPr>
        <p:spPr>
          <a:xfrm>
            <a:off x="0" y="0"/>
            <a:ext cx="12188370" cy="6858000"/>
          </a:xfrm>
          <a:custGeom>
            <a:avLst/>
            <a:gdLst>
              <a:gd name="connsiteX0" fmla="*/ 0 w 12188370"/>
              <a:gd name="connsiteY0" fmla="*/ 0 h 6858000"/>
              <a:gd name="connsiteX1" fmla="*/ 12188370 w 12188370"/>
              <a:gd name="connsiteY1" fmla="*/ 0 h 6858000"/>
              <a:gd name="connsiteX2" fmla="*/ 12188370 w 12188370"/>
              <a:gd name="connsiteY2" fmla="*/ 6858000 h 6858000"/>
              <a:gd name="connsiteX3" fmla="*/ 0 w 12188370"/>
              <a:gd name="connsiteY3" fmla="*/ 6858000 h 6858000"/>
              <a:gd name="connsiteX4" fmla="*/ 0 w 12188370"/>
              <a:gd name="connsiteY4" fmla="*/ 843875 h 6858000"/>
              <a:gd name="connsiteX5" fmla="*/ 8473201 w 12188370"/>
              <a:gd name="connsiteY5" fmla="*/ 843875 h 6858000"/>
              <a:gd name="connsiteX6" fmla="*/ 8473201 w 12188370"/>
              <a:gd name="connsiteY6" fmla="*/ 816443 h 6858000"/>
              <a:gd name="connsiteX7" fmla="*/ 0 w 12188370"/>
              <a:gd name="connsiteY7" fmla="*/ 8164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370" h="6858000">
                <a:moveTo>
                  <a:pt x="0" y="0"/>
                </a:moveTo>
                <a:lnTo>
                  <a:pt x="12188370" y="0"/>
                </a:lnTo>
                <a:lnTo>
                  <a:pt x="12188370" y="6858000"/>
                </a:lnTo>
                <a:lnTo>
                  <a:pt x="0" y="6858000"/>
                </a:lnTo>
                <a:lnTo>
                  <a:pt x="0" y="843875"/>
                </a:lnTo>
                <a:lnTo>
                  <a:pt x="8473201" y="843875"/>
                </a:lnTo>
                <a:lnTo>
                  <a:pt x="8473201" y="816443"/>
                </a:lnTo>
                <a:lnTo>
                  <a:pt x="0" y="816443"/>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532F3A8F-B976-406D-827A-8714EFF80344}"/>
              </a:ext>
            </a:extLst>
          </p:cNvPr>
          <p:cNvSpPr>
            <a:spLocks noGrp="1"/>
          </p:cNvSpPr>
          <p:nvPr>
            <p:ph type="title" hasCustomPrompt="1"/>
          </p:nvPr>
        </p:nvSpPr>
        <p:spPr>
          <a:xfrm>
            <a:off x="1256275" y="2276439"/>
            <a:ext cx="9679448" cy="2868439"/>
          </a:xfrm>
        </p:spPr>
        <p:txBody>
          <a:bodyPr anchor="b">
            <a:noAutofit/>
          </a:bodyPr>
          <a:lstStyle>
            <a:lvl1pPr algn="l">
              <a:defRPr lang="en-US" sz="7200" b="1" kern="1200" cap="all" dirty="0">
                <a:solidFill>
                  <a:schemeClr val="bg1"/>
                </a:solidFill>
                <a:latin typeface="+mj-lt"/>
                <a:ea typeface="+mj-ea"/>
                <a:cs typeface="+mj-cs"/>
              </a:defRPr>
            </a:lvl1pPr>
          </a:lstStyle>
          <a:p>
            <a:r>
              <a:rPr lang="en-US" dirty="0"/>
              <a:t>CLICK TO EDIT MASTER TITLE STYLE</a:t>
            </a:r>
          </a:p>
        </p:txBody>
      </p:sp>
      <p:sp>
        <p:nvSpPr>
          <p:cNvPr id="13" name="Text Placeholder 3">
            <a:extLst>
              <a:ext uri="{FF2B5EF4-FFF2-40B4-BE49-F238E27FC236}">
                <a16:creationId xmlns:a16="http://schemas.microsoft.com/office/drawing/2014/main" id="{91D9E9B9-E0A7-4C75-946E-BBAEBCC2CA6A}"/>
              </a:ext>
            </a:extLst>
          </p:cNvPr>
          <p:cNvSpPr>
            <a:spLocks noGrp="1"/>
          </p:cNvSpPr>
          <p:nvPr>
            <p:ph type="body" idx="14"/>
          </p:nvPr>
        </p:nvSpPr>
        <p:spPr>
          <a:xfrm>
            <a:off x="1256275" y="5098254"/>
            <a:ext cx="9679449" cy="750259"/>
          </a:xfrm>
        </p:spPr>
        <p:txBody>
          <a:bodyPr vert="horz" lIns="91440" tIns="45720" rIns="91440" bIns="45720" rtlCol="0" anchor="ctr">
            <a:normAutofit/>
          </a:bodyPr>
          <a:lstStyle>
            <a:lvl1pPr marL="0" indent="0">
              <a:buNone/>
              <a:defRPr sz="2000">
                <a:solidFill>
                  <a:schemeClr val="bg1"/>
                </a:solidFill>
              </a:defRPr>
            </a:lvl1pPr>
          </a:lstStyle>
          <a:p>
            <a:pPr lvl="0"/>
            <a:r>
              <a:rPr lang="en-US" sz="2000" kern="1200">
                <a:solidFill>
                  <a:srgbClr val="FFFFFF"/>
                </a:solidFill>
                <a:latin typeface="+mn-lt"/>
                <a:ea typeface="+mn-ea"/>
                <a:cs typeface="+mn-cs"/>
              </a:rPr>
              <a:t>Click to edit Master text styles</a:t>
            </a:r>
          </a:p>
        </p:txBody>
      </p:sp>
      <p:cxnSp>
        <p:nvCxnSpPr>
          <p:cNvPr id="6" name="Straight Connector 5">
            <a:extLst>
              <a:ext uri="{FF2B5EF4-FFF2-40B4-BE49-F238E27FC236}">
                <a16:creationId xmlns:a16="http://schemas.microsoft.com/office/drawing/2014/main" id="{03C6873F-B921-4626-97A7-FD8E9398E4E7}"/>
              </a:ext>
            </a:extLst>
          </p:cNvPr>
          <p:cNvCxnSpPr>
            <a:cxnSpLocks/>
          </p:cNvCxnSpPr>
          <p:nvPr userDrawn="1"/>
        </p:nvCxnSpPr>
        <p:spPr>
          <a:xfrm flipH="1">
            <a:off x="-10886" y="821523"/>
            <a:ext cx="847320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Graphic 13">
            <a:extLst>
              <a:ext uri="{FF2B5EF4-FFF2-40B4-BE49-F238E27FC236}">
                <a16:creationId xmlns:a16="http://schemas.microsoft.com/office/drawing/2014/main" id="{275D0799-1240-4A8C-98BF-96679D262568}"/>
              </a:ext>
            </a:extLst>
          </p:cNvPr>
          <p:cNvSpPr/>
          <p:nvPr userDrawn="1"/>
        </p:nvSpPr>
        <p:spPr>
          <a:xfrm>
            <a:off x="544954" y="2865643"/>
            <a:ext cx="146329" cy="157937"/>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bg1"/>
          </a:solidFill>
          <a:ln w="603" cap="flat">
            <a:noFill/>
            <a:prstDash val="solid"/>
            <a:miter/>
          </a:ln>
        </p:spPr>
        <p:txBody>
          <a:bodyPr rtlCol="0" anchor="ctr"/>
          <a:lstStyle/>
          <a:p>
            <a:endParaRPr lang="en-US" dirty="0"/>
          </a:p>
        </p:txBody>
      </p:sp>
      <p:sp>
        <p:nvSpPr>
          <p:cNvPr id="9" name="Graphic 12">
            <a:extLst>
              <a:ext uri="{FF2B5EF4-FFF2-40B4-BE49-F238E27FC236}">
                <a16:creationId xmlns:a16="http://schemas.microsoft.com/office/drawing/2014/main" id="{3F7A1898-37E9-4DF7-9E1E-A5D41681C6D9}"/>
              </a:ext>
            </a:extLst>
          </p:cNvPr>
          <p:cNvSpPr/>
          <p:nvPr userDrawn="1"/>
        </p:nvSpPr>
        <p:spPr>
          <a:xfrm>
            <a:off x="903734" y="3094942"/>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9" name="Graphic 15">
            <a:extLst>
              <a:ext uri="{FF2B5EF4-FFF2-40B4-BE49-F238E27FC236}">
                <a16:creationId xmlns:a16="http://schemas.microsoft.com/office/drawing/2014/main" id="{DA49FC99-340D-4901-98CD-6C4D1941C969}"/>
              </a:ext>
            </a:extLst>
          </p:cNvPr>
          <p:cNvSpPr/>
          <p:nvPr userDrawn="1"/>
        </p:nvSpPr>
        <p:spPr>
          <a:xfrm>
            <a:off x="532920" y="361923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273943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CE21BA-75B6-465F-B249-4B2073658FFC}" type="datetimeFigureOut">
              <a:rPr lang="en-US" smtClean="0"/>
              <a:t>5/9/24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A4D297-C442-4435-B4E8-5F1D43BCE95F}" type="slidenum">
              <a:rPr lang="en-US" smtClean="0"/>
              <a:t>‹#›</a:t>
            </a:fld>
            <a:endParaRPr lang="en-US"/>
          </a:p>
        </p:txBody>
      </p:sp>
    </p:spTree>
    <p:extLst>
      <p:ext uri="{BB962C8B-B14F-4D97-AF65-F5344CB8AC3E}">
        <p14:creationId xmlns:p14="http://schemas.microsoft.com/office/powerpoint/2010/main" val="4004910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BDF80-D3EB-4DD7-908E-55FC3AE00F7D}"/>
              </a:ext>
            </a:extLst>
          </p:cNvPr>
          <p:cNvSpPr>
            <a:spLocks noGrp="1"/>
          </p:cNvSpPr>
          <p:nvPr>
            <p:ph type="title"/>
          </p:nvPr>
        </p:nvSpPr>
        <p:spPr/>
        <p:txBody>
          <a:bodyPr/>
          <a:lstStyle/>
          <a:p>
            <a:r>
              <a:rPr lang="en-US" dirty="0"/>
              <a:t>Click to edit Master title style</a:t>
            </a:r>
          </a:p>
        </p:txBody>
      </p:sp>
      <p:sp>
        <p:nvSpPr>
          <p:cNvPr id="4" name="Content Placeholder 3">
            <a:extLst>
              <a:ext uri="{FF2B5EF4-FFF2-40B4-BE49-F238E27FC236}">
                <a16:creationId xmlns:a16="http://schemas.microsoft.com/office/drawing/2014/main" id="{BE90D357-6C4D-4BB6-8A3D-95C70AE5C49D}"/>
              </a:ext>
            </a:extLst>
          </p:cNvPr>
          <p:cNvSpPr>
            <a:spLocks noGrp="1"/>
          </p:cNvSpPr>
          <p:nvPr>
            <p:ph sz="quarter" idx="10"/>
          </p:nvPr>
        </p:nvSpPr>
        <p:spPr>
          <a:xfrm>
            <a:off x="609601" y="1828801"/>
            <a:ext cx="10911417" cy="39158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97A31E65-80C5-4A8B-AEA1-B180E91CC4EA}"/>
              </a:ext>
            </a:extLst>
          </p:cNvPr>
          <p:cNvSpPr>
            <a:spLocks noGrp="1"/>
          </p:cNvSpPr>
          <p:nvPr>
            <p:ph type="sldNum" sz="quarter" idx="11"/>
          </p:nvPr>
        </p:nvSpPr>
        <p:spPr/>
        <p:txBody>
          <a:bodyPr/>
          <a:lstStyle/>
          <a:p>
            <a:fld id="{5218C91E-2E9B-468D-9FA2-1BFF4494BD01}" type="slidenum">
              <a:rPr lang="en-US" smtClean="0"/>
              <a:t>‹#›</a:t>
            </a:fld>
            <a:endParaRPr lang="en-US"/>
          </a:p>
        </p:txBody>
      </p:sp>
    </p:spTree>
    <p:extLst>
      <p:ext uri="{BB962C8B-B14F-4D97-AF65-F5344CB8AC3E}">
        <p14:creationId xmlns:p14="http://schemas.microsoft.com/office/powerpoint/2010/main" val="3790090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AE6-9CE8-4217-916B-A8E6291065D9}"/>
              </a:ext>
            </a:extLst>
          </p:cNvPr>
          <p:cNvSpPr>
            <a:spLocks noGrp="1"/>
          </p:cNvSpPr>
          <p:nvPr>
            <p:ph type="title"/>
          </p:nvPr>
        </p:nvSpPr>
        <p:spPr/>
        <p:txBody>
          <a:bodyPr/>
          <a:lstStyle/>
          <a:p>
            <a:r>
              <a:rPr lang="en-US" dirty="0"/>
              <a:t>Click to edit Master title style</a:t>
            </a:r>
          </a:p>
        </p:txBody>
      </p:sp>
      <p:sp>
        <p:nvSpPr>
          <p:cNvPr id="4" name="Content Placeholder 3">
            <a:extLst>
              <a:ext uri="{FF2B5EF4-FFF2-40B4-BE49-F238E27FC236}">
                <a16:creationId xmlns:a16="http://schemas.microsoft.com/office/drawing/2014/main" id="{715D8F5D-F926-466C-9AF8-05E8E23F8E9C}"/>
              </a:ext>
            </a:extLst>
          </p:cNvPr>
          <p:cNvSpPr>
            <a:spLocks noGrp="1"/>
          </p:cNvSpPr>
          <p:nvPr>
            <p:ph sz="quarter" idx="10"/>
          </p:nvPr>
        </p:nvSpPr>
        <p:spPr>
          <a:xfrm>
            <a:off x="609600" y="1799168"/>
            <a:ext cx="5303520" cy="397721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8152F5DB-0076-4E70-8B38-3490A127E3A7}"/>
              </a:ext>
            </a:extLst>
          </p:cNvPr>
          <p:cNvSpPr>
            <a:spLocks noGrp="1"/>
          </p:cNvSpPr>
          <p:nvPr>
            <p:ph sz="quarter" idx="11"/>
          </p:nvPr>
        </p:nvSpPr>
        <p:spPr>
          <a:xfrm>
            <a:off x="6273589" y="1799166"/>
            <a:ext cx="5303520" cy="397721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C64EE922-A382-4754-8146-ADEAB4BCE0C5}"/>
              </a:ext>
            </a:extLst>
          </p:cNvPr>
          <p:cNvSpPr>
            <a:spLocks noGrp="1"/>
          </p:cNvSpPr>
          <p:nvPr>
            <p:ph type="sldNum" sz="quarter" idx="12"/>
          </p:nvPr>
        </p:nvSpPr>
        <p:spPr/>
        <p:txBody>
          <a:bodyPr/>
          <a:lstStyle/>
          <a:p>
            <a:fld id="{5218C91E-2E9B-468D-9FA2-1BFF4494BD01}" type="slidenum">
              <a:rPr lang="en-US" smtClean="0"/>
              <a:t>‹#›</a:t>
            </a:fld>
            <a:endParaRPr lang="en-US"/>
          </a:p>
        </p:txBody>
      </p:sp>
    </p:spTree>
    <p:extLst>
      <p:ext uri="{BB962C8B-B14F-4D97-AF65-F5344CB8AC3E}">
        <p14:creationId xmlns:p14="http://schemas.microsoft.com/office/powerpoint/2010/main" val="588900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9EA53-3230-49B0-9754-30C02B9AD338}"/>
              </a:ext>
            </a:extLst>
          </p:cNvPr>
          <p:cNvSpPr>
            <a:spLocks noGrp="1"/>
          </p:cNvSpPr>
          <p:nvPr>
            <p:ph type="title" hasCustomPrompt="1"/>
          </p:nvPr>
        </p:nvSpPr>
        <p:spPr>
          <a:xfrm>
            <a:off x="1158240" y="3429000"/>
            <a:ext cx="9982200" cy="1219200"/>
          </a:xfrm>
        </p:spPr>
        <p:txBody>
          <a:bodyPr/>
          <a:lstStyle>
            <a:lvl1pPr>
              <a:defRPr/>
            </a:lvl1pPr>
          </a:lstStyle>
          <a:p>
            <a:r>
              <a:rPr lang="en-US" dirty="0"/>
              <a:t>Section Header</a:t>
            </a:r>
          </a:p>
        </p:txBody>
      </p:sp>
      <p:sp>
        <p:nvSpPr>
          <p:cNvPr id="3" name="Slide Number Placeholder 2">
            <a:extLst>
              <a:ext uri="{FF2B5EF4-FFF2-40B4-BE49-F238E27FC236}">
                <a16:creationId xmlns:a16="http://schemas.microsoft.com/office/drawing/2014/main" id="{B169ED99-2151-4DB5-B765-8A1B618B9B58}"/>
              </a:ext>
            </a:extLst>
          </p:cNvPr>
          <p:cNvSpPr>
            <a:spLocks noGrp="1"/>
          </p:cNvSpPr>
          <p:nvPr>
            <p:ph type="sldNum" sz="quarter" idx="10"/>
          </p:nvPr>
        </p:nvSpPr>
        <p:spPr/>
        <p:txBody>
          <a:bodyPr/>
          <a:lstStyle/>
          <a:p>
            <a:fld id="{5218C91E-2E9B-468D-9FA2-1BFF4494BD01}" type="slidenum">
              <a:rPr lang="en-US" smtClean="0"/>
              <a:t>‹#›</a:t>
            </a:fld>
            <a:endParaRPr lang="en-US"/>
          </a:p>
        </p:txBody>
      </p:sp>
    </p:spTree>
    <p:extLst>
      <p:ext uri="{BB962C8B-B14F-4D97-AF65-F5344CB8AC3E}">
        <p14:creationId xmlns:p14="http://schemas.microsoft.com/office/powerpoint/2010/main" val="16290061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 Whit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3C1E574-A069-4C69-BBF1-33D685EAD72C}"/>
              </a:ext>
            </a:extLst>
          </p:cNvPr>
          <p:cNvSpPr>
            <a:spLocks noGrp="1"/>
          </p:cNvSpPr>
          <p:nvPr>
            <p:ph type="pic" sz="quarter" idx="10"/>
          </p:nvPr>
        </p:nvSpPr>
        <p:spPr>
          <a:xfrm>
            <a:off x="533400" y="410634"/>
            <a:ext cx="7376160" cy="5304367"/>
          </a:xfrm>
        </p:spPr>
        <p:txBody>
          <a:bodyPr/>
          <a:lstStyle/>
          <a:p>
            <a:endParaRPr lang="en-US" dirty="0"/>
          </a:p>
        </p:txBody>
      </p:sp>
      <p:sp>
        <p:nvSpPr>
          <p:cNvPr id="10" name="Text Placeholder 9">
            <a:extLst>
              <a:ext uri="{FF2B5EF4-FFF2-40B4-BE49-F238E27FC236}">
                <a16:creationId xmlns:a16="http://schemas.microsoft.com/office/drawing/2014/main" id="{F64E6C08-37D8-4068-B364-E75E1352C2C7}"/>
              </a:ext>
            </a:extLst>
          </p:cNvPr>
          <p:cNvSpPr>
            <a:spLocks noGrp="1"/>
          </p:cNvSpPr>
          <p:nvPr>
            <p:ph type="body" sz="quarter" idx="11"/>
          </p:nvPr>
        </p:nvSpPr>
        <p:spPr>
          <a:xfrm>
            <a:off x="8199121" y="1646767"/>
            <a:ext cx="3779097" cy="4068233"/>
          </a:xfrm>
        </p:spPr>
        <p:txBody>
          <a:bodyPr>
            <a:normAutofit/>
          </a:bodyPr>
          <a:lstStyle>
            <a:lvl1pPr>
              <a:defRPr sz="4267"/>
            </a:lvl1pPr>
          </a:lstStyle>
          <a:p>
            <a:pPr lvl="0"/>
            <a:r>
              <a:rPr lang="en-US" dirty="0"/>
              <a:t>Edit Master text styles</a:t>
            </a:r>
          </a:p>
        </p:txBody>
      </p:sp>
      <p:sp>
        <p:nvSpPr>
          <p:cNvPr id="2" name="Slide Number Placeholder 1">
            <a:extLst>
              <a:ext uri="{FF2B5EF4-FFF2-40B4-BE49-F238E27FC236}">
                <a16:creationId xmlns:a16="http://schemas.microsoft.com/office/drawing/2014/main" id="{922E07D2-D116-4328-89C8-61BE94F9B28C}"/>
              </a:ext>
            </a:extLst>
          </p:cNvPr>
          <p:cNvSpPr>
            <a:spLocks noGrp="1"/>
          </p:cNvSpPr>
          <p:nvPr>
            <p:ph type="sldNum" sz="quarter" idx="12"/>
          </p:nvPr>
        </p:nvSpPr>
        <p:spPr/>
        <p:txBody>
          <a:bodyPr/>
          <a:lstStyle/>
          <a:p>
            <a:fld id="{5218C91E-2E9B-468D-9FA2-1BFF4494BD01}" type="slidenum">
              <a:rPr lang="en-US" smtClean="0"/>
              <a:t>‹#›</a:t>
            </a:fld>
            <a:endParaRPr lang="en-US"/>
          </a:p>
        </p:txBody>
      </p:sp>
    </p:spTree>
    <p:extLst>
      <p:ext uri="{BB962C8B-B14F-4D97-AF65-F5344CB8AC3E}">
        <p14:creationId xmlns:p14="http://schemas.microsoft.com/office/powerpoint/2010/main" val="11630465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ll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5BD5F5-D4B5-47F8-9730-3D361B662014}"/>
              </a:ext>
            </a:extLst>
          </p:cNvPr>
          <p:cNvSpPr/>
          <p:nvPr userDrawn="1"/>
        </p:nvSpPr>
        <p:spPr>
          <a:xfrm>
            <a:off x="0" y="5787851"/>
            <a:ext cx="12192000" cy="1070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319AC879-6D6A-428F-B9C3-24AC3D5DA1B1}"/>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6F611326-F929-43F8-824A-971CD0D1EE8A}"/>
              </a:ext>
            </a:extLst>
          </p:cNvPr>
          <p:cNvSpPr>
            <a:spLocks noGrp="1"/>
          </p:cNvSpPr>
          <p:nvPr>
            <p:ph type="sldNum" sz="quarter" idx="10"/>
          </p:nvPr>
        </p:nvSpPr>
        <p:spPr/>
        <p:txBody>
          <a:bodyPr/>
          <a:lstStyle>
            <a:lvl1pPr>
              <a:defRPr>
                <a:solidFill>
                  <a:srgbClr val="266141"/>
                </a:solidFill>
                <a:latin typeface="+mn-lt"/>
              </a:defRPr>
            </a:lvl1pPr>
          </a:lstStyle>
          <a:p>
            <a:fld id="{5218C91E-2E9B-468D-9FA2-1BFF4494BD01}" type="slidenum">
              <a:rPr lang="en-US" smtClean="0"/>
              <a:pPr/>
              <a:t>‹#›</a:t>
            </a:fld>
            <a:endParaRPr lang="en-US" dirty="0"/>
          </a:p>
        </p:txBody>
      </p:sp>
    </p:spTree>
    <p:extLst>
      <p:ext uri="{BB962C8B-B14F-4D97-AF65-F5344CB8AC3E}">
        <p14:creationId xmlns:p14="http://schemas.microsoft.com/office/powerpoint/2010/main" val="1002577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spTree>
      <p:nvGrpSpPr>
        <p:cNvPr id="1" name="Shape 26"/>
        <p:cNvGrpSpPr/>
        <p:nvPr/>
      </p:nvGrpSpPr>
      <p:grpSpPr>
        <a:xfrm>
          <a:off x="0" y="0"/>
          <a:ext cx="0" cy="0"/>
          <a:chOff x="0" y="0"/>
          <a:chExt cx="0" cy="0"/>
        </a:xfrm>
      </p:grpSpPr>
      <p:pic>
        <p:nvPicPr>
          <p:cNvPr id="3" name="Picture 2">
            <a:extLst>
              <a:ext uri="{FF2B5EF4-FFF2-40B4-BE49-F238E27FC236}">
                <a16:creationId xmlns:a16="http://schemas.microsoft.com/office/drawing/2014/main" id="{6A89142E-1856-0A41-BD97-3218C478681B}"/>
              </a:ext>
            </a:extLst>
          </p:cNvPr>
          <p:cNvPicPr>
            <a:picLocks noChangeAspect="1"/>
          </p:cNvPicPr>
          <p:nvPr userDrawn="1"/>
        </p:nvPicPr>
        <p:blipFill>
          <a:blip r:embed="rId2"/>
          <a:srcRect/>
          <a:stretch/>
        </p:blipFill>
        <p:spPr>
          <a:xfrm>
            <a:off x="0" y="5359"/>
            <a:ext cx="12182475" cy="6852641"/>
          </a:xfrm>
          <a:prstGeom prst="rect">
            <a:avLst/>
          </a:prstGeom>
        </p:spPr>
      </p:pic>
      <p:sp>
        <p:nvSpPr>
          <p:cNvPr id="2" name="Slide Number Placeholder 1">
            <a:extLst>
              <a:ext uri="{FF2B5EF4-FFF2-40B4-BE49-F238E27FC236}">
                <a16:creationId xmlns:a16="http://schemas.microsoft.com/office/drawing/2014/main" id="{6D2EA7C9-9DFF-4BA2-909F-C48CA92F3205}"/>
              </a:ext>
            </a:extLst>
          </p:cNvPr>
          <p:cNvSpPr>
            <a:spLocks noGrp="1"/>
          </p:cNvSpPr>
          <p:nvPr>
            <p:ph type="sldNum" sz="quarter" idx="10"/>
          </p:nvPr>
        </p:nvSpPr>
        <p:spPr/>
        <p:txBody>
          <a:bodyPr/>
          <a:lstStyle/>
          <a:p>
            <a:fld id="{5218C91E-2E9B-468D-9FA2-1BFF4494BD01}" type="slidenum">
              <a:rPr lang="en-US" smtClean="0"/>
              <a:t>‹#›</a:t>
            </a:fld>
            <a:endParaRPr lang="en-US"/>
          </a:p>
        </p:txBody>
      </p:sp>
    </p:spTree>
    <p:extLst>
      <p:ext uri="{BB962C8B-B14F-4D97-AF65-F5344CB8AC3E}">
        <p14:creationId xmlns:p14="http://schemas.microsoft.com/office/powerpoint/2010/main" val="5792565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D41A77-FF88-48EB-952F-A584E151F692}"/>
              </a:ext>
            </a:extLst>
          </p:cNvPr>
          <p:cNvPicPr>
            <a:picLocks noChangeAspect="1"/>
          </p:cNvPicPr>
          <p:nvPr userDrawn="1"/>
        </p:nvPicPr>
        <p:blipFill>
          <a:blip r:embed="rId2"/>
          <a:srcRect/>
          <a:stretch/>
        </p:blipFill>
        <p:spPr>
          <a:xfrm>
            <a:off x="0" y="5359"/>
            <a:ext cx="12182475" cy="6852641"/>
          </a:xfrm>
          <a:prstGeom prst="rect">
            <a:avLst/>
          </a:prstGeom>
        </p:spPr>
      </p:pic>
      <p:sp>
        <p:nvSpPr>
          <p:cNvPr id="4" name="Title 1">
            <a:extLst>
              <a:ext uri="{FF2B5EF4-FFF2-40B4-BE49-F238E27FC236}">
                <a16:creationId xmlns:a16="http://schemas.microsoft.com/office/drawing/2014/main" id="{512A46E5-90DF-4F17-927E-9F95F388DCCB}"/>
              </a:ext>
            </a:extLst>
          </p:cNvPr>
          <p:cNvSpPr>
            <a:spLocks noGrp="1"/>
          </p:cNvSpPr>
          <p:nvPr>
            <p:ph type="title" hasCustomPrompt="1"/>
          </p:nvPr>
        </p:nvSpPr>
        <p:spPr>
          <a:xfrm>
            <a:off x="1158240" y="3429000"/>
            <a:ext cx="9982200" cy="1219200"/>
          </a:xfrm>
        </p:spPr>
        <p:txBody>
          <a:bodyPr/>
          <a:lstStyle>
            <a:lvl1pPr>
              <a:defRPr>
                <a:solidFill>
                  <a:srgbClr val="CFCFCE"/>
                </a:solidFill>
              </a:defRPr>
            </a:lvl1pPr>
          </a:lstStyle>
          <a:p>
            <a:r>
              <a:rPr lang="en-US" dirty="0"/>
              <a:t>Section Header</a:t>
            </a:r>
          </a:p>
        </p:txBody>
      </p:sp>
      <p:sp>
        <p:nvSpPr>
          <p:cNvPr id="2" name="Slide Number Placeholder 1">
            <a:extLst>
              <a:ext uri="{FF2B5EF4-FFF2-40B4-BE49-F238E27FC236}">
                <a16:creationId xmlns:a16="http://schemas.microsoft.com/office/drawing/2014/main" id="{85A86727-C8FC-4EA7-A6D0-84FE60501FE8}"/>
              </a:ext>
            </a:extLst>
          </p:cNvPr>
          <p:cNvSpPr>
            <a:spLocks noGrp="1"/>
          </p:cNvSpPr>
          <p:nvPr>
            <p:ph type="sldNum" sz="quarter" idx="10"/>
          </p:nvPr>
        </p:nvSpPr>
        <p:spPr/>
        <p:txBody>
          <a:bodyPr/>
          <a:lstStyle/>
          <a:p>
            <a:fld id="{5218C91E-2E9B-468D-9FA2-1BFF4494BD01}" type="slidenum">
              <a:rPr lang="en-US" smtClean="0"/>
              <a:t>‹#›</a:t>
            </a:fld>
            <a:endParaRPr lang="en-US"/>
          </a:p>
        </p:txBody>
      </p:sp>
    </p:spTree>
    <p:extLst>
      <p:ext uri="{BB962C8B-B14F-4D97-AF65-F5344CB8AC3E}">
        <p14:creationId xmlns:p14="http://schemas.microsoft.com/office/powerpoint/2010/main" val="3491232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FC80D3-98BF-4256-8997-35EDA20C5F08}"/>
              </a:ext>
            </a:extLst>
          </p:cNvPr>
          <p:cNvPicPr>
            <a:picLocks noChangeAspect="1"/>
          </p:cNvPicPr>
          <p:nvPr userDrawn="1"/>
        </p:nvPicPr>
        <p:blipFill>
          <a:blip r:embed="rId2"/>
          <a:srcRect/>
          <a:stretch/>
        </p:blipFill>
        <p:spPr>
          <a:xfrm>
            <a:off x="0" y="5359"/>
            <a:ext cx="12182475" cy="6852641"/>
          </a:xfrm>
          <a:prstGeom prst="rect">
            <a:avLst/>
          </a:prstGeom>
        </p:spPr>
      </p:pic>
      <p:sp>
        <p:nvSpPr>
          <p:cNvPr id="4" name="Title 1">
            <a:extLst>
              <a:ext uri="{FF2B5EF4-FFF2-40B4-BE49-F238E27FC236}">
                <a16:creationId xmlns:a16="http://schemas.microsoft.com/office/drawing/2014/main" id="{9324EFC5-CF0B-4393-9258-C80EBE1FF0DA}"/>
              </a:ext>
            </a:extLst>
          </p:cNvPr>
          <p:cNvSpPr>
            <a:spLocks noGrp="1"/>
          </p:cNvSpPr>
          <p:nvPr>
            <p:ph type="title"/>
          </p:nvPr>
        </p:nvSpPr>
        <p:spPr>
          <a:xfrm>
            <a:off x="609601" y="427567"/>
            <a:ext cx="8445500" cy="982487"/>
          </a:xfrm>
        </p:spPr>
        <p:txBody>
          <a:bodyPr/>
          <a:lstStyle>
            <a:lvl1pPr>
              <a:defRPr>
                <a:solidFill>
                  <a:srgbClr val="CFCFCE"/>
                </a:solidFill>
              </a:defRPr>
            </a:lvl1pPr>
          </a:lstStyle>
          <a:p>
            <a:r>
              <a:rPr lang="en-US" dirty="0"/>
              <a:t>Click to edit Master title style</a:t>
            </a:r>
          </a:p>
        </p:txBody>
      </p:sp>
      <p:sp>
        <p:nvSpPr>
          <p:cNvPr id="5" name="Content Placeholder 3">
            <a:extLst>
              <a:ext uri="{FF2B5EF4-FFF2-40B4-BE49-F238E27FC236}">
                <a16:creationId xmlns:a16="http://schemas.microsoft.com/office/drawing/2014/main" id="{69A62694-2AF3-4F37-8C55-6D32F8A542DC}"/>
              </a:ext>
            </a:extLst>
          </p:cNvPr>
          <p:cNvSpPr>
            <a:spLocks noGrp="1"/>
          </p:cNvSpPr>
          <p:nvPr>
            <p:ph sz="quarter" idx="10"/>
          </p:nvPr>
        </p:nvSpPr>
        <p:spPr>
          <a:xfrm>
            <a:off x="609601" y="1828801"/>
            <a:ext cx="10911417" cy="3915833"/>
          </a:xfrm>
        </p:spPr>
        <p:txBody>
          <a:bodyPr/>
          <a:lstStyle>
            <a:lvl1pPr>
              <a:buClr>
                <a:srgbClr val="C2DB6F"/>
              </a:buClr>
              <a:defRPr>
                <a:solidFill>
                  <a:srgbClr val="CFCFCE"/>
                </a:solidFill>
              </a:defRPr>
            </a:lvl1pPr>
            <a:lvl2pPr>
              <a:buClr>
                <a:srgbClr val="C2DB6F"/>
              </a:buClr>
              <a:defRPr>
                <a:solidFill>
                  <a:srgbClr val="CFCFCE"/>
                </a:solidFill>
              </a:defRPr>
            </a:lvl2pPr>
            <a:lvl3pPr>
              <a:buClr>
                <a:srgbClr val="C2DB6F"/>
              </a:buClr>
              <a:defRPr>
                <a:solidFill>
                  <a:srgbClr val="CFCFCE"/>
                </a:solidFill>
              </a:defRPr>
            </a:lvl3pPr>
            <a:lvl4pPr>
              <a:buClr>
                <a:srgbClr val="C2DB6F"/>
              </a:buClr>
              <a:defRPr>
                <a:solidFill>
                  <a:srgbClr val="CFCFCE"/>
                </a:solidFill>
              </a:defRPr>
            </a:lvl4pPr>
            <a:lvl5pPr>
              <a:buClr>
                <a:srgbClr val="C2DB6F"/>
              </a:buClr>
              <a:defRPr>
                <a:solidFill>
                  <a:srgbClr val="CFCFCE"/>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40C9BAEF-599A-4330-AF56-D8C529D404A3}"/>
              </a:ext>
            </a:extLst>
          </p:cNvPr>
          <p:cNvSpPr>
            <a:spLocks noGrp="1"/>
          </p:cNvSpPr>
          <p:nvPr>
            <p:ph type="sldNum" sz="quarter" idx="11"/>
          </p:nvPr>
        </p:nvSpPr>
        <p:spPr/>
        <p:txBody>
          <a:bodyPr/>
          <a:lstStyle/>
          <a:p>
            <a:fld id="{5218C91E-2E9B-468D-9FA2-1BFF4494BD01}" type="slidenum">
              <a:rPr lang="en-US" smtClean="0"/>
              <a:t>‹#›</a:t>
            </a:fld>
            <a:endParaRPr lang="en-US"/>
          </a:p>
        </p:txBody>
      </p:sp>
    </p:spTree>
    <p:extLst>
      <p:ext uri="{BB962C8B-B14F-4D97-AF65-F5344CB8AC3E}">
        <p14:creationId xmlns:p14="http://schemas.microsoft.com/office/powerpoint/2010/main" val="2728740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348A21-57D1-4E45-9D8E-13A9F9FC66FF}"/>
              </a:ext>
            </a:extLst>
          </p:cNvPr>
          <p:cNvPicPr>
            <a:picLocks noChangeAspect="1"/>
          </p:cNvPicPr>
          <p:nvPr userDrawn="1"/>
        </p:nvPicPr>
        <p:blipFill>
          <a:blip r:embed="rId2"/>
          <a:srcRect/>
          <a:stretch/>
        </p:blipFill>
        <p:spPr>
          <a:xfrm>
            <a:off x="0" y="1"/>
            <a:ext cx="12182475" cy="6852641"/>
          </a:xfrm>
          <a:prstGeom prst="rect">
            <a:avLst/>
          </a:prstGeom>
        </p:spPr>
      </p:pic>
      <p:sp>
        <p:nvSpPr>
          <p:cNvPr id="5" name="Title 1">
            <a:extLst>
              <a:ext uri="{FF2B5EF4-FFF2-40B4-BE49-F238E27FC236}">
                <a16:creationId xmlns:a16="http://schemas.microsoft.com/office/drawing/2014/main" id="{B2D8B034-4998-4C8D-9ACF-805E14997C37}"/>
              </a:ext>
            </a:extLst>
          </p:cNvPr>
          <p:cNvSpPr>
            <a:spLocks noGrp="1"/>
          </p:cNvSpPr>
          <p:nvPr>
            <p:ph type="title"/>
          </p:nvPr>
        </p:nvSpPr>
        <p:spPr>
          <a:xfrm>
            <a:off x="640081" y="427567"/>
            <a:ext cx="8445500" cy="982487"/>
          </a:xfrm>
        </p:spPr>
        <p:txBody>
          <a:bodyPr/>
          <a:lstStyle>
            <a:lvl1pPr>
              <a:defRPr>
                <a:solidFill>
                  <a:srgbClr val="CFCFCE"/>
                </a:solidFill>
              </a:defRPr>
            </a:lvl1pPr>
          </a:lstStyle>
          <a:p>
            <a:r>
              <a:rPr lang="en-US" dirty="0"/>
              <a:t>Click to edit Master title style</a:t>
            </a:r>
          </a:p>
        </p:txBody>
      </p:sp>
      <p:sp>
        <p:nvSpPr>
          <p:cNvPr id="6" name="Content Placeholder 3">
            <a:extLst>
              <a:ext uri="{FF2B5EF4-FFF2-40B4-BE49-F238E27FC236}">
                <a16:creationId xmlns:a16="http://schemas.microsoft.com/office/drawing/2014/main" id="{75EBEAF3-ACEB-4073-B6B0-3D4095A07C2C}"/>
              </a:ext>
            </a:extLst>
          </p:cNvPr>
          <p:cNvSpPr>
            <a:spLocks noGrp="1"/>
          </p:cNvSpPr>
          <p:nvPr>
            <p:ph sz="quarter" idx="10"/>
          </p:nvPr>
        </p:nvSpPr>
        <p:spPr>
          <a:xfrm>
            <a:off x="772477" y="1799168"/>
            <a:ext cx="5318760" cy="3977217"/>
          </a:xfrm>
        </p:spPr>
        <p:txBody>
          <a:bodyPr/>
          <a:lstStyle>
            <a:lvl1pPr>
              <a:buClr>
                <a:srgbClr val="C2DB6F"/>
              </a:buClr>
              <a:defRPr>
                <a:solidFill>
                  <a:srgbClr val="CFCFCE"/>
                </a:solidFill>
              </a:defRPr>
            </a:lvl1pPr>
            <a:lvl2pPr>
              <a:buClr>
                <a:srgbClr val="C2DB6F"/>
              </a:buClr>
              <a:defRPr>
                <a:solidFill>
                  <a:srgbClr val="CFCFCE"/>
                </a:solidFill>
              </a:defRPr>
            </a:lvl2pPr>
            <a:lvl3pPr>
              <a:buClr>
                <a:srgbClr val="C2DB6F"/>
              </a:buClr>
              <a:defRPr>
                <a:solidFill>
                  <a:srgbClr val="CFCFCE"/>
                </a:solidFill>
              </a:defRPr>
            </a:lvl3pPr>
            <a:lvl4pPr>
              <a:buClr>
                <a:srgbClr val="C2DB6F"/>
              </a:buClr>
              <a:defRPr>
                <a:solidFill>
                  <a:srgbClr val="CFCFCE"/>
                </a:solidFill>
              </a:defRPr>
            </a:lvl4pPr>
            <a:lvl5pPr>
              <a:buClr>
                <a:srgbClr val="C2DB6F"/>
              </a:buClr>
              <a:defRPr>
                <a:solidFill>
                  <a:srgbClr val="CFCFCE"/>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514AFAFA-3FC6-40C2-BEB2-68C2F3E585EB}"/>
              </a:ext>
            </a:extLst>
          </p:cNvPr>
          <p:cNvSpPr>
            <a:spLocks noGrp="1"/>
          </p:cNvSpPr>
          <p:nvPr>
            <p:ph sz="quarter" idx="11"/>
          </p:nvPr>
        </p:nvSpPr>
        <p:spPr>
          <a:xfrm>
            <a:off x="6507480" y="1799168"/>
            <a:ext cx="5303520" cy="3977217"/>
          </a:xfrm>
        </p:spPr>
        <p:txBody>
          <a:bodyPr/>
          <a:lstStyle>
            <a:lvl1pPr>
              <a:buClr>
                <a:srgbClr val="C2DB6F"/>
              </a:buClr>
              <a:defRPr>
                <a:solidFill>
                  <a:srgbClr val="CFCFCE"/>
                </a:solidFill>
              </a:defRPr>
            </a:lvl1pPr>
            <a:lvl2pPr>
              <a:buClr>
                <a:srgbClr val="C2DB6F"/>
              </a:buClr>
              <a:defRPr>
                <a:solidFill>
                  <a:srgbClr val="CFCFCE"/>
                </a:solidFill>
              </a:defRPr>
            </a:lvl2pPr>
            <a:lvl3pPr>
              <a:buClr>
                <a:srgbClr val="C2DB6F"/>
              </a:buClr>
              <a:defRPr>
                <a:solidFill>
                  <a:srgbClr val="CFCFCE"/>
                </a:solidFill>
              </a:defRPr>
            </a:lvl3pPr>
            <a:lvl4pPr>
              <a:buClr>
                <a:srgbClr val="C2DB6F"/>
              </a:buClr>
              <a:defRPr>
                <a:solidFill>
                  <a:srgbClr val="CFCFCE"/>
                </a:solidFill>
              </a:defRPr>
            </a:lvl4pPr>
            <a:lvl5pPr>
              <a:buClr>
                <a:srgbClr val="C2DB6F"/>
              </a:buClr>
              <a:defRPr>
                <a:solidFill>
                  <a:srgbClr val="CFCFCE"/>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DC9C0434-313B-4A09-986B-A86ACB86D1D1}"/>
              </a:ext>
            </a:extLst>
          </p:cNvPr>
          <p:cNvSpPr>
            <a:spLocks noGrp="1"/>
          </p:cNvSpPr>
          <p:nvPr>
            <p:ph type="sldNum" sz="quarter" idx="12"/>
          </p:nvPr>
        </p:nvSpPr>
        <p:spPr/>
        <p:txBody>
          <a:bodyPr/>
          <a:lstStyle/>
          <a:p>
            <a:fld id="{5218C91E-2E9B-468D-9FA2-1BFF4494BD01}" type="slidenum">
              <a:rPr lang="en-US" smtClean="0"/>
              <a:t>‹#›</a:t>
            </a:fld>
            <a:endParaRPr lang="en-US"/>
          </a:p>
        </p:txBody>
      </p:sp>
    </p:spTree>
    <p:extLst>
      <p:ext uri="{BB962C8B-B14F-4D97-AF65-F5344CB8AC3E}">
        <p14:creationId xmlns:p14="http://schemas.microsoft.com/office/powerpoint/2010/main" val="2874167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453C3D-CB88-4913-8E8E-A99B783A11FB}"/>
              </a:ext>
            </a:extLst>
          </p:cNvPr>
          <p:cNvPicPr>
            <a:picLocks noChangeAspect="1"/>
          </p:cNvPicPr>
          <p:nvPr userDrawn="1"/>
        </p:nvPicPr>
        <p:blipFill>
          <a:blip r:embed="rId2"/>
          <a:srcRect/>
          <a:stretch/>
        </p:blipFill>
        <p:spPr>
          <a:xfrm>
            <a:off x="0" y="5359"/>
            <a:ext cx="12182475" cy="6852641"/>
          </a:xfrm>
          <a:prstGeom prst="rect">
            <a:avLst/>
          </a:prstGeom>
        </p:spPr>
      </p:pic>
      <p:sp>
        <p:nvSpPr>
          <p:cNvPr id="4" name="Picture Placeholder 7">
            <a:extLst>
              <a:ext uri="{FF2B5EF4-FFF2-40B4-BE49-F238E27FC236}">
                <a16:creationId xmlns:a16="http://schemas.microsoft.com/office/drawing/2014/main" id="{EB61D01D-1AD4-4CC4-9DE7-1E85738A40C4}"/>
              </a:ext>
            </a:extLst>
          </p:cNvPr>
          <p:cNvSpPr>
            <a:spLocks noGrp="1"/>
          </p:cNvSpPr>
          <p:nvPr>
            <p:ph type="pic" sz="quarter" idx="10"/>
          </p:nvPr>
        </p:nvSpPr>
        <p:spPr>
          <a:xfrm>
            <a:off x="533400" y="410634"/>
            <a:ext cx="7376160" cy="5304367"/>
          </a:xfrm>
        </p:spPr>
        <p:txBody>
          <a:bodyPr/>
          <a:lstStyle>
            <a:lvl1pPr>
              <a:defRPr>
                <a:solidFill>
                  <a:srgbClr val="C2DB6F"/>
                </a:solidFill>
              </a:defRPr>
            </a:lvl1pPr>
          </a:lstStyle>
          <a:p>
            <a:endParaRPr lang="en-US" dirty="0"/>
          </a:p>
        </p:txBody>
      </p:sp>
      <p:sp>
        <p:nvSpPr>
          <p:cNvPr id="5" name="Text Placeholder 9">
            <a:extLst>
              <a:ext uri="{FF2B5EF4-FFF2-40B4-BE49-F238E27FC236}">
                <a16:creationId xmlns:a16="http://schemas.microsoft.com/office/drawing/2014/main" id="{F6E99C6C-2561-46E5-A689-49FB3FD55C23}"/>
              </a:ext>
            </a:extLst>
          </p:cNvPr>
          <p:cNvSpPr>
            <a:spLocks noGrp="1"/>
          </p:cNvSpPr>
          <p:nvPr>
            <p:ph type="body" sz="quarter" idx="11"/>
          </p:nvPr>
        </p:nvSpPr>
        <p:spPr>
          <a:xfrm>
            <a:off x="8199121" y="1646767"/>
            <a:ext cx="3779097" cy="4068233"/>
          </a:xfrm>
        </p:spPr>
        <p:txBody>
          <a:bodyPr>
            <a:normAutofit/>
          </a:bodyPr>
          <a:lstStyle>
            <a:lvl1pPr>
              <a:buClr>
                <a:srgbClr val="C2DB6F"/>
              </a:buClr>
              <a:defRPr sz="4267">
                <a:solidFill>
                  <a:srgbClr val="7FBC06"/>
                </a:solidFill>
              </a:defRPr>
            </a:lvl1pPr>
          </a:lstStyle>
          <a:p>
            <a:pPr lvl="0"/>
            <a:r>
              <a:rPr lang="en-US" dirty="0"/>
              <a:t>Edit Master text styles</a:t>
            </a:r>
          </a:p>
        </p:txBody>
      </p:sp>
      <p:sp>
        <p:nvSpPr>
          <p:cNvPr id="2" name="Slide Number Placeholder 1">
            <a:extLst>
              <a:ext uri="{FF2B5EF4-FFF2-40B4-BE49-F238E27FC236}">
                <a16:creationId xmlns:a16="http://schemas.microsoft.com/office/drawing/2014/main" id="{6830D05F-FC4A-465F-95CE-F2A0CD455DA3}"/>
              </a:ext>
            </a:extLst>
          </p:cNvPr>
          <p:cNvSpPr>
            <a:spLocks noGrp="1"/>
          </p:cNvSpPr>
          <p:nvPr>
            <p:ph type="sldNum" sz="quarter" idx="12"/>
          </p:nvPr>
        </p:nvSpPr>
        <p:spPr/>
        <p:txBody>
          <a:bodyPr/>
          <a:lstStyle/>
          <a:p>
            <a:fld id="{5218C91E-2E9B-468D-9FA2-1BFF4494BD01}" type="slidenum">
              <a:rPr lang="en-US" smtClean="0"/>
              <a:t>‹#›</a:t>
            </a:fld>
            <a:endParaRPr lang="en-US"/>
          </a:p>
        </p:txBody>
      </p:sp>
    </p:spTree>
    <p:extLst>
      <p:ext uri="{BB962C8B-B14F-4D97-AF65-F5344CB8AC3E}">
        <p14:creationId xmlns:p14="http://schemas.microsoft.com/office/powerpoint/2010/main" val="1102812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CE21BA-75B6-465F-B249-4B2073658FFC}" type="datetimeFigureOut">
              <a:rPr lang="en-US" smtClean="0"/>
              <a:t>5/9/24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A4D297-C442-4435-B4E8-5F1D43BCE95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9152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26"/>
        <p:cNvGrpSpPr/>
        <p:nvPr/>
      </p:nvGrpSpPr>
      <p:grpSpPr>
        <a:xfrm>
          <a:off x="0" y="0"/>
          <a:ext cx="0" cy="0"/>
          <a:chOff x="0" y="0"/>
          <a:chExt cx="0" cy="0"/>
        </a:xfrm>
      </p:grpSpPr>
      <p:pic>
        <p:nvPicPr>
          <p:cNvPr id="3" name="Picture 2">
            <a:extLst>
              <a:ext uri="{FF2B5EF4-FFF2-40B4-BE49-F238E27FC236}">
                <a16:creationId xmlns:a16="http://schemas.microsoft.com/office/drawing/2014/main" id="{6A89142E-1856-0A41-BD97-3218C478681B}"/>
              </a:ext>
            </a:extLst>
          </p:cNvPr>
          <p:cNvPicPr>
            <a:picLocks noChangeAspect="1"/>
          </p:cNvPicPr>
          <p:nvPr userDrawn="1"/>
        </p:nvPicPr>
        <p:blipFill>
          <a:blip r:embed="rId2"/>
          <a:srcRect/>
          <a:stretch/>
        </p:blipFill>
        <p:spPr>
          <a:xfrm>
            <a:off x="4764" y="2679"/>
            <a:ext cx="12182472" cy="6852640"/>
          </a:xfrm>
          <a:prstGeom prst="rect">
            <a:avLst/>
          </a:prstGeom>
        </p:spPr>
      </p:pic>
      <p:sp>
        <p:nvSpPr>
          <p:cNvPr id="2" name="Slide Number Placeholder 1">
            <a:extLst>
              <a:ext uri="{FF2B5EF4-FFF2-40B4-BE49-F238E27FC236}">
                <a16:creationId xmlns:a16="http://schemas.microsoft.com/office/drawing/2014/main" id="{EA540E9B-7D54-44D0-A6F4-656ACE4EA5E1}"/>
              </a:ext>
            </a:extLst>
          </p:cNvPr>
          <p:cNvSpPr>
            <a:spLocks noGrp="1"/>
          </p:cNvSpPr>
          <p:nvPr>
            <p:ph type="sldNum" sz="quarter" idx="10"/>
          </p:nvPr>
        </p:nvSpPr>
        <p:spPr/>
        <p:txBody>
          <a:bodyPr/>
          <a:lstStyle/>
          <a:p>
            <a:fld id="{5218C91E-2E9B-468D-9FA2-1BFF4494BD01}" type="slidenum">
              <a:rPr lang="en-US" smtClean="0"/>
              <a:t>‹#›</a:t>
            </a:fld>
            <a:endParaRPr lang="en-US"/>
          </a:p>
        </p:txBody>
      </p:sp>
    </p:spTree>
    <p:extLst>
      <p:ext uri="{BB962C8B-B14F-4D97-AF65-F5344CB8AC3E}">
        <p14:creationId xmlns:p14="http://schemas.microsoft.com/office/powerpoint/2010/main" val="745807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50EC7A-1E4B-4575-94E1-EFD91389EE6D}"/>
              </a:ext>
            </a:extLst>
          </p:cNvPr>
          <p:cNvPicPr>
            <a:picLocks noChangeAspect="1"/>
          </p:cNvPicPr>
          <p:nvPr userDrawn="1"/>
        </p:nvPicPr>
        <p:blipFill>
          <a:blip r:embed="rId2"/>
          <a:srcRect/>
          <a:stretch/>
        </p:blipFill>
        <p:spPr>
          <a:xfrm>
            <a:off x="4764" y="2679"/>
            <a:ext cx="12182472" cy="6852640"/>
          </a:xfrm>
          <a:prstGeom prst="rect">
            <a:avLst/>
          </a:prstGeom>
        </p:spPr>
      </p:pic>
      <p:sp>
        <p:nvSpPr>
          <p:cNvPr id="4" name="Title 1">
            <a:extLst>
              <a:ext uri="{FF2B5EF4-FFF2-40B4-BE49-F238E27FC236}">
                <a16:creationId xmlns:a16="http://schemas.microsoft.com/office/drawing/2014/main" id="{C941A1E0-9EEE-4D50-9863-05BF2DEB9341}"/>
              </a:ext>
            </a:extLst>
          </p:cNvPr>
          <p:cNvSpPr>
            <a:spLocks noGrp="1"/>
          </p:cNvSpPr>
          <p:nvPr>
            <p:ph type="title" hasCustomPrompt="1"/>
          </p:nvPr>
        </p:nvSpPr>
        <p:spPr>
          <a:xfrm>
            <a:off x="1158240" y="3429000"/>
            <a:ext cx="9982200" cy="1219200"/>
          </a:xfrm>
        </p:spPr>
        <p:txBody>
          <a:bodyPr/>
          <a:lstStyle>
            <a:lvl1pPr>
              <a:defRPr>
                <a:solidFill>
                  <a:srgbClr val="042B48"/>
                </a:solidFill>
              </a:defRPr>
            </a:lvl1pPr>
          </a:lstStyle>
          <a:p>
            <a:r>
              <a:rPr lang="en-US" dirty="0"/>
              <a:t>Section Header</a:t>
            </a:r>
          </a:p>
        </p:txBody>
      </p:sp>
      <p:sp>
        <p:nvSpPr>
          <p:cNvPr id="2" name="Slide Number Placeholder 1">
            <a:extLst>
              <a:ext uri="{FF2B5EF4-FFF2-40B4-BE49-F238E27FC236}">
                <a16:creationId xmlns:a16="http://schemas.microsoft.com/office/drawing/2014/main" id="{BD9F1C54-F28D-4A19-8355-7BF9EE083B18}"/>
              </a:ext>
            </a:extLst>
          </p:cNvPr>
          <p:cNvSpPr>
            <a:spLocks noGrp="1"/>
          </p:cNvSpPr>
          <p:nvPr>
            <p:ph type="sldNum" sz="quarter" idx="10"/>
          </p:nvPr>
        </p:nvSpPr>
        <p:spPr/>
        <p:txBody>
          <a:bodyPr/>
          <a:lstStyle/>
          <a:p>
            <a:fld id="{5218C91E-2E9B-468D-9FA2-1BFF4494BD01}" type="slidenum">
              <a:rPr lang="en-US" smtClean="0"/>
              <a:t>‹#›</a:t>
            </a:fld>
            <a:endParaRPr lang="en-US"/>
          </a:p>
        </p:txBody>
      </p:sp>
    </p:spTree>
    <p:extLst>
      <p:ext uri="{BB962C8B-B14F-4D97-AF65-F5344CB8AC3E}">
        <p14:creationId xmlns:p14="http://schemas.microsoft.com/office/powerpoint/2010/main" val="139023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 Gree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1E5B54-0F62-4C7E-8507-969047D6BD78}"/>
              </a:ext>
            </a:extLst>
          </p:cNvPr>
          <p:cNvPicPr>
            <a:picLocks noChangeAspect="1"/>
          </p:cNvPicPr>
          <p:nvPr userDrawn="1"/>
        </p:nvPicPr>
        <p:blipFill>
          <a:blip r:embed="rId2"/>
          <a:srcRect/>
          <a:stretch/>
        </p:blipFill>
        <p:spPr>
          <a:xfrm>
            <a:off x="4764" y="2679"/>
            <a:ext cx="12182472" cy="6852640"/>
          </a:xfrm>
          <a:prstGeom prst="rect">
            <a:avLst/>
          </a:prstGeom>
        </p:spPr>
      </p:pic>
      <p:sp>
        <p:nvSpPr>
          <p:cNvPr id="4" name="Title 1">
            <a:extLst>
              <a:ext uri="{FF2B5EF4-FFF2-40B4-BE49-F238E27FC236}">
                <a16:creationId xmlns:a16="http://schemas.microsoft.com/office/drawing/2014/main" id="{C67A8583-910D-4B9C-8E51-B46EC8165B51}"/>
              </a:ext>
            </a:extLst>
          </p:cNvPr>
          <p:cNvSpPr>
            <a:spLocks noGrp="1"/>
          </p:cNvSpPr>
          <p:nvPr>
            <p:ph type="title"/>
          </p:nvPr>
        </p:nvSpPr>
        <p:spPr>
          <a:xfrm>
            <a:off x="609601" y="427567"/>
            <a:ext cx="8445500" cy="982487"/>
          </a:xfrm>
        </p:spPr>
        <p:txBody>
          <a:bodyPr/>
          <a:lstStyle>
            <a:lvl1pPr>
              <a:defRPr>
                <a:solidFill>
                  <a:srgbClr val="042B48"/>
                </a:solidFill>
              </a:defRPr>
            </a:lvl1pPr>
          </a:lstStyle>
          <a:p>
            <a:r>
              <a:rPr lang="en-US" dirty="0"/>
              <a:t>Click to edit Master title style</a:t>
            </a:r>
          </a:p>
        </p:txBody>
      </p:sp>
      <p:sp>
        <p:nvSpPr>
          <p:cNvPr id="5" name="Content Placeholder 3">
            <a:extLst>
              <a:ext uri="{FF2B5EF4-FFF2-40B4-BE49-F238E27FC236}">
                <a16:creationId xmlns:a16="http://schemas.microsoft.com/office/drawing/2014/main" id="{FBB6144E-E4A1-4317-8FB5-A7056A5FD5D5}"/>
              </a:ext>
            </a:extLst>
          </p:cNvPr>
          <p:cNvSpPr>
            <a:spLocks noGrp="1"/>
          </p:cNvSpPr>
          <p:nvPr>
            <p:ph sz="quarter" idx="10"/>
          </p:nvPr>
        </p:nvSpPr>
        <p:spPr>
          <a:xfrm>
            <a:off x="609601" y="1828801"/>
            <a:ext cx="10911417" cy="3915833"/>
          </a:xfrm>
        </p:spPr>
        <p:txBody>
          <a:bodyPr/>
          <a:lstStyle>
            <a:lvl1pPr>
              <a:buClr>
                <a:srgbClr val="042B48"/>
              </a:buClr>
              <a:defRPr>
                <a:solidFill>
                  <a:srgbClr val="042B48"/>
                </a:solidFill>
              </a:defRPr>
            </a:lvl1pPr>
            <a:lvl2pPr>
              <a:buClr>
                <a:srgbClr val="042B48"/>
              </a:buClr>
              <a:defRPr>
                <a:solidFill>
                  <a:srgbClr val="042B48"/>
                </a:solidFill>
              </a:defRPr>
            </a:lvl2pPr>
            <a:lvl3pPr>
              <a:buClr>
                <a:srgbClr val="042B48"/>
              </a:buClr>
              <a:defRPr>
                <a:solidFill>
                  <a:srgbClr val="042B48"/>
                </a:solidFill>
              </a:defRPr>
            </a:lvl3pPr>
            <a:lvl4pPr>
              <a:buClr>
                <a:srgbClr val="042B48"/>
              </a:buClr>
              <a:defRPr>
                <a:solidFill>
                  <a:srgbClr val="042B48"/>
                </a:solidFill>
              </a:defRPr>
            </a:lvl4pPr>
            <a:lvl5pPr>
              <a:buClr>
                <a:srgbClr val="042B48"/>
              </a:buClr>
              <a:defRPr>
                <a:solidFill>
                  <a:srgbClr val="042B48"/>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FC2CDA60-526D-4A7B-8CEE-42A53515AF78}"/>
              </a:ext>
            </a:extLst>
          </p:cNvPr>
          <p:cNvSpPr>
            <a:spLocks noGrp="1"/>
          </p:cNvSpPr>
          <p:nvPr>
            <p:ph type="sldNum" sz="quarter" idx="11"/>
          </p:nvPr>
        </p:nvSpPr>
        <p:spPr/>
        <p:txBody>
          <a:bodyPr/>
          <a:lstStyle/>
          <a:p>
            <a:fld id="{5218C91E-2E9B-468D-9FA2-1BFF4494BD01}" type="slidenum">
              <a:rPr lang="en-US" smtClean="0"/>
              <a:t>‹#›</a:t>
            </a:fld>
            <a:endParaRPr lang="en-US"/>
          </a:p>
        </p:txBody>
      </p:sp>
    </p:spTree>
    <p:extLst>
      <p:ext uri="{BB962C8B-B14F-4D97-AF65-F5344CB8AC3E}">
        <p14:creationId xmlns:p14="http://schemas.microsoft.com/office/powerpoint/2010/main" val="4110066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 Gree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81E510-843C-408E-8373-75E1E2DC1D80}"/>
              </a:ext>
            </a:extLst>
          </p:cNvPr>
          <p:cNvPicPr>
            <a:picLocks noChangeAspect="1"/>
          </p:cNvPicPr>
          <p:nvPr userDrawn="1"/>
        </p:nvPicPr>
        <p:blipFill>
          <a:blip r:embed="rId2"/>
          <a:srcRect/>
          <a:stretch/>
        </p:blipFill>
        <p:spPr>
          <a:xfrm>
            <a:off x="4764" y="5360"/>
            <a:ext cx="12182472" cy="6852640"/>
          </a:xfrm>
          <a:prstGeom prst="rect">
            <a:avLst/>
          </a:prstGeom>
        </p:spPr>
      </p:pic>
      <p:sp>
        <p:nvSpPr>
          <p:cNvPr id="4" name="Title 1">
            <a:extLst>
              <a:ext uri="{FF2B5EF4-FFF2-40B4-BE49-F238E27FC236}">
                <a16:creationId xmlns:a16="http://schemas.microsoft.com/office/drawing/2014/main" id="{BFE6D2E9-E530-4592-8F2E-F3AD1638DE3E}"/>
              </a:ext>
            </a:extLst>
          </p:cNvPr>
          <p:cNvSpPr>
            <a:spLocks noGrp="1"/>
          </p:cNvSpPr>
          <p:nvPr>
            <p:ph type="title"/>
          </p:nvPr>
        </p:nvSpPr>
        <p:spPr>
          <a:xfrm>
            <a:off x="640081" y="427567"/>
            <a:ext cx="8445500" cy="982487"/>
          </a:xfrm>
        </p:spPr>
        <p:txBody>
          <a:bodyPr/>
          <a:lstStyle>
            <a:lvl1pPr>
              <a:defRPr>
                <a:solidFill>
                  <a:srgbClr val="042B48"/>
                </a:solidFill>
              </a:defRPr>
            </a:lvl1pPr>
          </a:lstStyle>
          <a:p>
            <a:r>
              <a:rPr lang="en-US" dirty="0"/>
              <a:t>Click to edit Master title style</a:t>
            </a:r>
          </a:p>
        </p:txBody>
      </p:sp>
      <p:sp>
        <p:nvSpPr>
          <p:cNvPr id="5" name="Content Placeholder 3">
            <a:extLst>
              <a:ext uri="{FF2B5EF4-FFF2-40B4-BE49-F238E27FC236}">
                <a16:creationId xmlns:a16="http://schemas.microsoft.com/office/drawing/2014/main" id="{8C3E4F9C-B2A8-4792-B8BA-028C18F01767}"/>
              </a:ext>
            </a:extLst>
          </p:cNvPr>
          <p:cNvSpPr>
            <a:spLocks noGrp="1"/>
          </p:cNvSpPr>
          <p:nvPr>
            <p:ph sz="quarter" idx="10"/>
          </p:nvPr>
        </p:nvSpPr>
        <p:spPr>
          <a:xfrm>
            <a:off x="772477" y="1799168"/>
            <a:ext cx="5318760" cy="3977217"/>
          </a:xfrm>
        </p:spPr>
        <p:txBody>
          <a:bodyPr/>
          <a:lstStyle>
            <a:lvl1pPr>
              <a:buClr>
                <a:srgbClr val="042B48"/>
              </a:buClr>
              <a:defRPr>
                <a:solidFill>
                  <a:srgbClr val="042B48"/>
                </a:solidFill>
              </a:defRPr>
            </a:lvl1pPr>
            <a:lvl2pPr>
              <a:buClr>
                <a:srgbClr val="042B48"/>
              </a:buClr>
              <a:defRPr>
                <a:solidFill>
                  <a:srgbClr val="042B48"/>
                </a:solidFill>
              </a:defRPr>
            </a:lvl2pPr>
            <a:lvl3pPr>
              <a:buClr>
                <a:srgbClr val="042B48"/>
              </a:buClr>
              <a:defRPr>
                <a:solidFill>
                  <a:srgbClr val="042B48"/>
                </a:solidFill>
              </a:defRPr>
            </a:lvl3pPr>
            <a:lvl4pPr>
              <a:buClr>
                <a:srgbClr val="042B48"/>
              </a:buClr>
              <a:defRPr>
                <a:solidFill>
                  <a:srgbClr val="042B48"/>
                </a:solidFill>
              </a:defRPr>
            </a:lvl4pPr>
            <a:lvl5pPr>
              <a:buClr>
                <a:srgbClr val="042B48"/>
              </a:buClr>
              <a:defRPr>
                <a:solidFill>
                  <a:srgbClr val="042B48"/>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9088A24E-78DC-4790-9567-2ADBB8B7F146}"/>
              </a:ext>
            </a:extLst>
          </p:cNvPr>
          <p:cNvSpPr>
            <a:spLocks noGrp="1"/>
          </p:cNvSpPr>
          <p:nvPr>
            <p:ph sz="quarter" idx="11"/>
          </p:nvPr>
        </p:nvSpPr>
        <p:spPr>
          <a:xfrm>
            <a:off x="6507480" y="1799168"/>
            <a:ext cx="5303520" cy="3977217"/>
          </a:xfrm>
        </p:spPr>
        <p:txBody>
          <a:bodyPr/>
          <a:lstStyle>
            <a:lvl1pPr>
              <a:buClr>
                <a:srgbClr val="042B48"/>
              </a:buClr>
              <a:defRPr>
                <a:solidFill>
                  <a:srgbClr val="042B48"/>
                </a:solidFill>
              </a:defRPr>
            </a:lvl1pPr>
            <a:lvl2pPr>
              <a:buClr>
                <a:srgbClr val="042B48"/>
              </a:buClr>
              <a:defRPr>
                <a:solidFill>
                  <a:srgbClr val="042B48"/>
                </a:solidFill>
              </a:defRPr>
            </a:lvl2pPr>
            <a:lvl3pPr>
              <a:buClr>
                <a:srgbClr val="042B48"/>
              </a:buClr>
              <a:defRPr>
                <a:solidFill>
                  <a:srgbClr val="042B48"/>
                </a:solidFill>
              </a:defRPr>
            </a:lvl3pPr>
            <a:lvl4pPr>
              <a:buClr>
                <a:srgbClr val="042B48"/>
              </a:buClr>
              <a:defRPr>
                <a:solidFill>
                  <a:srgbClr val="042B48"/>
                </a:solidFill>
              </a:defRPr>
            </a:lvl4pPr>
            <a:lvl5pPr>
              <a:buClr>
                <a:srgbClr val="042B48"/>
              </a:buClr>
              <a:defRPr>
                <a:solidFill>
                  <a:srgbClr val="042B48"/>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B13C00E9-48C3-428E-B4E9-4B87CFFEE754}"/>
              </a:ext>
            </a:extLst>
          </p:cNvPr>
          <p:cNvSpPr>
            <a:spLocks noGrp="1"/>
          </p:cNvSpPr>
          <p:nvPr>
            <p:ph type="sldNum" sz="quarter" idx="12"/>
          </p:nvPr>
        </p:nvSpPr>
        <p:spPr/>
        <p:txBody>
          <a:bodyPr/>
          <a:lstStyle/>
          <a:p>
            <a:fld id="{5218C91E-2E9B-468D-9FA2-1BFF4494BD01}" type="slidenum">
              <a:rPr lang="en-US" smtClean="0"/>
              <a:t>‹#›</a:t>
            </a:fld>
            <a:endParaRPr lang="en-US"/>
          </a:p>
        </p:txBody>
      </p:sp>
    </p:spTree>
    <p:extLst>
      <p:ext uri="{BB962C8B-B14F-4D97-AF65-F5344CB8AC3E}">
        <p14:creationId xmlns:p14="http://schemas.microsoft.com/office/powerpoint/2010/main" val="1835703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Upcoming Even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C382DE-F459-46E5-9777-1776D4936584}"/>
              </a:ext>
            </a:extLst>
          </p:cNvPr>
          <p:cNvPicPr>
            <a:picLocks noChangeAspect="1"/>
          </p:cNvPicPr>
          <p:nvPr userDrawn="1"/>
        </p:nvPicPr>
        <p:blipFill>
          <a:blip r:embed="rId2"/>
          <a:srcRect/>
          <a:stretch/>
        </p:blipFill>
        <p:spPr>
          <a:xfrm>
            <a:off x="0" y="5359"/>
            <a:ext cx="12182475" cy="6852641"/>
          </a:xfrm>
          <a:prstGeom prst="rect">
            <a:avLst/>
          </a:prstGeom>
        </p:spPr>
      </p:pic>
      <p:sp>
        <p:nvSpPr>
          <p:cNvPr id="4" name="TextBox 3">
            <a:extLst>
              <a:ext uri="{FF2B5EF4-FFF2-40B4-BE49-F238E27FC236}">
                <a16:creationId xmlns:a16="http://schemas.microsoft.com/office/drawing/2014/main" id="{B36C1659-E118-4DA9-BE88-C34233A48796}"/>
              </a:ext>
            </a:extLst>
          </p:cNvPr>
          <p:cNvSpPr txBox="1"/>
          <p:nvPr userDrawn="1"/>
        </p:nvSpPr>
        <p:spPr>
          <a:xfrm>
            <a:off x="527957" y="478973"/>
            <a:ext cx="8463643" cy="913007"/>
          </a:xfrm>
          <a:prstGeom prst="rect">
            <a:avLst/>
          </a:prstGeom>
          <a:noFill/>
        </p:spPr>
        <p:txBody>
          <a:bodyPr wrap="square" rtlCol="0">
            <a:spAutoFit/>
          </a:bodyPr>
          <a:lstStyle/>
          <a:p>
            <a:r>
              <a:rPr lang="en-US" sz="5333" dirty="0">
                <a:solidFill>
                  <a:srgbClr val="7FBC06"/>
                </a:solidFill>
                <a:latin typeface="Montserrat SemiBold" panose="00000700000000000000" pitchFamily="2" charset="0"/>
              </a:rPr>
              <a:t>Upcoming Events</a:t>
            </a:r>
          </a:p>
        </p:txBody>
      </p:sp>
      <p:sp>
        <p:nvSpPr>
          <p:cNvPr id="7" name="Text Placeholder 6">
            <a:extLst>
              <a:ext uri="{FF2B5EF4-FFF2-40B4-BE49-F238E27FC236}">
                <a16:creationId xmlns:a16="http://schemas.microsoft.com/office/drawing/2014/main" id="{C71C59FB-E99E-4D99-8B18-F07F0060D7A2}"/>
              </a:ext>
            </a:extLst>
          </p:cNvPr>
          <p:cNvSpPr>
            <a:spLocks noGrp="1"/>
          </p:cNvSpPr>
          <p:nvPr>
            <p:ph type="body" sz="quarter" idx="10"/>
          </p:nvPr>
        </p:nvSpPr>
        <p:spPr>
          <a:xfrm>
            <a:off x="664634" y="1828801"/>
            <a:ext cx="10657417" cy="3875617"/>
          </a:xfrm>
        </p:spPr>
        <p:txBody>
          <a:bodyPr/>
          <a:lstStyle>
            <a:lvl1pPr>
              <a:buClr>
                <a:srgbClr val="7FBC06"/>
              </a:buClr>
              <a:defRPr>
                <a:solidFill>
                  <a:srgbClr val="CFCFCE"/>
                </a:solidFill>
              </a:defRPr>
            </a:lvl1pPr>
            <a:lvl2pPr>
              <a:buClr>
                <a:srgbClr val="7FBC06"/>
              </a:buClr>
              <a:defRPr>
                <a:solidFill>
                  <a:srgbClr val="CFCFCE"/>
                </a:solidFill>
              </a:defRPr>
            </a:lvl2pPr>
            <a:lvl3pPr>
              <a:buClr>
                <a:srgbClr val="7FBC06"/>
              </a:buClr>
              <a:defRPr>
                <a:solidFill>
                  <a:srgbClr val="CFCFCE"/>
                </a:solidFill>
              </a:defRPr>
            </a:lvl3pPr>
            <a:lvl4pPr>
              <a:buClr>
                <a:srgbClr val="7FBC06"/>
              </a:buClr>
              <a:defRPr>
                <a:solidFill>
                  <a:srgbClr val="CFCFCE"/>
                </a:solidFill>
              </a:defRPr>
            </a:lvl4pPr>
            <a:lvl5pPr>
              <a:buClr>
                <a:srgbClr val="7FBC06"/>
              </a:buClr>
              <a:defRPr>
                <a:solidFill>
                  <a:srgbClr val="CFCFCE"/>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FB1E0A98-4FA5-4BF2-BA5E-B2AA8695F652}"/>
              </a:ext>
            </a:extLst>
          </p:cNvPr>
          <p:cNvSpPr>
            <a:spLocks noGrp="1"/>
          </p:cNvSpPr>
          <p:nvPr>
            <p:ph type="sldNum" sz="quarter" idx="11"/>
          </p:nvPr>
        </p:nvSpPr>
        <p:spPr/>
        <p:txBody>
          <a:bodyPr/>
          <a:lstStyle/>
          <a:p>
            <a:fld id="{5218C91E-2E9B-468D-9FA2-1BFF4494BD01}" type="slidenum">
              <a:rPr lang="en-US" smtClean="0"/>
              <a:t>‹#›</a:t>
            </a:fld>
            <a:endParaRPr lang="en-US"/>
          </a:p>
        </p:txBody>
      </p:sp>
    </p:spTree>
    <p:extLst>
      <p:ext uri="{BB962C8B-B14F-4D97-AF65-F5344CB8AC3E}">
        <p14:creationId xmlns:p14="http://schemas.microsoft.com/office/powerpoint/2010/main" val="1148629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CE21BA-75B6-465F-B249-4B2073658FFC}" type="datetimeFigureOut">
              <a:rPr lang="en-US" smtClean="0"/>
              <a:t>5/9/24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A4D297-C442-4435-B4E8-5F1D43BCE95F}" type="slidenum">
              <a:rPr lang="en-US" smtClean="0"/>
              <a:t>‹#›</a:t>
            </a:fld>
            <a:endParaRPr lang="en-US"/>
          </a:p>
        </p:txBody>
      </p:sp>
    </p:spTree>
    <p:extLst>
      <p:ext uri="{BB962C8B-B14F-4D97-AF65-F5344CB8AC3E}">
        <p14:creationId xmlns:p14="http://schemas.microsoft.com/office/powerpoint/2010/main" val="2104664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CE21BA-75B6-465F-B249-4B2073658FFC}" type="datetimeFigureOut">
              <a:rPr lang="en-US" smtClean="0"/>
              <a:t>5/9/24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A4D297-C442-4435-B4E8-5F1D43BCE95F}" type="slidenum">
              <a:rPr lang="en-US" smtClean="0"/>
              <a:t>‹#›</a:t>
            </a:fld>
            <a:endParaRPr lang="en-US"/>
          </a:p>
        </p:txBody>
      </p:sp>
    </p:spTree>
    <p:extLst>
      <p:ext uri="{BB962C8B-B14F-4D97-AF65-F5344CB8AC3E}">
        <p14:creationId xmlns:p14="http://schemas.microsoft.com/office/powerpoint/2010/main" val="4168063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CE21BA-75B6-465F-B249-4B2073658FFC}" type="datetimeFigureOut">
              <a:rPr lang="en-US" smtClean="0"/>
              <a:t>5/9/24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A4D297-C442-4435-B4E8-5F1D43BCE95F}" type="slidenum">
              <a:rPr lang="en-US" smtClean="0"/>
              <a:t>‹#›</a:t>
            </a:fld>
            <a:endParaRPr lang="en-US"/>
          </a:p>
        </p:txBody>
      </p:sp>
    </p:spTree>
    <p:extLst>
      <p:ext uri="{BB962C8B-B14F-4D97-AF65-F5344CB8AC3E}">
        <p14:creationId xmlns:p14="http://schemas.microsoft.com/office/powerpoint/2010/main" val="4166076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5CE21BA-75B6-465F-B249-4B2073658FFC}" type="datetimeFigureOut">
              <a:rPr lang="en-US" smtClean="0"/>
              <a:t>5/9/24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4A4D297-C442-4435-B4E8-5F1D43BCE95F}" type="slidenum">
              <a:rPr lang="en-US" smtClean="0"/>
              <a:t>‹#›</a:t>
            </a:fld>
            <a:endParaRPr lang="en-US"/>
          </a:p>
        </p:txBody>
      </p:sp>
    </p:spTree>
    <p:extLst>
      <p:ext uri="{BB962C8B-B14F-4D97-AF65-F5344CB8AC3E}">
        <p14:creationId xmlns:p14="http://schemas.microsoft.com/office/powerpoint/2010/main" val="1822780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5CE21BA-75B6-465F-B249-4B2073658FFC}" type="datetimeFigureOut">
              <a:rPr lang="en-US" smtClean="0"/>
              <a:t>5/9/24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4A4D297-C442-4435-B4E8-5F1D43BCE95F}" type="slidenum">
              <a:rPr lang="en-US" smtClean="0"/>
              <a:t>‹#›</a:t>
            </a:fld>
            <a:endParaRPr lang="en-US"/>
          </a:p>
        </p:txBody>
      </p:sp>
    </p:spTree>
    <p:extLst>
      <p:ext uri="{BB962C8B-B14F-4D97-AF65-F5344CB8AC3E}">
        <p14:creationId xmlns:p14="http://schemas.microsoft.com/office/powerpoint/2010/main" val="1290447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CE21BA-75B6-465F-B249-4B2073658FFC}" type="datetimeFigureOut">
              <a:rPr lang="en-US" smtClean="0"/>
              <a:t>5/9/24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A4D297-C442-4435-B4E8-5F1D43BCE95F}" type="slidenum">
              <a:rPr lang="en-US" smtClean="0"/>
              <a:t>‹#›</a:t>
            </a:fld>
            <a:endParaRPr lang="en-US"/>
          </a:p>
        </p:txBody>
      </p:sp>
    </p:spTree>
    <p:extLst>
      <p:ext uri="{BB962C8B-B14F-4D97-AF65-F5344CB8AC3E}">
        <p14:creationId xmlns:p14="http://schemas.microsoft.com/office/powerpoint/2010/main" val="203031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2.jpg"/><Relationship Id="rId2" Type="http://schemas.openxmlformats.org/officeDocument/2006/relationships/slideLayout" Target="../slideLayouts/slideLayout21.xml"/><Relationship Id="rId16"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5CE21BA-75B6-465F-B249-4B2073658FFC}" type="datetimeFigureOut">
              <a:rPr lang="en-US" smtClean="0"/>
              <a:t>5/9/24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4A4D297-C442-4435-B4E8-5F1D43BCE95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2331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5"/>
        <p:cNvGrpSpPr/>
        <p:nvPr/>
      </p:nvGrpSpPr>
      <p:grpSpPr>
        <a:xfrm>
          <a:off x="0" y="0"/>
          <a:ext cx="0" cy="0"/>
          <a:chOff x="0" y="0"/>
          <a:chExt cx="0" cy="0"/>
        </a:xfrm>
      </p:grpSpPr>
      <p:pic>
        <p:nvPicPr>
          <p:cNvPr id="3" name="Picture 2">
            <a:extLst>
              <a:ext uri="{FF2B5EF4-FFF2-40B4-BE49-F238E27FC236}">
                <a16:creationId xmlns:a16="http://schemas.microsoft.com/office/drawing/2014/main" id="{8030CDE7-E498-1A40-A46B-DBE41D647F30}"/>
              </a:ext>
            </a:extLst>
          </p:cNvPr>
          <p:cNvPicPr>
            <a:picLocks noChangeAspect="1"/>
          </p:cNvPicPr>
          <p:nvPr userDrawn="1"/>
        </p:nvPicPr>
        <p:blipFill>
          <a:blip r:embed="rId17"/>
          <a:srcRect/>
          <a:stretch/>
        </p:blipFill>
        <p:spPr>
          <a:xfrm>
            <a:off x="4763" y="2680"/>
            <a:ext cx="12182475" cy="6852641"/>
          </a:xfrm>
          <a:prstGeom prst="rect">
            <a:avLst/>
          </a:prstGeom>
        </p:spPr>
      </p:pic>
      <p:sp>
        <p:nvSpPr>
          <p:cNvPr id="4" name="Title Placeholder 1">
            <a:extLst>
              <a:ext uri="{FF2B5EF4-FFF2-40B4-BE49-F238E27FC236}">
                <a16:creationId xmlns:a16="http://schemas.microsoft.com/office/drawing/2014/main" id="{2D83312C-E02D-4241-8BA7-8AAE7A5BFE3C}"/>
              </a:ext>
            </a:extLst>
          </p:cNvPr>
          <p:cNvSpPr>
            <a:spLocks noGrp="1"/>
          </p:cNvSpPr>
          <p:nvPr>
            <p:ph type="title"/>
          </p:nvPr>
        </p:nvSpPr>
        <p:spPr>
          <a:xfrm>
            <a:off x="609601" y="427567"/>
            <a:ext cx="8445500" cy="982487"/>
          </a:xfrm>
          <a:prstGeom prst="rect">
            <a:avLst/>
          </a:prstGeom>
        </p:spPr>
        <p:txBody>
          <a:bodyPr vert="horz" lIns="91440" tIns="45720" rIns="91440" bIns="45720" rtlCol="0" anchor="ctr">
            <a:noAutofit/>
          </a:bodyPr>
          <a:lstStyle/>
          <a:p>
            <a:r>
              <a:rPr lang="en-US" dirty="0"/>
              <a:t>CLICK TO EDIT MASTER TITLE STYLE</a:t>
            </a:r>
          </a:p>
        </p:txBody>
      </p:sp>
      <p:sp>
        <p:nvSpPr>
          <p:cNvPr id="5" name="Text Placeholder 2">
            <a:extLst>
              <a:ext uri="{FF2B5EF4-FFF2-40B4-BE49-F238E27FC236}">
                <a16:creationId xmlns:a16="http://schemas.microsoft.com/office/drawing/2014/main" id="{24A24BBB-439A-434B-8C78-58A9D124CD55}"/>
              </a:ext>
            </a:extLst>
          </p:cNvPr>
          <p:cNvSpPr>
            <a:spLocks noGrp="1"/>
          </p:cNvSpPr>
          <p:nvPr>
            <p:ph type="body" idx="1"/>
          </p:nvPr>
        </p:nvSpPr>
        <p:spPr>
          <a:xfrm>
            <a:off x="609600" y="1778001"/>
            <a:ext cx="10972800" cy="41021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E139CC59-4B0E-4B43-927B-2E2A6F6798BE}"/>
              </a:ext>
            </a:extLst>
          </p:cNvPr>
          <p:cNvSpPr>
            <a:spLocks noGrp="1"/>
          </p:cNvSpPr>
          <p:nvPr>
            <p:ph type="sldNum" sz="quarter" idx="4"/>
          </p:nvPr>
        </p:nvSpPr>
        <p:spPr>
          <a:xfrm>
            <a:off x="9200100" y="6356351"/>
            <a:ext cx="2743200" cy="366183"/>
          </a:xfrm>
          <a:prstGeom prst="rect">
            <a:avLst/>
          </a:prstGeom>
        </p:spPr>
        <p:txBody>
          <a:bodyPr vert="horz" lIns="91440" tIns="45720" rIns="91440" bIns="45720" rtlCol="0" anchor="ctr"/>
          <a:lstStyle>
            <a:lvl1pPr algn="r">
              <a:defRPr sz="1600">
                <a:solidFill>
                  <a:schemeClr val="bg1"/>
                </a:solidFill>
                <a:latin typeface="+mn-lt"/>
                <a:cs typeface="Arial" panose="020B0604020202020204" pitchFamily="34" charset="0"/>
              </a:defRPr>
            </a:lvl1pPr>
          </a:lstStyle>
          <a:p>
            <a:fld id="{5218C91E-2E9B-468D-9FA2-1BFF4494BD01}" type="slidenum">
              <a:rPr lang="en-US" smtClean="0"/>
              <a:pPr/>
              <a:t>‹#›</a:t>
            </a:fld>
            <a:endParaRPr lang="en-US" dirty="0"/>
          </a:p>
        </p:txBody>
      </p:sp>
    </p:spTree>
    <p:extLst>
      <p:ext uri="{BB962C8B-B14F-4D97-AF65-F5344CB8AC3E}">
        <p14:creationId xmlns:p14="http://schemas.microsoft.com/office/powerpoint/2010/main" val="69625082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hf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5333" b="0" i="0" u="none" strike="noStrike" cap="none">
          <a:solidFill>
            <a:srgbClr val="042B48"/>
          </a:solidFill>
          <a:latin typeface="Montserrat SemiBold" panose="00000700000000000000" pitchFamily="2" charset="0"/>
          <a:ea typeface="Montserrat SemiBold" panose="00000700000000000000" pitchFamily="2"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80990" marR="0" lvl="0" indent="-380990" algn="l" rtl="0">
        <a:lnSpc>
          <a:spcPct val="100000"/>
        </a:lnSpc>
        <a:spcBef>
          <a:spcPts val="0"/>
        </a:spcBef>
        <a:spcAft>
          <a:spcPts val="0"/>
        </a:spcAft>
        <a:buClr>
          <a:srgbClr val="266141"/>
        </a:buClr>
        <a:buFont typeface="Arial" panose="020B0604020202020204" pitchFamily="34" charset="0"/>
        <a:buChar char="•"/>
        <a:defRPr sz="4267" b="0" i="0" u="none" strike="noStrike" cap="none">
          <a:solidFill>
            <a:srgbClr val="042B48"/>
          </a:solidFill>
          <a:latin typeface="Montserrat SemiBold" panose="00000700000000000000" pitchFamily="2" charset="0"/>
          <a:ea typeface="Montserrat SemiBold" panose="00000700000000000000" pitchFamily="2" charset="0"/>
          <a:cs typeface="Arial"/>
          <a:sym typeface="Arial"/>
        </a:defRPr>
      </a:lvl1pPr>
      <a:lvl2pPr marL="914377" marR="0" lvl="1" indent="-457189" algn="l" rtl="0">
        <a:lnSpc>
          <a:spcPct val="100000"/>
        </a:lnSpc>
        <a:spcBef>
          <a:spcPts val="0"/>
        </a:spcBef>
        <a:spcAft>
          <a:spcPts val="0"/>
        </a:spcAft>
        <a:buClr>
          <a:srgbClr val="266141"/>
        </a:buClr>
        <a:buFont typeface="Montserrat Medium" panose="00000600000000000000" pitchFamily="2" charset="0"/>
        <a:buChar char="‐"/>
        <a:defRPr sz="3733" b="0" i="0" u="none" strike="noStrike" cap="none">
          <a:solidFill>
            <a:srgbClr val="042B48"/>
          </a:solidFill>
          <a:latin typeface="Montserrat Light" panose="00000400000000000000" pitchFamily="2" charset="0"/>
          <a:ea typeface="Montserrat Light" panose="00000400000000000000" pitchFamily="2" charset="0"/>
          <a:cs typeface="Arial"/>
          <a:sym typeface="Arial"/>
        </a:defRPr>
      </a:lvl2pPr>
      <a:lvl3pPr marL="1219170" marR="0" lvl="2" indent="-304792" algn="l" rtl="0">
        <a:lnSpc>
          <a:spcPct val="100000"/>
        </a:lnSpc>
        <a:spcBef>
          <a:spcPts val="0"/>
        </a:spcBef>
        <a:spcAft>
          <a:spcPts val="0"/>
        </a:spcAft>
        <a:buClr>
          <a:srgbClr val="266141"/>
        </a:buClr>
        <a:buFont typeface="Arial" panose="020B0604020202020204" pitchFamily="34" charset="0"/>
        <a:buChar char="•"/>
        <a:defRPr sz="3200" b="0" i="0" u="none" strike="noStrike" cap="none">
          <a:solidFill>
            <a:srgbClr val="042B48"/>
          </a:solidFill>
          <a:latin typeface="Montserrat Light" panose="00000400000000000000" pitchFamily="2" charset="0"/>
          <a:ea typeface="Montserrat Light" panose="00000400000000000000" pitchFamily="2" charset="0"/>
          <a:cs typeface="Arial"/>
          <a:sym typeface="Arial"/>
        </a:defRPr>
      </a:lvl3pPr>
      <a:lvl4pPr marL="1523962" marR="0" lvl="3" indent="-304792" algn="l" rtl="0">
        <a:lnSpc>
          <a:spcPct val="100000"/>
        </a:lnSpc>
        <a:spcBef>
          <a:spcPts val="0"/>
        </a:spcBef>
        <a:spcAft>
          <a:spcPts val="0"/>
        </a:spcAft>
        <a:buClr>
          <a:srgbClr val="266141"/>
        </a:buClr>
        <a:buFont typeface="Montserrat Medium" panose="00000600000000000000" pitchFamily="2" charset="0"/>
        <a:buChar char="‐"/>
        <a:defRPr sz="2667" b="0" i="0" u="none" strike="noStrike" cap="none">
          <a:solidFill>
            <a:srgbClr val="042B48"/>
          </a:solidFill>
          <a:latin typeface="Montserrat Light" panose="00000400000000000000" pitchFamily="2" charset="0"/>
          <a:ea typeface="Montserrat Light" panose="00000400000000000000" pitchFamily="2" charset="0"/>
          <a:cs typeface="Arial"/>
          <a:sym typeface="Arial"/>
        </a:defRPr>
      </a:lvl4pPr>
      <a:lvl5pPr marL="1828754" marR="0" lvl="4" indent="-304792" algn="l" rtl="0">
        <a:lnSpc>
          <a:spcPct val="100000"/>
        </a:lnSpc>
        <a:spcBef>
          <a:spcPts val="0"/>
        </a:spcBef>
        <a:spcAft>
          <a:spcPts val="0"/>
        </a:spcAft>
        <a:buClr>
          <a:srgbClr val="266141"/>
        </a:buClr>
        <a:buFont typeface="Montserrat Light" panose="00000400000000000000" pitchFamily="2" charset="0"/>
        <a:buChar char="»"/>
        <a:defRPr sz="2667" b="0" i="0" u="none" strike="noStrike" cap="none">
          <a:solidFill>
            <a:srgbClr val="042B48"/>
          </a:solidFill>
          <a:latin typeface="Montserrat Light" panose="00000400000000000000" pitchFamily="2" charset="0"/>
          <a:ea typeface="Montserrat Light" panose="00000400000000000000" pitchFamily="2" charset="0"/>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qarQXqKbmLg?feature=oembed" TargetMode="Externa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microsoft.com/office/2018/10/relationships/comments" Target="../comments/modernComment_111_6F0D99E8.xml"/><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youtube.com/watch?v=Z6NjHOSoh1s&amp;feature=youtu.be&amp;list=UUlo2HJKa2yW7KfzA3ZqHrYg" TargetMode="External"/><Relationship Id="rId5" Type="http://schemas.openxmlformats.org/officeDocument/2006/relationships/hyperlink" Target="https://www.youtube.com/watch?v=db-iFczqgB8" TargetMode="External"/><Relationship Id="rId4" Type="http://schemas.openxmlformats.org/officeDocument/2006/relationships/hyperlink" Target="https://www.bing.com/videos/riverview/relatedvideo?&amp;q=What+is+power+analysis+in+Undoing+Institutional+Racism&amp;&amp;mid=CA1912C56096A9210DB4CA1912C56096A9210DB4&amp;mmscn=mtsc&amp;aps=1&amp;FORM=VRDGAR"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GtOOj5YvMyc?feature=oembed" TargetMode="Externa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19C_4EE68A56.xml"/><Relationship Id="rId2" Type="http://schemas.openxmlformats.org/officeDocument/2006/relationships/slideLayout" Target="../slideLayouts/slideLayout2.xml"/><Relationship Id="rId1" Type="http://schemas.openxmlformats.org/officeDocument/2006/relationships/video" Target="https://www.youtube.com/embed/Z6NjHOSoh1s?start=147&amp;feature=oembed" TargetMode="Externa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jpe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3" Type="http://schemas.openxmlformats.org/officeDocument/2006/relationships/hyperlink" Target="mailto:lakayb@outlook.com" TargetMode="External"/><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4.jpe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16C_136CB08F.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www.flickr.com/photos/26042104@N07/5721289501" TargetMode="External"/><Relationship Id="rId5" Type="http://schemas.openxmlformats.org/officeDocument/2006/relationships/hyperlink" Target="https://pixabay.com/en/bald-middle-aged-goatee-man-beard-583776/" TargetMode="External"/><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https://creativecommons.org/licenses/by-nc/3.0/" TargetMode="External"/><Relationship Id="rId4" Type="http://schemas.openxmlformats.org/officeDocument/2006/relationships/hyperlink" Target="https://www.vianolavie.org/2014/12/03/viewpoint-black-male-driving-13665/"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https://www.flickr.com/photos/26042104@N07/5721289501" TargetMode="External"/><Relationship Id="rId4" Type="http://schemas.openxmlformats.org/officeDocument/2006/relationships/hyperlink" Target="https://whyy.org/articles/puerto-rican-community-in-pa-displaced-by-hurricane-maria-eager-to-vote-in-202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18/10/relationships/comments" Target="../comments/modernComment_7A2_61365AC0.xm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ideo" Target="https://www.youtube.com/embed/Wf9QBnPK6Yg?feature=oembed" TargetMode="Externa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ideo" Target="https://embed.ted.com/talks/chimamanda_ngozi_adichie_the_danger_of_a_single_story" TargetMode="Externa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0.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ideo" Target="https://www.youtube.com/embed/jm5DWa2bpbs?feature=oembed" TargetMode="External"/><Relationship Id="rId5" Type="http://schemas.openxmlformats.org/officeDocument/2006/relationships/image" Target="../media/image53.jpeg"/><Relationship Id="rId4" Type="http://schemas.microsoft.com/office/2018/10/relationships/comments" Target="../comments/modernComment_115C_520FDF0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8" Type="http://schemas.openxmlformats.org/officeDocument/2006/relationships/diagramData" Target="../diagrams/data14.xml"/><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18/10/relationships/comments" Target="../comments/modernComment_1192_3F1E063C.xm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hyperlink" Target="https://creativecommons.org/licenses/by/3.0/" TargetMode="External"/><Relationship Id="rId5" Type="http://schemas.openxmlformats.org/officeDocument/2006/relationships/hyperlink" Target="http://drdeborahserani.blogspot.co.uk/2017/03/tips-to-build-resiliency.html" TargetMode="External"/><Relationship Id="rId4" Type="http://schemas.openxmlformats.org/officeDocument/2006/relationships/image" Target="../media/image55.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18/10/relationships/comments" Target="../comments/modernComment_118A_5B09BDD0.xml"/><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hyperlink" Target="https://facesandvoicesofrecovery.org/2018/11/30/toward-seven-generations-of-recovery-advocacy/" TargetMode="External"/><Relationship Id="rId4" Type="http://schemas.openxmlformats.org/officeDocument/2006/relationships/image" Target="../media/image57.jpeg"/></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jpeg"/><Relationship Id="rId18" Type="http://schemas.openxmlformats.org/officeDocument/2006/relationships/image" Target="../media/image81.jpeg"/><Relationship Id="rId3" Type="http://schemas.openxmlformats.org/officeDocument/2006/relationships/image" Target="../media/image66.png"/><Relationship Id="rId21" Type="http://schemas.openxmlformats.org/officeDocument/2006/relationships/image" Target="../media/image84.png"/><Relationship Id="rId7" Type="http://schemas.openxmlformats.org/officeDocument/2006/relationships/image" Target="../media/image70.jpeg"/><Relationship Id="rId12" Type="http://schemas.openxmlformats.org/officeDocument/2006/relationships/image" Target="../media/image75.jpeg"/><Relationship Id="rId17" Type="http://schemas.openxmlformats.org/officeDocument/2006/relationships/image" Target="../media/image80.jpeg"/><Relationship Id="rId2" Type="http://schemas.openxmlformats.org/officeDocument/2006/relationships/notesSlide" Target="../notesSlides/notesSlide43.xml"/><Relationship Id="rId16" Type="http://schemas.openxmlformats.org/officeDocument/2006/relationships/image" Target="../media/image79.jpeg"/><Relationship Id="rId20"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5" Type="http://schemas.openxmlformats.org/officeDocument/2006/relationships/image" Target="../media/image78.jpeg"/><Relationship Id="rId10" Type="http://schemas.openxmlformats.org/officeDocument/2006/relationships/image" Target="../media/image73.jpeg"/><Relationship Id="rId19" Type="http://schemas.openxmlformats.org/officeDocument/2006/relationships/image" Target="../media/image82.jpeg"/><Relationship Id="rId4" Type="http://schemas.openxmlformats.org/officeDocument/2006/relationships/image" Target="../media/image67.jpeg"/><Relationship Id="rId9" Type="http://schemas.openxmlformats.org/officeDocument/2006/relationships/image" Target="../media/image72.jpeg"/><Relationship Id="rId14" Type="http://schemas.openxmlformats.org/officeDocument/2006/relationships/image" Target="../media/image77.jpeg"/></Relationships>
</file>

<file path=ppt/slides/_rels/slide6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66.png"/><Relationship Id="rId7"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jpeg"/><Relationship Id="rId4" Type="http://schemas.openxmlformats.org/officeDocument/2006/relationships/image" Target="../media/image85.png"/><Relationship Id="rId9" Type="http://schemas.openxmlformats.org/officeDocument/2006/relationships/image" Target="../media/image90.png"/></Relationships>
</file>

<file path=ppt/slides/_rels/slide68.xml.rels><?xml version="1.0" encoding="UTF-8" standalone="yes"?>
<Relationships xmlns="http://schemas.openxmlformats.org/package/2006/relationships"><Relationship Id="rId3" Type="http://schemas.microsoft.com/office/2018/10/relationships/comments" Target="../comments/modernComment_1180_E9F066F3.xml"/><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jpeg"/></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hyperlink" Target="https://youtu.be/3008V1IaKYU?si=wypXeXhXD5wg1HO0" TargetMode="External"/><Relationship Id="rId4" Type="http://schemas.openxmlformats.org/officeDocument/2006/relationships/hyperlink" Target="https://pcar.org/resource/guide-trauma-informed-supervision"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7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8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57.xml"/><Relationship Id="rId1" Type="http://schemas.openxmlformats.org/officeDocument/2006/relationships/slideLayout" Target="../slideLayouts/slideLayout18.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82.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113.png"/><Relationship Id="rId7" Type="http://schemas.openxmlformats.org/officeDocument/2006/relationships/diagramColors" Target="../diagrams/colors27.xml"/><Relationship Id="rId2" Type="http://schemas.openxmlformats.org/officeDocument/2006/relationships/notesSlide" Target="../notesSlides/notesSlide58.xml"/><Relationship Id="rId1" Type="http://schemas.openxmlformats.org/officeDocument/2006/relationships/slideLayout" Target="../slideLayouts/slideLayout18.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83.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114.png"/><Relationship Id="rId7" Type="http://schemas.openxmlformats.org/officeDocument/2006/relationships/diagramColors" Target="../diagrams/colors28.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84.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121.png"/><Relationship Id="rId7" Type="http://schemas.openxmlformats.org/officeDocument/2006/relationships/diagramColors" Target="../diagrams/colors29.xml"/><Relationship Id="rId2" Type="http://schemas.openxmlformats.org/officeDocument/2006/relationships/notesSlide" Target="../notesSlides/notesSlide60.xml"/><Relationship Id="rId1" Type="http://schemas.openxmlformats.org/officeDocument/2006/relationships/slideLayout" Target="../slideLayouts/slideLayout18.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s>
</file>

<file path=ppt/slides/_rels/slide85.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122.png"/><Relationship Id="rId7" Type="http://schemas.openxmlformats.org/officeDocument/2006/relationships/diagramColors" Target="../diagrams/colors30.xml"/><Relationship Id="rId2" Type="http://schemas.openxmlformats.org/officeDocument/2006/relationships/notesSlide" Target="../notesSlides/notesSlide61.xml"/><Relationship Id="rId1" Type="http://schemas.openxmlformats.org/officeDocument/2006/relationships/slideLayout" Target="../slideLayouts/slideLayout18.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87.xml.rels><?xml version="1.0" encoding="UTF-8" standalone="yes"?>
<Relationships xmlns="http://schemas.openxmlformats.org/package/2006/relationships"><Relationship Id="rId8" Type="http://schemas.openxmlformats.org/officeDocument/2006/relationships/hyperlink" Target="https://www.dismantlingracism.org/uploads/4/3/5/7/43579015/okun_-_white_sup_culture.pdf" TargetMode="External"/><Relationship Id="rId3" Type="http://schemas.openxmlformats.org/officeDocument/2006/relationships/hyperlink" Target="https://frontier.edu/news/new-introduction-to-cultural-safety-course-available-to-all/" TargetMode="External"/><Relationship Id="rId7" Type="http://schemas.openxmlformats.org/officeDocument/2006/relationships/hyperlink" Target="https://www.youtube.com/watch?v=MkxcuhdgIwY" TargetMode="External"/><Relationship Id="rId12" Type="http://schemas.openxmlformats.org/officeDocument/2006/relationships/hyperlink" Target="https://provost.tufts.edu/celt/inclusive-and-equitable-teaching/trauma-informed-healing-centered-engagement-teaching-resources/" TargetMode="External"/><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hyperlink" Target="https://www.youtube.com/watch?v=b08oTRMV-m8" TargetMode="External"/><Relationship Id="rId11" Type="http://schemas.openxmlformats.org/officeDocument/2006/relationships/hyperlink" Target="https://flourishagenda.com/" TargetMode="External"/><Relationship Id="rId5" Type="http://schemas.openxmlformats.org/officeDocument/2006/relationships/hyperlink" Target="https://www.indiancountryecho.org/vaccinative/" TargetMode="External"/><Relationship Id="rId10" Type="http://schemas.openxmlformats.org/officeDocument/2006/relationships/hyperlink" Target="https://www.youtube.com/watch?v=jmRFsVAXmiQ" TargetMode="External"/><Relationship Id="rId4" Type="http://schemas.openxmlformats.org/officeDocument/2006/relationships/hyperlink" Target="https://podcasts.apple.com/us/podcast/healthcare-for-humans/id1625816168" TargetMode="External"/><Relationship Id="rId9" Type="http://schemas.openxmlformats.org/officeDocument/2006/relationships/hyperlink" Target="https://www.youtube.com/watch?v=iQMZZ8ng7oI"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qarQXqKbmLg?feature=oembed" TargetMode="External"/><Relationship Id="rId6" Type="http://schemas.openxmlformats.org/officeDocument/2006/relationships/image" Target="../media/image24.jpeg"/><Relationship Id="rId5" Type="http://schemas.openxmlformats.org/officeDocument/2006/relationships/image" Target="../media/image23.jpeg"/><Relationship Id="rId4" Type="http://schemas.microsoft.com/office/2018/10/relationships/comments" Target="../comments/modernComment_10F_40D8103B.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347432" y="1708273"/>
            <a:ext cx="3809863" cy="380986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D6D6"/>
            </a:solidFill>
          </p:spPr>
          <p:txBody>
            <a:bodyPr/>
            <a:lstStyle/>
            <a:p>
              <a:pPr defTabSz="609630"/>
              <a:endParaRPr lang="en-US" sz="1200">
                <a:solidFill>
                  <a:prstClr val="black"/>
                </a:solidFill>
                <a:latin typeface="Calibri"/>
              </a:endParaRPr>
            </a:p>
          </p:txBody>
        </p:sp>
        <p:sp>
          <p:nvSpPr>
            <p:cNvPr id="5" name="TextBox 5"/>
            <p:cNvSpPr txBox="1"/>
            <p:nvPr/>
          </p:nvSpPr>
          <p:spPr>
            <a:xfrm>
              <a:off x="76200" y="66675"/>
              <a:ext cx="660400" cy="669925"/>
            </a:xfrm>
            <a:prstGeom prst="rect">
              <a:avLst/>
            </a:prstGeom>
          </p:spPr>
          <p:txBody>
            <a:bodyPr lIns="6165" tIns="6165" rIns="6165" bIns="6165" rtlCol="0" anchor="ctr"/>
            <a:lstStyle/>
            <a:p>
              <a:pPr algn="ctr" defTabSz="609630">
                <a:lnSpc>
                  <a:spcPts val="153"/>
                </a:lnSpc>
              </a:pPr>
              <a:endParaRPr sz="1200">
                <a:solidFill>
                  <a:prstClr val="black"/>
                </a:solidFill>
                <a:latin typeface="Calibri"/>
              </a:endParaRPr>
            </a:p>
          </p:txBody>
        </p:sp>
      </p:grpSp>
      <p:sp>
        <p:nvSpPr>
          <p:cNvPr id="9" name="Freeform 9"/>
          <p:cNvSpPr/>
          <p:nvPr/>
        </p:nvSpPr>
        <p:spPr>
          <a:xfrm flipH="1">
            <a:off x="7840410" y="2634584"/>
            <a:ext cx="1385238" cy="2585117"/>
          </a:xfrm>
          <a:custGeom>
            <a:avLst/>
            <a:gdLst/>
            <a:ahLst/>
            <a:cxnLst/>
            <a:rect l="l" t="t" r="r" b="b"/>
            <a:pathLst>
              <a:path w="2077857" h="3877675">
                <a:moveTo>
                  <a:pt x="2077857" y="0"/>
                </a:moveTo>
                <a:lnTo>
                  <a:pt x="0" y="0"/>
                </a:lnTo>
                <a:lnTo>
                  <a:pt x="0" y="3877675"/>
                </a:lnTo>
                <a:lnTo>
                  <a:pt x="2077857" y="3877675"/>
                </a:lnTo>
                <a:lnTo>
                  <a:pt x="2077857" y="0"/>
                </a:lnTo>
                <a:close/>
              </a:path>
            </a:pathLst>
          </a:custGeom>
          <a:blipFill>
            <a:blip r:embed="rId3">
              <a:alphaModFix amt="14000"/>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8934864" y="1853678"/>
            <a:ext cx="1824441" cy="3404752"/>
          </a:xfrm>
          <a:custGeom>
            <a:avLst/>
            <a:gdLst/>
            <a:ahLst/>
            <a:cxnLst/>
            <a:rect l="l" t="t" r="r" b="b"/>
            <a:pathLst>
              <a:path w="2736661" h="5107128">
                <a:moveTo>
                  <a:pt x="0" y="0"/>
                </a:moveTo>
                <a:lnTo>
                  <a:pt x="2736661" y="0"/>
                </a:lnTo>
                <a:lnTo>
                  <a:pt x="2736661" y="5107129"/>
                </a:lnTo>
                <a:lnTo>
                  <a:pt x="0" y="5107129"/>
                </a:lnTo>
                <a:lnTo>
                  <a:pt x="0" y="0"/>
                </a:lnTo>
                <a:close/>
              </a:path>
            </a:pathLst>
          </a:custGeom>
          <a:blipFill>
            <a:blip r:embed="rId3">
              <a:alphaModFix amt="14000"/>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8723529" y="2540001"/>
            <a:ext cx="1098402" cy="892035"/>
          </a:xfrm>
          <a:custGeom>
            <a:avLst/>
            <a:gdLst/>
            <a:ahLst/>
            <a:cxnLst/>
            <a:rect l="l" t="t" r="r" b="b"/>
            <a:pathLst>
              <a:path w="1647603" h="1338053">
                <a:moveTo>
                  <a:pt x="0" y="0"/>
                </a:moveTo>
                <a:lnTo>
                  <a:pt x="1647603" y="0"/>
                </a:lnTo>
                <a:lnTo>
                  <a:pt x="1647603" y="1338053"/>
                </a:lnTo>
                <a:lnTo>
                  <a:pt x="0" y="1338053"/>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2" name="TextBox 12"/>
          <p:cNvSpPr txBox="1"/>
          <p:nvPr/>
        </p:nvSpPr>
        <p:spPr>
          <a:xfrm>
            <a:off x="7157532" y="3485688"/>
            <a:ext cx="4173549" cy="683072"/>
          </a:xfrm>
          <a:prstGeom prst="rect">
            <a:avLst/>
          </a:prstGeom>
        </p:spPr>
        <p:txBody>
          <a:bodyPr lIns="0" tIns="0" rIns="0" bIns="0" rtlCol="0" anchor="t">
            <a:spAutoFit/>
          </a:bodyPr>
          <a:lstStyle/>
          <a:p>
            <a:pPr algn="ctr" defTabSz="609630">
              <a:lnSpc>
                <a:spcPts val="5241"/>
              </a:lnSpc>
            </a:pPr>
            <a:r>
              <a:rPr lang="en-US" sz="5403" spc="-297" dirty="0">
                <a:solidFill>
                  <a:srgbClr val="01594B"/>
                </a:solidFill>
                <a:latin typeface="Century Gothic 1"/>
              </a:rPr>
              <a:t>HCH2024</a:t>
            </a:r>
          </a:p>
        </p:txBody>
      </p:sp>
      <p:grpSp>
        <p:nvGrpSpPr>
          <p:cNvPr id="13" name="Group 13"/>
          <p:cNvGrpSpPr/>
          <p:nvPr/>
        </p:nvGrpSpPr>
        <p:grpSpPr>
          <a:xfrm>
            <a:off x="7157532" y="4193912"/>
            <a:ext cx="4189663" cy="269493"/>
            <a:chOff x="0" y="0"/>
            <a:chExt cx="8379326" cy="538986"/>
          </a:xfrm>
        </p:grpSpPr>
        <p:grpSp>
          <p:nvGrpSpPr>
            <p:cNvPr id="14" name="Group 14"/>
            <p:cNvGrpSpPr/>
            <p:nvPr/>
          </p:nvGrpSpPr>
          <p:grpSpPr>
            <a:xfrm>
              <a:off x="1487337" y="0"/>
              <a:ext cx="5405849" cy="538986"/>
              <a:chOff x="0" y="0"/>
              <a:chExt cx="2339535" cy="233262"/>
            </a:xfrm>
          </p:grpSpPr>
          <p:sp>
            <p:nvSpPr>
              <p:cNvPr id="15" name="Freeform 15"/>
              <p:cNvSpPr/>
              <p:nvPr/>
            </p:nvSpPr>
            <p:spPr>
              <a:xfrm>
                <a:off x="0" y="0"/>
                <a:ext cx="2339535" cy="233262"/>
              </a:xfrm>
              <a:custGeom>
                <a:avLst/>
                <a:gdLst/>
                <a:ahLst/>
                <a:cxnLst/>
                <a:rect l="l" t="t" r="r" b="b"/>
                <a:pathLst>
                  <a:path w="2339535" h="233262">
                    <a:moveTo>
                      <a:pt x="0" y="0"/>
                    </a:moveTo>
                    <a:lnTo>
                      <a:pt x="2339535" y="0"/>
                    </a:lnTo>
                    <a:lnTo>
                      <a:pt x="2339535" y="233262"/>
                    </a:lnTo>
                    <a:lnTo>
                      <a:pt x="0" y="233262"/>
                    </a:lnTo>
                    <a:close/>
                  </a:path>
                </a:pathLst>
              </a:custGeom>
              <a:solidFill>
                <a:srgbClr val="01594B"/>
              </a:solidFill>
            </p:spPr>
            <p:txBody>
              <a:bodyPr/>
              <a:lstStyle/>
              <a:p>
                <a:pPr defTabSz="609630"/>
                <a:endParaRPr lang="en-US" sz="1200">
                  <a:solidFill>
                    <a:prstClr val="black"/>
                  </a:solidFill>
                  <a:latin typeface="Calibri"/>
                </a:endParaRPr>
              </a:p>
            </p:txBody>
          </p:sp>
          <p:sp>
            <p:nvSpPr>
              <p:cNvPr id="16" name="TextBox 16"/>
              <p:cNvSpPr txBox="1"/>
              <p:nvPr/>
            </p:nvSpPr>
            <p:spPr>
              <a:xfrm>
                <a:off x="0" y="9525"/>
                <a:ext cx="2339535" cy="223737"/>
              </a:xfrm>
              <a:prstGeom prst="rect">
                <a:avLst/>
              </a:prstGeom>
            </p:spPr>
            <p:txBody>
              <a:bodyPr lIns="33867" tIns="33867" rIns="33867" bIns="33867" rtlCol="0" anchor="ctr"/>
              <a:lstStyle/>
              <a:p>
                <a:pPr algn="ctr" defTabSz="609630">
                  <a:lnSpc>
                    <a:spcPts val="824"/>
                  </a:lnSpc>
                </a:pPr>
                <a:endParaRPr sz="1200">
                  <a:solidFill>
                    <a:prstClr val="black"/>
                  </a:solidFill>
                  <a:latin typeface="Calibri"/>
                </a:endParaRPr>
              </a:p>
            </p:txBody>
          </p:sp>
        </p:grpSp>
        <p:sp>
          <p:nvSpPr>
            <p:cNvPr id="17" name="TextBox 17"/>
            <p:cNvSpPr txBox="1"/>
            <p:nvPr/>
          </p:nvSpPr>
          <p:spPr>
            <a:xfrm>
              <a:off x="0" y="94884"/>
              <a:ext cx="8379326" cy="333424"/>
            </a:xfrm>
            <a:prstGeom prst="rect">
              <a:avLst/>
            </a:prstGeom>
          </p:spPr>
          <p:txBody>
            <a:bodyPr lIns="0" tIns="0" rIns="0" bIns="0" rtlCol="0" anchor="t">
              <a:spAutoFit/>
            </a:bodyPr>
            <a:lstStyle/>
            <a:p>
              <a:pPr algn="ctr" defTabSz="609630">
                <a:lnSpc>
                  <a:spcPts val="1266"/>
                </a:lnSpc>
              </a:pPr>
              <a:r>
                <a:rPr lang="en-US" sz="1141" spc="76">
                  <a:solidFill>
                    <a:srgbClr val="F0F8F7"/>
                  </a:solidFill>
                  <a:latin typeface="Century Gothic 1"/>
                </a:rPr>
                <a:t>PHOENIX, AZ • MAY 13-16, 2024</a:t>
              </a:r>
            </a:p>
          </p:txBody>
        </p:sp>
      </p:grpSp>
      <p:sp>
        <p:nvSpPr>
          <p:cNvPr id="18" name="Freeform 18"/>
          <p:cNvSpPr/>
          <p:nvPr/>
        </p:nvSpPr>
        <p:spPr>
          <a:xfrm>
            <a:off x="3238105" y="5441937"/>
            <a:ext cx="930527" cy="930527"/>
          </a:xfrm>
          <a:custGeom>
            <a:avLst/>
            <a:gdLst/>
            <a:ahLst/>
            <a:cxnLst/>
            <a:rect l="l" t="t" r="r" b="b"/>
            <a:pathLst>
              <a:path w="1395791" h="1395791">
                <a:moveTo>
                  <a:pt x="0" y="0"/>
                </a:moveTo>
                <a:lnTo>
                  <a:pt x="1395791" y="0"/>
                </a:lnTo>
                <a:lnTo>
                  <a:pt x="1395791" y="1395790"/>
                </a:lnTo>
                <a:lnTo>
                  <a:pt x="0" y="139579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flipH="1">
            <a:off x="1724273" y="5448787"/>
            <a:ext cx="468704" cy="342580"/>
          </a:xfrm>
          <a:custGeom>
            <a:avLst/>
            <a:gdLst/>
            <a:ahLst/>
            <a:cxnLst/>
            <a:rect l="l" t="t" r="r" b="b"/>
            <a:pathLst>
              <a:path w="703056" h="513870">
                <a:moveTo>
                  <a:pt x="703056" y="0"/>
                </a:moveTo>
                <a:lnTo>
                  <a:pt x="0" y="0"/>
                </a:lnTo>
                <a:lnTo>
                  <a:pt x="0" y="513870"/>
                </a:lnTo>
                <a:lnTo>
                  <a:pt x="703056" y="513870"/>
                </a:lnTo>
                <a:lnTo>
                  <a:pt x="70305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20" name="Freeform 20"/>
          <p:cNvSpPr/>
          <p:nvPr/>
        </p:nvSpPr>
        <p:spPr>
          <a:xfrm flipH="1">
            <a:off x="4379639" y="5480176"/>
            <a:ext cx="468704" cy="342580"/>
          </a:xfrm>
          <a:custGeom>
            <a:avLst/>
            <a:gdLst/>
            <a:ahLst/>
            <a:cxnLst/>
            <a:rect l="l" t="t" r="r" b="b"/>
            <a:pathLst>
              <a:path w="703056" h="513870">
                <a:moveTo>
                  <a:pt x="703057" y="0"/>
                </a:moveTo>
                <a:lnTo>
                  <a:pt x="0" y="0"/>
                </a:lnTo>
                <a:lnTo>
                  <a:pt x="0" y="513870"/>
                </a:lnTo>
                <a:lnTo>
                  <a:pt x="703057" y="513870"/>
                </a:lnTo>
                <a:lnTo>
                  <a:pt x="70305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622297" y="5441937"/>
            <a:ext cx="930527" cy="930527"/>
          </a:xfrm>
          <a:custGeom>
            <a:avLst/>
            <a:gdLst/>
            <a:ahLst/>
            <a:cxnLst/>
            <a:rect l="l" t="t" r="r" b="b"/>
            <a:pathLst>
              <a:path w="1395791" h="1395791">
                <a:moveTo>
                  <a:pt x="0" y="0"/>
                </a:moveTo>
                <a:lnTo>
                  <a:pt x="1395791" y="0"/>
                </a:lnTo>
                <a:lnTo>
                  <a:pt x="1395791" y="1395790"/>
                </a:lnTo>
                <a:lnTo>
                  <a:pt x="0" y="1395790"/>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pic>
        <p:nvPicPr>
          <p:cNvPr id="30" name="Picture 29">
            <a:extLst>
              <a:ext uri="{FF2B5EF4-FFF2-40B4-BE49-F238E27FC236}">
                <a16:creationId xmlns:a16="http://schemas.microsoft.com/office/drawing/2014/main" id="{FDFA79FF-AC97-CD3F-00BE-4D5C8FB220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extBox 23"/>
          <p:cNvSpPr txBox="1"/>
          <p:nvPr/>
        </p:nvSpPr>
        <p:spPr>
          <a:xfrm>
            <a:off x="888860" y="3570057"/>
            <a:ext cx="6064967" cy="1421351"/>
          </a:xfrm>
          <a:prstGeom prst="rect">
            <a:avLst/>
          </a:prstGeom>
        </p:spPr>
        <p:txBody>
          <a:bodyPr lIns="0" tIns="0" rIns="0" bIns="0" rtlCol="0" anchor="t">
            <a:spAutoFit/>
          </a:bodyPr>
          <a:lstStyle/>
          <a:p>
            <a:pPr algn="ctr" defTabSz="609630">
              <a:lnSpc>
                <a:spcPts val="2183"/>
              </a:lnSpc>
            </a:pPr>
            <a:r>
              <a:rPr lang="en-US" sz="2400" dirty="0">
                <a:solidFill>
                  <a:srgbClr val="272727"/>
                </a:solidFill>
                <a:latin typeface="Century Gothic 2"/>
              </a:rPr>
              <a:t>Irwin </a:t>
            </a:r>
            <a:r>
              <a:rPr lang="en-US" sz="2400" dirty="0" err="1">
                <a:solidFill>
                  <a:srgbClr val="272727"/>
                </a:solidFill>
                <a:latin typeface="Century Gothic 2"/>
              </a:rPr>
              <a:t>Batara</a:t>
            </a:r>
            <a:r>
              <a:rPr lang="en-US" sz="2400" dirty="0">
                <a:solidFill>
                  <a:srgbClr val="272727"/>
                </a:solidFill>
                <a:latin typeface="Century Gothic 2"/>
              </a:rPr>
              <a:t>, </a:t>
            </a:r>
            <a:r>
              <a:rPr lang="en-US" sz="2400" dirty="0" err="1">
                <a:solidFill>
                  <a:srgbClr val="272727"/>
                </a:solidFill>
                <a:latin typeface="Century Gothic 2"/>
              </a:rPr>
              <a:t>Lakay</a:t>
            </a:r>
            <a:r>
              <a:rPr lang="en-US" sz="2400" dirty="0">
                <a:solidFill>
                  <a:srgbClr val="272727"/>
                </a:solidFill>
                <a:latin typeface="Century Gothic 2"/>
              </a:rPr>
              <a:t> </a:t>
            </a:r>
            <a:r>
              <a:rPr lang="en-US" sz="2400" dirty="0" err="1">
                <a:solidFill>
                  <a:srgbClr val="272727"/>
                </a:solidFill>
                <a:latin typeface="Century Gothic 2"/>
              </a:rPr>
              <a:t>Batara</a:t>
            </a:r>
            <a:r>
              <a:rPr lang="en-US" sz="2400" dirty="0">
                <a:solidFill>
                  <a:srgbClr val="272727"/>
                </a:solidFill>
                <a:latin typeface="Century Gothic 2"/>
              </a:rPr>
              <a:t>, LLC</a:t>
            </a:r>
          </a:p>
          <a:p>
            <a:pPr algn="ctr" defTabSz="609630">
              <a:lnSpc>
                <a:spcPts val="2183"/>
              </a:lnSpc>
            </a:pPr>
            <a:endParaRPr lang="en-US" sz="2400" dirty="0">
              <a:solidFill>
                <a:srgbClr val="272727"/>
              </a:solidFill>
              <a:latin typeface="Century Gothic 2"/>
            </a:endParaRPr>
          </a:p>
          <a:p>
            <a:pPr algn="ctr" defTabSz="609630">
              <a:lnSpc>
                <a:spcPts val="2183"/>
              </a:lnSpc>
            </a:pPr>
            <a:r>
              <a:rPr lang="en-US" sz="2400" dirty="0">
                <a:solidFill>
                  <a:srgbClr val="272727"/>
                </a:solidFill>
                <a:latin typeface="Century Gothic 2"/>
              </a:rPr>
              <a:t>Kevonya Elzia MA, BS, RN - Director of JEDI at NHCHC</a:t>
            </a:r>
          </a:p>
          <a:p>
            <a:pPr algn="ctr" defTabSz="609630">
              <a:lnSpc>
                <a:spcPts val="2183"/>
              </a:lnSpc>
            </a:pPr>
            <a:endParaRPr lang="en-US" sz="2400" dirty="0">
              <a:solidFill>
                <a:srgbClr val="272727"/>
              </a:solidFill>
              <a:latin typeface="Century Gothic 2"/>
            </a:endParaRPr>
          </a:p>
        </p:txBody>
      </p:sp>
      <p:sp>
        <p:nvSpPr>
          <p:cNvPr id="22" name="TextBox 22"/>
          <p:cNvSpPr txBox="1"/>
          <p:nvPr/>
        </p:nvSpPr>
        <p:spPr>
          <a:xfrm>
            <a:off x="667336" y="284806"/>
            <a:ext cx="6064967" cy="2846933"/>
          </a:xfrm>
          <a:prstGeom prst="rect">
            <a:avLst/>
          </a:prstGeom>
        </p:spPr>
        <p:txBody>
          <a:bodyPr lIns="0" tIns="0" rIns="0" bIns="0" rtlCol="0" anchor="t">
            <a:spAutoFit/>
          </a:bodyPr>
          <a:lstStyle/>
          <a:p>
            <a:pPr algn="ctr" defTabSz="609630">
              <a:lnSpc>
                <a:spcPts val="3667"/>
              </a:lnSpc>
            </a:pPr>
            <a:r>
              <a:rPr lang="en-US" sz="3334" spc="-110" dirty="0">
                <a:solidFill>
                  <a:srgbClr val="272727"/>
                </a:solidFill>
                <a:latin typeface="Century Gothic 1"/>
              </a:rPr>
              <a:t>Equity, Diversity, Inclusion, Belonging Strategies </a:t>
            </a:r>
          </a:p>
          <a:p>
            <a:pPr algn="ctr" defTabSz="609630">
              <a:lnSpc>
                <a:spcPts val="3667"/>
              </a:lnSpc>
            </a:pPr>
            <a:endParaRPr lang="en-US" sz="3334" spc="-110" dirty="0">
              <a:solidFill>
                <a:srgbClr val="272727"/>
              </a:solidFill>
              <a:latin typeface="Century Gothic 1"/>
            </a:endParaRPr>
          </a:p>
          <a:p>
            <a:pPr algn="ctr" defTabSz="609630">
              <a:lnSpc>
                <a:spcPts val="3667"/>
              </a:lnSpc>
            </a:pP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Advancing Equity by Way of your Employee Lifecycle: Creating a Culture of Equity</a:t>
            </a:r>
            <a:endParaRPr lang="en-US" sz="3334" spc="-110" dirty="0">
              <a:latin typeface="Century Gothic 1"/>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6" name="Straight Connector 25">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41110" y="639097"/>
            <a:ext cx="3401961" cy="3686015"/>
          </a:xfrm>
        </p:spPr>
        <p:txBody>
          <a:bodyPr vert="horz" lIns="91440" tIns="45720" rIns="91440" bIns="45720" rtlCol="0" anchor="b">
            <a:normAutofit/>
          </a:bodyPr>
          <a:lstStyle/>
          <a:p>
            <a:r>
              <a:rPr lang="en-US" sz="4600">
                <a:solidFill>
                  <a:schemeClr val="tx1">
                    <a:lumMod val="85000"/>
                    <a:lumOff val="15000"/>
                  </a:schemeClr>
                </a:solidFill>
              </a:rPr>
              <a:t>Downstream vs. Upstream</a:t>
            </a:r>
            <a:br>
              <a:rPr lang="en-US" sz="4600">
                <a:solidFill>
                  <a:schemeClr val="tx1">
                    <a:lumMod val="85000"/>
                    <a:lumOff val="15000"/>
                  </a:schemeClr>
                </a:solidFill>
              </a:rPr>
            </a:br>
            <a:endParaRPr lang="en-US" sz="4600">
              <a:solidFill>
                <a:schemeClr val="tx1">
                  <a:lumMod val="85000"/>
                  <a:lumOff val="15000"/>
                </a:schemeClr>
              </a:solidFill>
            </a:endParaRPr>
          </a:p>
        </p:txBody>
      </p:sp>
      <p:pic>
        <p:nvPicPr>
          <p:cNvPr id="3" name="Online Media 2" descr="Introduction to Upstream">
            <a:hlinkClick r:id="" action="ppaction://media"/>
            <a:extLst>
              <a:ext uri="{FF2B5EF4-FFF2-40B4-BE49-F238E27FC236}">
                <a16:creationId xmlns:a16="http://schemas.microsoft.com/office/drawing/2014/main" id="{3FC80F13-0269-1441-3654-FE1B53D6F1FC}"/>
              </a:ext>
            </a:extLst>
          </p:cNvPr>
          <p:cNvPicPr>
            <a:picLocks noGrp="1" noRot="1" noChangeAspect="1"/>
          </p:cNvPicPr>
          <p:nvPr>
            <p:ph idx="1"/>
            <a:videoFile r:link="rId1"/>
          </p:nvPr>
        </p:nvPicPr>
        <p:blipFill>
          <a:blip r:embed="rId4"/>
          <a:stretch>
            <a:fillRect/>
          </a:stretch>
        </p:blipFill>
        <p:spPr>
          <a:xfrm>
            <a:off x="210555" y="926776"/>
            <a:ext cx="7930555" cy="4480763"/>
          </a:xfrm>
          <a:prstGeom prst="rect">
            <a:avLst/>
          </a:prstGeom>
        </p:spPr>
      </p:pic>
      <p:cxnSp>
        <p:nvCxnSpPr>
          <p:cNvPr id="30" name="Straight Connector 29">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Rectangle 33">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13190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57" name="Rectangle 2056">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059" name="Straight Connector 2058">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61" name="Rectangle 2060">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8141110" y="639097"/>
            <a:ext cx="3401961" cy="3686015"/>
          </a:xfrm>
        </p:spPr>
        <p:txBody>
          <a:bodyPr vert="horz" lIns="91440" tIns="45720" rIns="91440" bIns="45720" rtlCol="0" anchor="b">
            <a:normAutofit/>
          </a:bodyPr>
          <a:lstStyle/>
          <a:p>
            <a:r>
              <a:rPr lang="en-US" sz="4600" dirty="0">
                <a:solidFill>
                  <a:schemeClr val="tx1">
                    <a:lumMod val="85000"/>
                    <a:lumOff val="15000"/>
                  </a:schemeClr>
                </a:solidFill>
              </a:rPr>
              <a:t>Upstream vs. Downstream</a:t>
            </a:r>
          </a:p>
        </p:txBody>
      </p:sp>
      <p:cxnSp>
        <p:nvCxnSpPr>
          <p:cNvPr id="2063" name="Straight Connector 2062">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65" name="Rectangle 2064">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67" name="Rectangle 2066">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050" name="Picture 2" descr="http://player.slideplayer.com/36/10541520/data/images/img2.p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8929" y="-39181"/>
            <a:ext cx="5751870" cy="677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342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54" name="Rectangle 1053">
            <a:extLst>
              <a:ext uri="{FF2B5EF4-FFF2-40B4-BE49-F238E27FC236}">
                <a16:creationId xmlns:a16="http://schemas.microsoft.com/office/drawing/2014/main" id="{7396DECB-DE04-41CF-B456-C7290874E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56" name="Rectangle 1055">
            <a:extLst>
              <a:ext uri="{FF2B5EF4-FFF2-40B4-BE49-F238E27FC236}">
                <a16:creationId xmlns:a16="http://schemas.microsoft.com/office/drawing/2014/main" id="{5D902A0F-73D9-4E23-AB4A-4B4C78938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1097280" y="516835"/>
            <a:ext cx="5977937" cy="1666501"/>
          </a:xfrm>
        </p:spPr>
        <p:txBody>
          <a:bodyPr>
            <a:normAutofit/>
          </a:bodyPr>
          <a:lstStyle/>
          <a:p>
            <a:r>
              <a:rPr lang="en-US" sz="4000">
                <a:solidFill>
                  <a:srgbClr val="FFFFFF"/>
                </a:solidFill>
              </a:rPr>
              <a:t>Power Analysis</a:t>
            </a:r>
          </a:p>
        </p:txBody>
      </p:sp>
      <p:sp>
        <p:nvSpPr>
          <p:cNvPr id="3" name="Content Placeholder 2"/>
          <p:cNvSpPr>
            <a:spLocks noGrp="1"/>
          </p:cNvSpPr>
          <p:nvPr>
            <p:ph idx="1"/>
          </p:nvPr>
        </p:nvSpPr>
        <p:spPr>
          <a:xfrm>
            <a:off x="1097279" y="2236304"/>
            <a:ext cx="5977938" cy="3652667"/>
          </a:xfrm>
        </p:spPr>
        <p:txBody>
          <a:bodyPr>
            <a:normAutofit/>
          </a:bodyPr>
          <a:lstStyle/>
          <a:p>
            <a:pPr marL="114300" indent="0">
              <a:buNone/>
            </a:pPr>
            <a:endParaRPr lang="en-US" sz="1300">
              <a:solidFill>
                <a:srgbClr val="FFFFFF"/>
              </a:solidFill>
            </a:endParaRPr>
          </a:p>
          <a:p>
            <a:pPr marL="114300" indent="0">
              <a:buNone/>
            </a:pPr>
            <a:endParaRPr lang="en-US" sz="1300">
              <a:solidFill>
                <a:srgbClr val="FFFFFF"/>
              </a:solidFill>
            </a:endParaRPr>
          </a:p>
          <a:p>
            <a:pPr marL="114300" indent="0">
              <a:buNone/>
            </a:pPr>
            <a:r>
              <a:rPr lang="en-US" sz="1300">
                <a:solidFill>
                  <a:srgbClr val="FFFFFF"/>
                </a:solidFill>
              </a:rPr>
              <a:t> </a:t>
            </a:r>
          </a:p>
          <a:p>
            <a:pPr marL="114300" indent="0">
              <a:buNone/>
            </a:pPr>
            <a:endParaRPr lang="en-US" sz="1300">
              <a:solidFill>
                <a:srgbClr val="FFFFFF"/>
              </a:solidFill>
            </a:endParaRPr>
          </a:p>
          <a:p>
            <a:pPr marL="114300" indent="0">
              <a:buNone/>
            </a:pPr>
            <a:r>
              <a:rPr lang="en-US" sz="1300">
                <a:solidFill>
                  <a:srgbClr val="FFFFFF"/>
                </a:solidFill>
                <a:hlinkClick r:id="rId4"/>
              </a:rPr>
              <a:t>Bing Videos</a:t>
            </a:r>
            <a:endParaRPr lang="en-US" sz="1300">
              <a:solidFill>
                <a:srgbClr val="FFFFFF"/>
              </a:solidFill>
              <a:hlinkClick r:id="rId5"/>
            </a:endParaRPr>
          </a:p>
          <a:p>
            <a:pPr marL="114300" indent="0">
              <a:buNone/>
            </a:pPr>
            <a:endParaRPr lang="en-US" sz="1300">
              <a:solidFill>
                <a:srgbClr val="FFFFFF"/>
              </a:solidFill>
              <a:hlinkClick r:id="rId5"/>
            </a:endParaRPr>
          </a:p>
          <a:p>
            <a:pPr marL="114300" indent="0">
              <a:buNone/>
            </a:pPr>
            <a:r>
              <a:rPr lang="en-US" sz="1300">
                <a:solidFill>
                  <a:srgbClr val="FFFFFF"/>
                </a:solidFill>
                <a:hlinkClick r:id="rId5"/>
              </a:rPr>
              <a:t>https://www.youtube.com/watch?v=db-iFczqgB8</a:t>
            </a:r>
            <a:endParaRPr lang="en-US" sz="1300">
              <a:solidFill>
                <a:srgbClr val="FFFFFF"/>
              </a:solidFill>
            </a:endParaRPr>
          </a:p>
          <a:p>
            <a:pPr marL="114300" indent="0">
              <a:buNone/>
            </a:pPr>
            <a:endParaRPr lang="en-US" sz="1300">
              <a:solidFill>
                <a:srgbClr val="FFFFFF"/>
              </a:solidFill>
            </a:endParaRPr>
          </a:p>
          <a:p>
            <a:r>
              <a:rPr lang="en-US" sz="1300">
                <a:solidFill>
                  <a:srgbClr val="FFFFFF"/>
                </a:solidFill>
                <a:hlinkClick r:id="rId6"/>
              </a:rPr>
              <a:t>ttps://www.youtube.com/watch?v=Z6NjHOSoh1s&amp;feature=youtu.be&amp;list=UUlo2HJKa2yW7KfzA3ZqHrYg</a:t>
            </a:r>
            <a:endParaRPr lang="en-US" sz="1300">
              <a:solidFill>
                <a:srgbClr val="FFFFFF"/>
              </a:solidFill>
            </a:endParaRPr>
          </a:p>
          <a:p>
            <a:pPr lvl="1"/>
            <a:r>
              <a:rPr lang="en-US" sz="1300">
                <a:solidFill>
                  <a:srgbClr val="FFFFFF"/>
                </a:solidFill>
              </a:rPr>
              <a:t>Tim Wise 3:48-6</a:t>
            </a:r>
          </a:p>
        </p:txBody>
      </p:sp>
      <p:sp>
        <p:nvSpPr>
          <p:cNvPr id="1058" name="Rectangle 1057">
            <a:extLst>
              <a:ext uri="{FF2B5EF4-FFF2-40B4-BE49-F238E27FC236}">
                <a16:creationId xmlns:a16="http://schemas.microsoft.com/office/drawing/2014/main" id="{8768613A-4BA5-42A5-859E-34B7D608A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27" name="Picture 3" descr="A yellow paper with black writing on it&#10;&#10;Description automatically generated"/>
          <p:cNvPicPr>
            <a:picLocks noChangeAspect="1" noChangeArrowheads="1"/>
          </p:cNvPicPr>
          <p:nvPr/>
        </p:nvPicPr>
        <p:blipFill rotWithShape="1">
          <a:blip r:embed="rId7">
            <a:extLst>
              <a:ext uri="{28A0092B-C50C-407E-A947-70E740481C1C}">
                <a14:useLocalDpi xmlns:a14="http://schemas.microsoft.com/office/drawing/2010/main" val="0"/>
              </a:ext>
            </a:extLst>
          </a:blip>
          <a:srcRect t="4785" r="1" b="17842"/>
          <a:stretch/>
        </p:blipFill>
        <p:spPr bwMode="auto">
          <a:xfrm>
            <a:off x="8251982" y="630203"/>
            <a:ext cx="3294253" cy="272620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ibatara\AppData\Local\Microsoft\Windows\Temporary Internet Files\Content.IE5\EY115FWY\monopoly[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0083" r="-4" b="7611"/>
          <a:stretch/>
        </p:blipFill>
        <p:spPr bwMode="auto">
          <a:xfrm>
            <a:off x="8239318" y="3517277"/>
            <a:ext cx="3306917" cy="2721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162344"/>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1A19DF-E081-F30B-60AC-C32076973174}"/>
              </a:ext>
            </a:extLst>
          </p:cNvPr>
          <p:cNvSpPr>
            <a:spLocks noGrp="1"/>
          </p:cNvSpPr>
          <p:nvPr>
            <p:ph type="title"/>
          </p:nvPr>
        </p:nvSpPr>
        <p:spPr>
          <a:xfrm>
            <a:off x="8371568" y="837298"/>
            <a:ext cx="3401961" cy="3686015"/>
          </a:xfrm>
        </p:spPr>
        <p:txBody>
          <a:bodyPr vert="horz" lIns="91440" tIns="45720" rIns="91440" bIns="45720" rtlCol="0" anchor="b">
            <a:normAutofit/>
          </a:bodyPr>
          <a:lstStyle/>
          <a:p>
            <a:r>
              <a:rPr lang="en-US" sz="6600" dirty="0">
                <a:solidFill>
                  <a:schemeClr val="tx1">
                    <a:lumMod val="85000"/>
                    <a:lumOff val="15000"/>
                  </a:schemeClr>
                </a:solidFill>
              </a:rPr>
              <a:t>Power Analysis Video 1</a:t>
            </a:r>
          </a:p>
        </p:txBody>
      </p:sp>
      <p:pic>
        <p:nvPicPr>
          <p:cNvPr id="4" name="Online Media 3" descr="What are structural, institutional and systemic racism?">
            <a:hlinkClick r:id="" action="ppaction://media"/>
            <a:extLst>
              <a:ext uri="{FF2B5EF4-FFF2-40B4-BE49-F238E27FC236}">
                <a16:creationId xmlns:a16="http://schemas.microsoft.com/office/drawing/2014/main" id="{991B2E9C-CD18-8283-9EAD-42848D41E1D3}"/>
              </a:ext>
            </a:extLst>
          </p:cNvPr>
          <p:cNvPicPr>
            <a:picLocks noGrp="1" noRot="1" noChangeAspect="1"/>
          </p:cNvPicPr>
          <p:nvPr>
            <p:ph idx="1"/>
            <a:videoFile r:link="rId1"/>
          </p:nvPr>
        </p:nvPicPr>
        <p:blipFill>
          <a:blip r:embed="rId4"/>
          <a:stretch>
            <a:fillRect/>
          </a:stretch>
        </p:blipFill>
        <p:spPr>
          <a:xfrm>
            <a:off x="212645" y="976393"/>
            <a:ext cx="7996660" cy="4518112"/>
          </a:xfrm>
          <a:prstGeom prst="rect">
            <a:avLst/>
          </a:prstGeom>
        </p:spPr>
      </p:pic>
      <p:cxnSp>
        <p:nvCxnSpPr>
          <p:cNvPr id="17" name="Straight Connector 16">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69002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19DF-E081-F30B-60AC-C32076973174}"/>
              </a:ext>
            </a:extLst>
          </p:cNvPr>
          <p:cNvSpPr>
            <a:spLocks noGrp="1"/>
          </p:cNvSpPr>
          <p:nvPr>
            <p:ph type="title"/>
          </p:nvPr>
        </p:nvSpPr>
        <p:spPr/>
        <p:txBody>
          <a:bodyPr/>
          <a:lstStyle/>
          <a:p>
            <a:r>
              <a:rPr lang="en-US" dirty="0"/>
              <a:t>Power Analysis Video 2</a:t>
            </a:r>
          </a:p>
        </p:txBody>
      </p:sp>
      <p:sp>
        <p:nvSpPr>
          <p:cNvPr id="3" name="Content Placeholder 2">
            <a:extLst>
              <a:ext uri="{FF2B5EF4-FFF2-40B4-BE49-F238E27FC236}">
                <a16:creationId xmlns:a16="http://schemas.microsoft.com/office/drawing/2014/main" id="{ED45A55B-BC4E-8D71-2B13-AD25ADD19B8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36900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1A19DF-E081-F30B-60AC-C32076973174}"/>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Power Analysis Video 3</a:t>
            </a:r>
          </a:p>
        </p:txBody>
      </p:sp>
      <p:pic>
        <p:nvPicPr>
          <p:cNvPr id="4" name="Online Media 3" descr="Cracking the Codes: Power Analysis">
            <a:hlinkClick r:id="" action="ppaction://media"/>
            <a:extLst>
              <a:ext uri="{FF2B5EF4-FFF2-40B4-BE49-F238E27FC236}">
                <a16:creationId xmlns:a16="http://schemas.microsoft.com/office/drawing/2014/main" id="{DDED2045-A287-210D-213A-B2BA4A6C84F4}"/>
              </a:ext>
            </a:extLst>
          </p:cNvPr>
          <p:cNvPicPr>
            <a:picLocks noGrp="1" noRot="1" noChangeAspect="1"/>
          </p:cNvPicPr>
          <p:nvPr>
            <p:ph idx="1"/>
            <a:videoFile r:link="rId1"/>
          </p:nvPr>
        </p:nvPicPr>
        <p:blipFill>
          <a:blip r:embed="rId4"/>
          <a:stretch>
            <a:fillRect/>
          </a:stretch>
        </p:blipFill>
        <p:spPr>
          <a:xfrm>
            <a:off x="116392" y="1206008"/>
            <a:ext cx="7868997" cy="4445983"/>
          </a:xfrm>
          <a:prstGeom prst="rect">
            <a:avLst/>
          </a:prstGeom>
        </p:spPr>
      </p:pic>
      <p:cxnSp>
        <p:nvCxnSpPr>
          <p:cNvPr id="17" name="Straight Connector 16">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32373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9FCC17-A614-E42F-9353-DBD239E27CE3}"/>
              </a:ext>
            </a:extLst>
          </p:cNvPr>
          <p:cNvSpPr>
            <a:spLocks noGrp="1"/>
          </p:cNvSpPr>
          <p:nvPr>
            <p:ph type="title"/>
          </p:nvPr>
        </p:nvSpPr>
        <p:spPr>
          <a:xfrm>
            <a:off x="487454" y="316350"/>
            <a:ext cx="3100136" cy="2103875"/>
          </a:xfrm>
        </p:spPr>
        <p:txBody>
          <a:bodyPr>
            <a:normAutofit/>
          </a:bodyPr>
          <a:lstStyle/>
          <a:p>
            <a:r>
              <a:rPr lang="en-US" sz="4400" dirty="0"/>
              <a:t>Laying the Foundation</a:t>
            </a:r>
          </a:p>
        </p:txBody>
      </p:sp>
      <p:cxnSp>
        <p:nvCxnSpPr>
          <p:cNvPr id="11" name="Straight Connector 10">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50512E2-E49A-03C8-1539-9DB295EB54AC}"/>
              </a:ext>
            </a:extLst>
          </p:cNvPr>
          <p:cNvSpPr>
            <a:spLocks noGrp="1"/>
          </p:cNvSpPr>
          <p:nvPr>
            <p:ph idx="1"/>
          </p:nvPr>
        </p:nvSpPr>
        <p:spPr>
          <a:xfrm>
            <a:off x="492371" y="2736574"/>
            <a:ext cx="3084844" cy="3366047"/>
          </a:xfrm>
        </p:spPr>
        <p:txBody>
          <a:bodyPr>
            <a:normAutofit lnSpcReduction="10000"/>
          </a:bodyPr>
          <a:lstStyle/>
          <a:p>
            <a:r>
              <a:rPr lang="en-US" sz="2800" dirty="0"/>
              <a:t>Mission</a:t>
            </a:r>
          </a:p>
          <a:p>
            <a:r>
              <a:rPr lang="en-US" sz="2800" dirty="0"/>
              <a:t>Vision</a:t>
            </a:r>
          </a:p>
          <a:p>
            <a:r>
              <a:rPr lang="en-US" sz="2800" dirty="0"/>
              <a:t>Values</a:t>
            </a:r>
          </a:p>
          <a:p>
            <a:r>
              <a:rPr lang="en-US" sz="2800" dirty="0"/>
              <a:t>Goals	</a:t>
            </a:r>
          </a:p>
          <a:p>
            <a:pPr lvl="1"/>
            <a:r>
              <a:rPr lang="en-US" sz="2800" dirty="0"/>
              <a:t>Strategies</a:t>
            </a:r>
          </a:p>
          <a:p>
            <a:pPr lvl="1"/>
            <a:r>
              <a:rPr lang="en-US" sz="2800" dirty="0"/>
              <a:t>Strategies</a:t>
            </a:r>
          </a:p>
          <a:p>
            <a:pPr lvl="1"/>
            <a:r>
              <a:rPr lang="en-US" sz="2800" dirty="0"/>
              <a:t>Strategies</a:t>
            </a:r>
          </a:p>
          <a:p>
            <a:endParaRPr lang="en-US" sz="2800" dirty="0"/>
          </a:p>
        </p:txBody>
      </p:sp>
      <p:pic>
        <p:nvPicPr>
          <p:cNvPr id="5" name="Picture 4" descr="Navigational compass on a blue background">
            <a:extLst>
              <a:ext uri="{FF2B5EF4-FFF2-40B4-BE49-F238E27FC236}">
                <a16:creationId xmlns:a16="http://schemas.microsoft.com/office/drawing/2014/main" id="{D2ACB3FE-9DE0-691A-3D27-75EF79824DF8}"/>
              </a:ext>
            </a:extLst>
          </p:cNvPr>
          <p:cNvPicPr>
            <a:picLocks noChangeAspect="1"/>
          </p:cNvPicPr>
          <p:nvPr/>
        </p:nvPicPr>
        <p:blipFill rotWithShape="1">
          <a:blip r:embed="rId2"/>
          <a:srcRect l="18686" r="-1" b="-1"/>
          <a:stretch/>
        </p:blipFill>
        <p:spPr>
          <a:xfrm>
            <a:off x="4075043" y="10"/>
            <a:ext cx="8111272" cy="6857990"/>
          </a:xfrm>
          <a:prstGeom prst="rect">
            <a:avLst/>
          </a:prstGeom>
        </p:spPr>
      </p:pic>
    </p:spTree>
    <p:extLst>
      <p:ext uri="{BB962C8B-B14F-4D97-AF65-F5344CB8AC3E}">
        <p14:creationId xmlns:p14="http://schemas.microsoft.com/office/powerpoint/2010/main" val="251846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5D1A0-2735-1F0E-17DB-F94EBE3BF992}"/>
              </a:ext>
            </a:extLst>
          </p:cNvPr>
          <p:cNvSpPr>
            <a:spLocks noGrp="1"/>
          </p:cNvSpPr>
          <p:nvPr>
            <p:ph type="title"/>
          </p:nvPr>
        </p:nvSpPr>
        <p:spPr>
          <a:xfrm>
            <a:off x="169334" y="130063"/>
            <a:ext cx="5239373" cy="1624520"/>
          </a:xfrm>
        </p:spPr>
        <p:txBody>
          <a:bodyPr anchor="ctr">
            <a:normAutofit/>
          </a:bodyPr>
          <a:lstStyle/>
          <a:p>
            <a:r>
              <a:rPr lang="en-US" sz="3700" dirty="0">
                <a:latin typeface="Calibri" panose="020F0502020204030204" pitchFamily="34" charset="0"/>
                <a:ea typeface="Calibri" panose="020F0502020204030204" pitchFamily="34" charset="0"/>
                <a:cs typeface="Calibri" panose="020F0502020204030204" pitchFamily="34" charset="0"/>
              </a:rPr>
              <a:t>What Type Of Organization Do We Aspire To Be…</a:t>
            </a:r>
          </a:p>
        </p:txBody>
      </p:sp>
      <p:sp>
        <p:nvSpPr>
          <p:cNvPr id="3" name="Content Placeholder 2">
            <a:extLst>
              <a:ext uri="{FF2B5EF4-FFF2-40B4-BE49-F238E27FC236}">
                <a16:creationId xmlns:a16="http://schemas.microsoft.com/office/drawing/2014/main" id="{DC774110-8825-15BB-2175-21A7557E7A42}"/>
              </a:ext>
            </a:extLst>
          </p:cNvPr>
          <p:cNvSpPr>
            <a:spLocks noGrp="1"/>
          </p:cNvSpPr>
          <p:nvPr>
            <p:ph idx="1"/>
          </p:nvPr>
        </p:nvSpPr>
        <p:spPr>
          <a:xfrm>
            <a:off x="169334" y="2093249"/>
            <a:ext cx="5672666" cy="4381633"/>
          </a:xfrm>
        </p:spPr>
        <p:txBody>
          <a:bodyPr anchor="ctr">
            <a:noAutofit/>
          </a:bodyPr>
          <a:lstStyle/>
          <a:p>
            <a:r>
              <a:rPr lang="en-US" sz="2200" dirty="0">
                <a:latin typeface="Calibri" panose="020F0502020204030204" pitchFamily="34" charset="0"/>
                <a:ea typeface="Calibri" panose="020F0502020204030204" pitchFamily="34" charset="0"/>
                <a:cs typeface="Calibri" panose="020F0502020204030204" pitchFamily="34" charset="0"/>
              </a:rPr>
              <a:t>Shared Values</a:t>
            </a:r>
          </a:p>
          <a:p>
            <a:r>
              <a:rPr lang="en-US" sz="2200" dirty="0">
                <a:latin typeface="Calibri" panose="020F0502020204030204" pitchFamily="34" charset="0"/>
                <a:ea typeface="Calibri" panose="020F0502020204030204" pitchFamily="34" charset="0"/>
                <a:cs typeface="Calibri" panose="020F0502020204030204" pitchFamily="34" charset="0"/>
              </a:rPr>
              <a:t>Culture</a:t>
            </a:r>
          </a:p>
          <a:p>
            <a:pPr lvl="1"/>
            <a:r>
              <a:rPr lang="en-US" sz="2200" dirty="0">
                <a:latin typeface="Calibri" panose="020F0502020204030204" pitchFamily="34" charset="0"/>
                <a:ea typeface="Calibri" panose="020F0502020204030204" pitchFamily="34" charset="0"/>
                <a:cs typeface="Calibri" panose="020F0502020204030204" pitchFamily="34" charset="0"/>
              </a:rPr>
              <a:t>How do we normalize talking about these issues</a:t>
            </a:r>
          </a:p>
          <a:p>
            <a:pPr lvl="1"/>
            <a:r>
              <a:rPr lang="en-US" sz="2200" dirty="0">
                <a:latin typeface="Calibri" panose="020F0502020204030204" pitchFamily="34" charset="0"/>
                <a:ea typeface="Calibri" panose="020F0502020204030204" pitchFamily="34" charset="0"/>
                <a:cs typeface="Calibri" panose="020F0502020204030204" pitchFamily="34" charset="0"/>
              </a:rPr>
              <a:t>How do we institutionalize the language and processes</a:t>
            </a:r>
          </a:p>
          <a:p>
            <a:r>
              <a:rPr lang="en-US" sz="2200" dirty="0">
                <a:latin typeface="Calibri" panose="020F0502020204030204" pitchFamily="34" charset="0"/>
                <a:ea typeface="Calibri" panose="020F0502020204030204" pitchFamily="34" charset="0"/>
                <a:cs typeface="Calibri" panose="020F0502020204030204" pitchFamily="34" charset="0"/>
              </a:rPr>
              <a:t>Everyone has to start with the same language</a:t>
            </a:r>
          </a:p>
          <a:p>
            <a:r>
              <a:rPr lang="en-US" sz="2200" dirty="0">
                <a:latin typeface="Calibri" panose="020F0502020204030204" pitchFamily="34" charset="0"/>
                <a:ea typeface="Calibri" panose="020F0502020204030204" pitchFamily="34" charset="0"/>
                <a:cs typeface="Calibri" panose="020F0502020204030204" pitchFamily="34" charset="0"/>
              </a:rPr>
              <a:t>Are all lenses/viewpoints allowed</a:t>
            </a:r>
          </a:p>
          <a:p>
            <a:r>
              <a:rPr lang="en-US" sz="2200" dirty="0">
                <a:latin typeface="Calibri" panose="020F0502020204030204" pitchFamily="34" charset="0"/>
                <a:ea typeface="Calibri" panose="020F0502020204030204" pitchFamily="34" charset="0"/>
                <a:cs typeface="Calibri" panose="020F0502020204030204" pitchFamily="34" charset="0"/>
              </a:rPr>
              <a:t>Who you are and how you show up</a:t>
            </a:r>
          </a:p>
          <a:p>
            <a:r>
              <a:rPr lang="en-US" sz="2200" dirty="0">
                <a:latin typeface="Calibri" panose="020F0502020204030204" pitchFamily="34" charset="0"/>
                <a:ea typeface="Calibri" panose="020F0502020204030204" pitchFamily="34" charset="0"/>
                <a:cs typeface="Calibri" panose="020F0502020204030204" pitchFamily="34" charset="0"/>
              </a:rPr>
              <a:t>What are you going to do about it?</a:t>
            </a:r>
          </a:p>
          <a:p>
            <a:endParaRPr lang="en-US" sz="2400" dirty="0"/>
          </a:p>
        </p:txBody>
      </p:sp>
      <p:pic>
        <p:nvPicPr>
          <p:cNvPr id="5" name="Picture 4" descr="Camera lens with reflections on wooden table">
            <a:extLst>
              <a:ext uri="{FF2B5EF4-FFF2-40B4-BE49-F238E27FC236}">
                <a16:creationId xmlns:a16="http://schemas.microsoft.com/office/drawing/2014/main" id="{4151F8AC-C739-654D-7866-7136B0BD2FC2}"/>
              </a:ext>
            </a:extLst>
          </p:cNvPr>
          <p:cNvPicPr>
            <a:picLocks noChangeAspect="1"/>
          </p:cNvPicPr>
          <p:nvPr/>
        </p:nvPicPr>
        <p:blipFill rotWithShape="1">
          <a:blip r:embed="rId3"/>
          <a:srcRect r="40599" b="-2"/>
          <a:stretch/>
        </p:blipFill>
        <p:spPr>
          <a:xfrm>
            <a:off x="6096000" y="1"/>
            <a:ext cx="6102825" cy="6858000"/>
          </a:xfrm>
          <a:prstGeom prst="rect">
            <a:avLst/>
          </a:prstGeom>
        </p:spPr>
      </p:pic>
    </p:spTree>
    <p:extLst>
      <p:ext uri="{BB962C8B-B14F-4D97-AF65-F5344CB8AC3E}">
        <p14:creationId xmlns:p14="http://schemas.microsoft.com/office/powerpoint/2010/main" val="639926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3" name="Straight Connector 22">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C5D1A0-2735-1F0E-17DB-F94EBE3BF992}"/>
              </a:ext>
            </a:extLst>
          </p:cNvPr>
          <p:cNvSpPr>
            <a:spLocks noGrp="1"/>
          </p:cNvSpPr>
          <p:nvPr>
            <p:ph type="title" idx="4294967295"/>
          </p:nvPr>
        </p:nvSpPr>
        <p:spPr>
          <a:xfrm>
            <a:off x="5181601" y="634946"/>
            <a:ext cx="6368142" cy="1450757"/>
          </a:xfrm>
        </p:spPr>
        <p:txBody>
          <a:bodyPr vert="horz" lIns="91440" tIns="45720" rIns="91440" bIns="45720" rtlCol="0" anchor="b">
            <a:normAutofit/>
          </a:bodyPr>
          <a:lstStyle/>
          <a:p>
            <a:r>
              <a:rPr lang="en-US" kern="1200" spc="-50" baseline="0" dirty="0">
                <a:solidFill>
                  <a:schemeClr val="tx1">
                    <a:lumMod val="75000"/>
                    <a:lumOff val="25000"/>
                  </a:schemeClr>
                </a:solidFill>
                <a:latin typeface="+mj-lt"/>
                <a:ea typeface="+mj-ea"/>
                <a:cs typeface="+mj-cs"/>
              </a:rPr>
              <a:t>It starts with community</a:t>
            </a:r>
          </a:p>
        </p:txBody>
      </p:sp>
      <p:pic>
        <p:nvPicPr>
          <p:cNvPr id="14" name="Picture 13" descr="White puzzle with one red piece">
            <a:extLst>
              <a:ext uri="{FF2B5EF4-FFF2-40B4-BE49-F238E27FC236}">
                <a16:creationId xmlns:a16="http://schemas.microsoft.com/office/drawing/2014/main" id="{82161CB4-51B2-77F2-7F5F-CD073EFA2504}"/>
              </a:ext>
            </a:extLst>
          </p:cNvPr>
          <p:cNvPicPr>
            <a:picLocks noChangeAspect="1"/>
          </p:cNvPicPr>
          <p:nvPr/>
        </p:nvPicPr>
        <p:blipFill rotWithShape="1">
          <a:blip r:embed="rId3"/>
          <a:srcRect l="31696" r="30197"/>
          <a:stretch/>
        </p:blipFill>
        <p:spPr>
          <a:xfrm>
            <a:off x="20" y="-12128"/>
            <a:ext cx="4654276" cy="6870127"/>
          </a:xfrm>
          <a:prstGeom prst="rect">
            <a:avLst/>
          </a:prstGeom>
        </p:spPr>
      </p:pic>
      <p:cxnSp>
        <p:nvCxnSpPr>
          <p:cNvPr id="29" name="Straight Connector 28">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C774110-8825-15BB-2175-21A7557E7A42}"/>
              </a:ext>
            </a:extLst>
          </p:cNvPr>
          <p:cNvSpPr>
            <a:spLocks noGrp="1"/>
          </p:cNvSpPr>
          <p:nvPr>
            <p:ph idx="4294967295"/>
          </p:nvPr>
        </p:nvSpPr>
        <p:spPr>
          <a:xfrm>
            <a:off x="5181601" y="2198913"/>
            <a:ext cx="6368142" cy="4201395"/>
          </a:xfrm>
        </p:spPr>
        <p:txBody>
          <a:bodyPr vert="horz" lIns="0" tIns="45720" rIns="0" bIns="45720" rtlCol="0">
            <a:normAutofit fontScale="92500" lnSpcReduction="10000"/>
          </a:bodyPr>
          <a:lstStyle/>
          <a:p>
            <a:r>
              <a:rPr lang="en-US" sz="3000" dirty="0"/>
              <a:t>How do you build this community</a:t>
            </a:r>
          </a:p>
          <a:p>
            <a:r>
              <a:rPr lang="en-US" sz="3000" dirty="0"/>
              <a:t>Free your mind</a:t>
            </a:r>
          </a:p>
          <a:p>
            <a:r>
              <a:rPr lang="en-US" sz="3000" dirty="0"/>
              <a:t>Listen for Understanding</a:t>
            </a:r>
          </a:p>
          <a:p>
            <a:r>
              <a:rPr lang="en-US" sz="3000" dirty="0"/>
              <a:t>Intent vs. Impact</a:t>
            </a:r>
          </a:p>
          <a:p>
            <a:r>
              <a:rPr lang="en-US" sz="3000" dirty="0"/>
              <a:t>Are we being authentic</a:t>
            </a:r>
          </a:p>
          <a:p>
            <a:r>
              <a:rPr lang="en-US" sz="3000" dirty="0"/>
              <a:t>Recognize and examine biased systems and processes</a:t>
            </a:r>
          </a:p>
          <a:p>
            <a:r>
              <a:rPr lang="en-US" sz="3000" dirty="0"/>
              <a:t>It’s okay to be uncomfortable.</a:t>
            </a:r>
          </a:p>
          <a:p>
            <a:endParaRPr lang="en-US" sz="3200" dirty="0"/>
          </a:p>
        </p:txBody>
      </p:sp>
    </p:spTree>
    <p:extLst>
      <p:ext uri="{BB962C8B-B14F-4D97-AF65-F5344CB8AC3E}">
        <p14:creationId xmlns:p14="http://schemas.microsoft.com/office/powerpoint/2010/main" val="390548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1B377A-5EC3-3A3B-7B72-0D020115E711}"/>
              </a:ext>
            </a:extLst>
          </p:cNvPr>
          <p:cNvPicPr>
            <a:picLocks noChangeAspect="1"/>
          </p:cNvPicPr>
          <p:nvPr/>
        </p:nvPicPr>
        <p:blipFill rotWithShape="1">
          <a:blip r:embed="rId3">
            <a:duotone>
              <a:schemeClr val="bg2">
                <a:shade val="45000"/>
                <a:satMod val="135000"/>
              </a:schemeClr>
              <a:prstClr val="white"/>
            </a:duotone>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EFC5D1A0-2735-1F0E-17DB-F94EBE3BF992}"/>
              </a:ext>
            </a:extLst>
          </p:cNvPr>
          <p:cNvSpPr>
            <a:spLocks noGrp="1"/>
          </p:cNvSpPr>
          <p:nvPr>
            <p:ph type="title"/>
          </p:nvPr>
        </p:nvSpPr>
        <p:spPr>
          <a:xfrm>
            <a:off x="838200" y="365125"/>
            <a:ext cx="10515600" cy="1325563"/>
          </a:xfrm>
        </p:spPr>
        <p:txBody>
          <a:bodyPr>
            <a:normAutofit fontScale="90000"/>
          </a:bodyPr>
          <a:lstStyle/>
          <a:p>
            <a:r>
              <a:rPr lang="en-US" dirty="0">
                <a:latin typeface="Calibri" panose="020F0502020204030204" pitchFamily="34" charset="0"/>
                <a:ea typeface="Calibri" panose="020F0502020204030204" pitchFamily="34" charset="0"/>
                <a:cs typeface="Calibri" panose="020F0502020204030204" pitchFamily="34" charset="0"/>
              </a:rPr>
              <a:t>Aligning your organizational values to Equity Diversity and Inclusion</a:t>
            </a:r>
          </a:p>
        </p:txBody>
      </p:sp>
      <p:graphicFrame>
        <p:nvGraphicFramePr>
          <p:cNvPr id="5" name="Content Placeholder 2">
            <a:extLst>
              <a:ext uri="{FF2B5EF4-FFF2-40B4-BE49-F238E27FC236}">
                <a16:creationId xmlns:a16="http://schemas.microsoft.com/office/drawing/2014/main" id="{9F228E44-B41F-607F-2E87-9DAF1A7B8856}"/>
              </a:ext>
            </a:extLst>
          </p:cNvPr>
          <p:cNvGraphicFramePr>
            <a:graphicFrameLocks noGrp="1"/>
          </p:cNvGraphicFramePr>
          <p:nvPr>
            <p:ph idx="1"/>
            <p:extLst>
              <p:ext uri="{D42A27DB-BD31-4B8C-83A1-F6EECF244321}">
                <p14:modId xmlns:p14="http://schemas.microsoft.com/office/powerpoint/2010/main" val="325956448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89044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3C35282-7081-40EF-3523-79ECD5FC175D}"/>
              </a:ext>
            </a:extLst>
          </p:cNvPr>
          <p:cNvPicPr>
            <a:picLocks noChangeAspect="1"/>
          </p:cNvPicPr>
          <p:nvPr/>
        </p:nvPicPr>
        <p:blipFill rotWithShape="1">
          <a:blip r:embed="rId2"/>
          <a:srcRect l="29252" r="36953"/>
          <a:stretch/>
        </p:blipFill>
        <p:spPr>
          <a:xfrm>
            <a:off x="1886802" y="640080"/>
            <a:ext cx="3770060" cy="5577840"/>
          </a:xfrm>
          <a:prstGeom prst="rect">
            <a:avLst/>
          </a:prstGeom>
        </p:spPr>
      </p:pic>
      <p:sp>
        <p:nvSpPr>
          <p:cNvPr id="29" name="Rectangle 28">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E6242A7-F9C1-7530-8214-9834B58F7912}"/>
              </a:ext>
            </a:extLst>
          </p:cNvPr>
          <p:cNvSpPr>
            <a:spLocks noGrp="1"/>
          </p:cNvSpPr>
          <p:nvPr>
            <p:ph type="ctrTitle"/>
          </p:nvPr>
        </p:nvSpPr>
        <p:spPr>
          <a:xfrm>
            <a:off x="8096885" y="640080"/>
            <a:ext cx="3659246" cy="2926080"/>
          </a:xfrm>
        </p:spPr>
        <p:txBody>
          <a:bodyPr>
            <a:normAutofit/>
          </a:bodyPr>
          <a:lstStyle/>
          <a:p>
            <a:r>
              <a:rPr lang="en-US" sz="3400" kern="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Advancing Equity by Way of your Employee Lifecycle: Creating a Culture of Equity</a:t>
            </a:r>
            <a:br>
              <a:rPr lang="en-US" sz="34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br>
            <a:endParaRPr lang="en-US" sz="3400" dirty="0">
              <a:solidFill>
                <a:srgbClr val="FFFFFF"/>
              </a:solidFill>
            </a:endParaRPr>
          </a:p>
        </p:txBody>
      </p:sp>
      <p:sp>
        <p:nvSpPr>
          <p:cNvPr id="3" name="Subtitle 2">
            <a:extLst>
              <a:ext uri="{FF2B5EF4-FFF2-40B4-BE49-F238E27FC236}">
                <a16:creationId xmlns:a16="http://schemas.microsoft.com/office/drawing/2014/main" id="{94FF7382-CD10-3885-92CD-8109A717BC7D}"/>
              </a:ext>
            </a:extLst>
          </p:cNvPr>
          <p:cNvSpPr>
            <a:spLocks noGrp="1"/>
          </p:cNvSpPr>
          <p:nvPr>
            <p:ph type="subTitle" idx="1"/>
          </p:nvPr>
        </p:nvSpPr>
        <p:spPr>
          <a:xfrm>
            <a:off x="8096885" y="3688981"/>
            <a:ext cx="3135144" cy="2528938"/>
          </a:xfrm>
        </p:spPr>
        <p:txBody>
          <a:bodyPr>
            <a:normAutofit/>
          </a:bodyPr>
          <a:lstStyle/>
          <a:p>
            <a:r>
              <a:rPr lang="en-US" sz="1500" dirty="0">
                <a:solidFill>
                  <a:srgbClr val="FFFFFF"/>
                </a:solidFill>
              </a:rPr>
              <a:t>Irwin Batara </a:t>
            </a:r>
          </a:p>
          <a:p>
            <a:r>
              <a:rPr lang="en-US" sz="1500" dirty="0" err="1">
                <a:solidFill>
                  <a:srgbClr val="FFFFFF"/>
                </a:solidFill>
              </a:rPr>
              <a:t>Lakay</a:t>
            </a:r>
            <a:r>
              <a:rPr lang="en-US" sz="1500" dirty="0">
                <a:solidFill>
                  <a:srgbClr val="FFFFFF"/>
                </a:solidFill>
              </a:rPr>
              <a:t> Batara, LLC</a:t>
            </a:r>
          </a:p>
          <a:p>
            <a:r>
              <a:rPr lang="en-US" sz="1500" dirty="0">
                <a:solidFill>
                  <a:srgbClr val="FFFFFF"/>
                </a:solidFill>
              </a:rPr>
              <a:t>irwinbconsulting.com</a:t>
            </a:r>
          </a:p>
          <a:p>
            <a:r>
              <a:rPr lang="en-US" sz="1500" dirty="0">
                <a:solidFill>
                  <a:srgbClr val="FFFFFF"/>
                </a:solidFill>
              </a:rPr>
              <a:t>Email : </a:t>
            </a:r>
            <a:r>
              <a:rPr lang="en-US" sz="1500" dirty="0">
                <a:solidFill>
                  <a:srgbClr val="FFFFFF"/>
                </a:solidFill>
                <a:hlinkClick r:id="rId3"/>
              </a:rPr>
              <a:t>lakayb@outlook.com</a:t>
            </a:r>
            <a:endParaRPr lang="en-US" sz="1500" dirty="0">
              <a:solidFill>
                <a:srgbClr val="FFFFFF"/>
              </a:solidFill>
            </a:endParaRPr>
          </a:p>
          <a:p>
            <a:endParaRPr lang="en-US" sz="1500" dirty="0">
              <a:solidFill>
                <a:srgbClr val="FFFFFF"/>
              </a:solidFill>
            </a:endParaRPr>
          </a:p>
        </p:txBody>
      </p:sp>
      <p:sp>
        <p:nvSpPr>
          <p:cNvPr id="30" name="Rectangle 29">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26" name="Picture 2">
            <a:extLst>
              <a:ext uri="{FF2B5EF4-FFF2-40B4-BE49-F238E27FC236}">
                <a16:creationId xmlns:a16="http://schemas.microsoft.com/office/drawing/2014/main" id="{DE382C2F-35B2-C94F-67CF-5B673612F8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18" y="570593"/>
            <a:ext cx="1751966" cy="1751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924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0EE562-8F97-73B4-E58D-9390271328E4}"/>
              </a:ext>
            </a:extLst>
          </p:cNvPr>
          <p:cNvPicPr>
            <a:picLocks noChangeAspect="1"/>
          </p:cNvPicPr>
          <p:nvPr/>
        </p:nvPicPr>
        <p:blipFill rotWithShape="1">
          <a:blip r:embed="rId3">
            <a:duotone>
              <a:schemeClr val="bg2">
                <a:shade val="45000"/>
                <a:satMod val="135000"/>
              </a:schemeClr>
              <a:prstClr val="white"/>
            </a:duotone>
          </a:blip>
          <a:srcRect t="14205" b="1525"/>
          <a:stretch/>
        </p:blipFill>
        <p:spPr>
          <a:xfrm>
            <a:off x="20" y="10"/>
            <a:ext cx="12191980" cy="6857990"/>
          </a:xfrm>
          <a:prstGeom prst="rect">
            <a:avLst/>
          </a:prstGeom>
        </p:spPr>
      </p:pic>
      <p:sp>
        <p:nvSpPr>
          <p:cNvPr id="2" name="Title 1">
            <a:extLst>
              <a:ext uri="{FF2B5EF4-FFF2-40B4-BE49-F238E27FC236}">
                <a16:creationId xmlns:a16="http://schemas.microsoft.com/office/drawing/2014/main" id="{EFC5D1A0-2735-1F0E-17DB-F94EBE3BF992}"/>
              </a:ext>
            </a:extLst>
          </p:cNvPr>
          <p:cNvSpPr>
            <a:spLocks noGrp="1"/>
          </p:cNvSpPr>
          <p:nvPr>
            <p:ph type="title"/>
          </p:nvPr>
        </p:nvSpPr>
        <p:spPr>
          <a:xfrm>
            <a:off x="254000" y="183092"/>
            <a:ext cx="11684000" cy="1325563"/>
          </a:xfrm>
        </p:spPr>
        <p:txBody>
          <a:bodyPr>
            <a:normAutofit fontScale="90000"/>
          </a:bodyPr>
          <a:lstStyle/>
          <a:p>
            <a:r>
              <a:rPr lang="en-US" dirty="0">
                <a:latin typeface="Calibri" panose="020F0502020204030204" pitchFamily="34" charset="0"/>
                <a:ea typeface="Calibri" panose="020F0502020204030204" pitchFamily="34" charset="0"/>
                <a:cs typeface="Calibri" panose="020F0502020204030204" pitchFamily="34" charset="0"/>
              </a:rPr>
              <a:t>COMMITMENT TO Equity Diversity Inclusion and Belonging / EDIB GOALS</a:t>
            </a:r>
          </a:p>
        </p:txBody>
      </p:sp>
      <p:graphicFrame>
        <p:nvGraphicFramePr>
          <p:cNvPr id="5" name="Content Placeholder 2">
            <a:extLst>
              <a:ext uri="{FF2B5EF4-FFF2-40B4-BE49-F238E27FC236}">
                <a16:creationId xmlns:a16="http://schemas.microsoft.com/office/drawing/2014/main" id="{78B0DD85-AD42-B0BC-C42E-A9DA8EB3B60B}"/>
              </a:ext>
            </a:extLst>
          </p:cNvPr>
          <p:cNvGraphicFramePr>
            <a:graphicFrameLocks noGrp="1"/>
          </p:cNvGraphicFramePr>
          <p:nvPr>
            <p:ph idx="1"/>
            <p:extLst>
              <p:ext uri="{D42A27DB-BD31-4B8C-83A1-F6EECF244321}">
                <p14:modId xmlns:p14="http://schemas.microsoft.com/office/powerpoint/2010/main" val="479521298"/>
              </p:ext>
            </p:extLst>
          </p:nvPr>
        </p:nvGraphicFramePr>
        <p:xfrm>
          <a:off x="1084385" y="1731394"/>
          <a:ext cx="10515600" cy="51292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49663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D30437-4574-2AC4-C03F-E599765543EA}"/>
              </a:ext>
            </a:extLst>
          </p:cNvPr>
          <p:cNvSpPr>
            <a:spLocks noGrp="1"/>
          </p:cNvSpPr>
          <p:nvPr>
            <p:ph type="title"/>
          </p:nvPr>
        </p:nvSpPr>
        <p:spPr>
          <a:xfrm>
            <a:off x="477078" y="516835"/>
            <a:ext cx="3100136" cy="2103875"/>
          </a:xfrm>
        </p:spPr>
        <p:txBody>
          <a:bodyPr anchor="ctr">
            <a:normAutofit/>
          </a:bodyPr>
          <a:lstStyle/>
          <a:p>
            <a:r>
              <a:rPr lang="en-US" sz="3600" kern="0" dirty="0">
                <a:effectLst/>
                <a:latin typeface="Calibri" panose="020F0502020204030204" pitchFamily="34" charset="0"/>
                <a:ea typeface="Calibri" panose="020F0502020204030204" pitchFamily="34" charset="0"/>
                <a:cs typeface="Calibri" panose="020F0502020204030204" pitchFamily="34" charset="0"/>
              </a:rPr>
              <a:t>The Employee Lifecycle Framework</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8D9D080-18C9-9C25-95AF-3DE8C434F1DC}"/>
              </a:ext>
            </a:extLst>
          </p:cNvPr>
          <p:cNvSpPr>
            <a:spLocks noGrp="1"/>
          </p:cNvSpPr>
          <p:nvPr>
            <p:ph idx="1"/>
          </p:nvPr>
        </p:nvSpPr>
        <p:spPr>
          <a:xfrm>
            <a:off x="280416" y="2736574"/>
            <a:ext cx="3608831" cy="4002891"/>
          </a:xfrm>
        </p:spPr>
        <p:txBody>
          <a:bodyPr>
            <a:normAutofit fontScale="92500"/>
          </a:bodyPr>
          <a:lstStyle/>
          <a:p>
            <a:pPr marL="342900" marR="0" lvl="0" indent="-342900">
              <a:spcBef>
                <a:spcPts val="0"/>
              </a:spcBef>
              <a:spcAft>
                <a:spcPts val="1800"/>
              </a:spcAft>
              <a:buSzPts val="1000"/>
              <a:buFont typeface="Symbol" panose="05050102010706020507" pitchFamily="18" charset="2"/>
              <a:buChar char=""/>
              <a:tabLst>
                <a:tab pos="457200" algn="l"/>
              </a:tabLst>
            </a:pPr>
            <a:r>
              <a:rPr lang="en-US" sz="2800" kern="0" dirty="0">
                <a:effectLst/>
                <a:latin typeface="Calibri" panose="020F0502020204030204" pitchFamily="34" charset="0"/>
                <a:ea typeface="Calibri" panose="020F0502020204030204" pitchFamily="34" charset="0"/>
                <a:cs typeface="Calibri" panose="020F0502020204030204" pitchFamily="34" charset="0"/>
              </a:rPr>
              <a:t>Explore the employee lifecycle model, detailing each stage from recruitment to offboarding.</a:t>
            </a:r>
            <a:endParaRPr lang="en-US" sz="2800" kern="1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1800"/>
              </a:spcAft>
              <a:buSzPts val="1000"/>
              <a:buFont typeface="Symbol" panose="05050102010706020507" pitchFamily="18" charset="2"/>
              <a:buChar char=""/>
              <a:tabLst>
                <a:tab pos="457200" algn="l"/>
              </a:tabLst>
            </a:pPr>
            <a:r>
              <a:rPr lang="en-US" sz="2800" kern="0" dirty="0">
                <a:effectLst/>
                <a:latin typeface="Calibri" panose="020F0502020204030204" pitchFamily="34" charset="0"/>
                <a:ea typeface="Calibri" panose="020F0502020204030204" pitchFamily="34" charset="0"/>
                <a:cs typeface="Calibri" panose="020F0502020204030204" pitchFamily="34" charset="0"/>
              </a:rPr>
              <a:t>Highlight how equity considerations can be integrated into each phase to create a more equitable workplace.</a:t>
            </a:r>
            <a:endParaRPr lang="en-US" sz="28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Colourful carved figures of humans">
            <a:extLst>
              <a:ext uri="{FF2B5EF4-FFF2-40B4-BE49-F238E27FC236}">
                <a16:creationId xmlns:a16="http://schemas.microsoft.com/office/drawing/2014/main" id="{06828DDB-1EF5-37A6-41B9-42E87762FB07}"/>
              </a:ext>
            </a:extLst>
          </p:cNvPr>
          <p:cNvPicPr>
            <a:picLocks noChangeAspect="1"/>
          </p:cNvPicPr>
          <p:nvPr/>
        </p:nvPicPr>
        <p:blipFill rotWithShape="1">
          <a:blip r:embed="rId2"/>
          <a:srcRect l="7981" r="7748" b="-1"/>
          <a:stretch/>
        </p:blipFill>
        <p:spPr>
          <a:xfrm>
            <a:off x="4075043" y="10"/>
            <a:ext cx="8111272" cy="6857990"/>
          </a:xfrm>
          <a:prstGeom prst="rect">
            <a:avLst/>
          </a:prstGeom>
        </p:spPr>
      </p:pic>
    </p:spTree>
    <p:extLst>
      <p:ext uri="{BB962C8B-B14F-4D97-AF65-F5344CB8AC3E}">
        <p14:creationId xmlns:p14="http://schemas.microsoft.com/office/powerpoint/2010/main" val="3165351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685DB-2966-4803-4C11-CE98F1D21B6A}"/>
            </a:ext>
          </a:extLst>
        </p:cNvPr>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0897CCEC-5461-C8B8-BE3E-7A2010A1F21F}"/>
              </a:ext>
            </a:extLst>
          </p:cNvPr>
          <p:cNvSpPr>
            <a:spLocks noGrp="1"/>
          </p:cNvSpPr>
          <p:nvPr>
            <p:ph type="sldNum" sz="quarter" idx="12"/>
          </p:nvPr>
        </p:nvSpPr>
        <p:spPr/>
        <p:txBody>
          <a:bodyPr/>
          <a:lstStyle/>
          <a:p>
            <a:fld id="{504DF90A-4512-094E-80E7-1219F5F3CCBA}" type="slidenum">
              <a:rPr lang="en-US" dirty="0" smtClean="0"/>
              <a:t>22</a:t>
            </a:fld>
            <a:endParaRPr lang="en-US" dirty="0"/>
          </a:p>
        </p:txBody>
      </p:sp>
      <p:sp>
        <p:nvSpPr>
          <p:cNvPr id="4" name="TextBox 3">
            <a:extLst>
              <a:ext uri="{FF2B5EF4-FFF2-40B4-BE49-F238E27FC236}">
                <a16:creationId xmlns:a16="http://schemas.microsoft.com/office/drawing/2014/main" id="{662927F8-90FF-06CC-FB66-69CD3089D401}"/>
              </a:ext>
            </a:extLst>
          </p:cNvPr>
          <p:cNvSpPr txBox="1"/>
          <p:nvPr/>
        </p:nvSpPr>
        <p:spPr>
          <a:xfrm>
            <a:off x="8271933" y="285933"/>
            <a:ext cx="3920067" cy="1200329"/>
          </a:xfrm>
          <a:prstGeom prst="rect">
            <a:avLst/>
          </a:prstGeom>
          <a:noFill/>
        </p:spPr>
        <p:txBody>
          <a:bodyPr wrap="square" rtlCol="0">
            <a:spAutoFit/>
          </a:bodyPr>
          <a:lstStyle/>
          <a:p>
            <a:pPr algn="ctr"/>
            <a:r>
              <a:rPr lang="en-US" sz="3600" b="1" dirty="0">
                <a:solidFill>
                  <a:srgbClr val="01594B"/>
                </a:solidFill>
                <a:latin typeface="Century Gothic" panose="020B0502020202020204" pitchFamily="34" charset="0"/>
              </a:rPr>
              <a:t>Staff Persona: Meet Brian</a:t>
            </a:r>
          </a:p>
        </p:txBody>
      </p:sp>
      <p:pic>
        <p:nvPicPr>
          <p:cNvPr id="8" name="Picture 7">
            <a:extLst>
              <a:ext uri="{FF2B5EF4-FFF2-40B4-BE49-F238E27FC236}">
                <a16:creationId xmlns:a16="http://schemas.microsoft.com/office/drawing/2014/main" id="{271967E3-3FBD-1328-6B13-4FBFF7D8200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0278" r="10278"/>
          <a:stretch/>
        </p:blipFill>
        <p:spPr>
          <a:xfrm>
            <a:off x="9075501" y="1557584"/>
            <a:ext cx="2716696" cy="3958434"/>
          </a:xfrm>
          <a:prstGeom prst="rect">
            <a:avLst/>
          </a:prstGeom>
        </p:spPr>
      </p:pic>
      <p:sp>
        <p:nvSpPr>
          <p:cNvPr id="7" name="TextBox 6">
            <a:extLst>
              <a:ext uri="{FF2B5EF4-FFF2-40B4-BE49-F238E27FC236}">
                <a16:creationId xmlns:a16="http://schemas.microsoft.com/office/drawing/2014/main" id="{D9BFC2F1-3159-44F0-DB36-1DEA432DFFEE}"/>
              </a:ext>
            </a:extLst>
          </p:cNvPr>
          <p:cNvSpPr txBox="1"/>
          <p:nvPr/>
        </p:nvSpPr>
        <p:spPr>
          <a:xfrm>
            <a:off x="399803" y="2932084"/>
            <a:ext cx="8396844" cy="1209434"/>
          </a:xfrm>
          <a:prstGeom prst="rect">
            <a:avLst/>
          </a:prstGeom>
          <a:noFill/>
        </p:spPr>
        <p:txBody>
          <a:bodyPr wrap="square" rtlCol="0">
            <a:spAutoFit/>
          </a:bodyPr>
          <a:lstStyle/>
          <a:p>
            <a:pPr algn="ctr">
              <a:lnSpc>
                <a:spcPts val="2180"/>
              </a:lnSpc>
              <a:spcAft>
                <a:spcPts val="1200"/>
              </a:spcAft>
            </a:pPr>
            <a:r>
              <a:rPr lang="en-US" sz="1800" b="0" i="0" u="none" strike="noStrike" dirty="0">
                <a:solidFill>
                  <a:srgbClr val="000000"/>
                </a:solidFill>
                <a:effectLst/>
                <a:latin typeface="Arial" panose="020B0604020202020204" pitchFamily="34" charset="0"/>
              </a:rPr>
              <a:t>Brian is a 39 year old </a:t>
            </a:r>
            <a:r>
              <a:rPr lang="en-US" dirty="0">
                <a:solidFill>
                  <a:srgbClr val="000000"/>
                </a:solidFill>
                <a:latin typeface="Arial" panose="020B0604020202020204" pitchFamily="34" charset="0"/>
              </a:rPr>
              <a:t>trans </a:t>
            </a:r>
            <a:r>
              <a:rPr lang="en-US" sz="1800" b="0" i="0" u="none" strike="noStrike" dirty="0">
                <a:solidFill>
                  <a:srgbClr val="000000"/>
                </a:solidFill>
                <a:effectLst/>
                <a:latin typeface="Arial" panose="020B0604020202020204" pitchFamily="34" charset="0"/>
              </a:rPr>
              <a:t>gendered white male living in supportive housing after being incarcerated in federal prison for 6 </a:t>
            </a:r>
            <a:r>
              <a:rPr lang="en-US" sz="1800" b="0" i="0" u="none" strike="noStrike" dirty="0" err="1">
                <a:solidFill>
                  <a:srgbClr val="000000"/>
                </a:solidFill>
                <a:effectLst/>
                <a:latin typeface="Arial" panose="020B0604020202020204" pitchFamily="34" charset="0"/>
              </a:rPr>
              <a:t>yrs</a:t>
            </a:r>
            <a:r>
              <a:rPr lang="en-US" sz="1800" b="0" i="0" u="none" strike="noStrike" dirty="0">
                <a:solidFill>
                  <a:srgbClr val="000000"/>
                </a:solidFill>
                <a:effectLst/>
                <a:latin typeface="Arial" panose="020B0604020202020204" pitchFamily="34" charset="0"/>
              </a:rPr>
              <a:t> for a possession charge due to having marijuana. Marijuana </a:t>
            </a:r>
            <a:r>
              <a:rPr lang="en-US" dirty="0">
                <a:solidFill>
                  <a:srgbClr val="000000"/>
                </a:solidFill>
                <a:latin typeface="Arial" panose="020B0604020202020204" pitchFamily="34" charset="0"/>
              </a:rPr>
              <a:t>is now legal in your state. </a:t>
            </a:r>
            <a:r>
              <a:rPr lang="en-US" sz="1800" b="0" i="0" u="none" strike="noStrike" dirty="0">
                <a:solidFill>
                  <a:srgbClr val="000000"/>
                </a:solidFill>
                <a:effectLst/>
                <a:latin typeface="Arial" panose="020B0604020202020204" pitchFamily="34" charset="0"/>
              </a:rPr>
              <a:t>He is looking to apply as a peer support specialist at your CHC. </a:t>
            </a:r>
            <a:endParaRPr lang="en-US" sz="2400" dirty="0"/>
          </a:p>
        </p:txBody>
      </p:sp>
      <p:sp>
        <p:nvSpPr>
          <p:cNvPr id="2" name="TextBox 1">
            <a:extLst>
              <a:ext uri="{FF2B5EF4-FFF2-40B4-BE49-F238E27FC236}">
                <a16:creationId xmlns:a16="http://schemas.microsoft.com/office/drawing/2014/main" id="{A94E1AA5-9934-E70F-53C3-5C7D3E619AD9}"/>
              </a:ext>
            </a:extLst>
          </p:cNvPr>
          <p:cNvSpPr txBox="1"/>
          <p:nvPr/>
        </p:nvSpPr>
        <p:spPr>
          <a:xfrm>
            <a:off x="9087533" y="5587340"/>
            <a:ext cx="2716696" cy="369332"/>
          </a:xfrm>
          <a:prstGeom prst="rect">
            <a:avLst/>
          </a:prstGeom>
          <a:noFill/>
        </p:spPr>
        <p:txBody>
          <a:bodyPr wrap="square" rtlCol="0">
            <a:spAutoFit/>
          </a:bodyPr>
          <a:lstStyle/>
          <a:p>
            <a:r>
              <a:rPr lang="en-US" sz="900" dirty="0">
                <a:hlinkClick r:id="rId6" tooltip="https://www.flickr.com/photos/26042104@N07/5721289501"/>
              </a:rPr>
              <a:t>This Photo</a:t>
            </a:r>
            <a:r>
              <a:rPr lang="en-US" sz="900" dirty="0"/>
              <a:t> by Unknown Author found via Google Search</a:t>
            </a:r>
          </a:p>
        </p:txBody>
      </p:sp>
    </p:spTree>
    <p:extLst>
      <p:ext uri="{BB962C8B-B14F-4D97-AF65-F5344CB8AC3E}">
        <p14:creationId xmlns:p14="http://schemas.microsoft.com/office/powerpoint/2010/main" val="325890191"/>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18685DB-2966-4803-4C11-CE98F1D21B6A}"/>
            </a:ext>
          </a:extLst>
        </p:cNvPr>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0897CCEC-5461-C8B8-BE3E-7A2010A1F21F}"/>
              </a:ext>
            </a:extLst>
          </p:cNvPr>
          <p:cNvSpPr>
            <a:spLocks noGrp="1"/>
          </p:cNvSpPr>
          <p:nvPr>
            <p:ph type="sldNum" sz="quarter" idx="12"/>
          </p:nvPr>
        </p:nvSpPr>
        <p:spPr/>
        <p:txBody>
          <a:bodyPr/>
          <a:lstStyle/>
          <a:p>
            <a:fld id="{504DF90A-4512-094E-80E7-1219F5F3CCBA}" type="slidenum">
              <a:rPr lang="en-US" dirty="0" smtClean="0"/>
              <a:t>23</a:t>
            </a:fld>
            <a:endParaRPr lang="en-US" dirty="0"/>
          </a:p>
        </p:txBody>
      </p:sp>
      <p:sp>
        <p:nvSpPr>
          <p:cNvPr id="4" name="TextBox 3">
            <a:extLst>
              <a:ext uri="{FF2B5EF4-FFF2-40B4-BE49-F238E27FC236}">
                <a16:creationId xmlns:a16="http://schemas.microsoft.com/office/drawing/2014/main" id="{662927F8-90FF-06CC-FB66-69CD3089D401}"/>
              </a:ext>
            </a:extLst>
          </p:cNvPr>
          <p:cNvSpPr txBox="1"/>
          <p:nvPr/>
        </p:nvSpPr>
        <p:spPr>
          <a:xfrm>
            <a:off x="8271933" y="285933"/>
            <a:ext cx="3920067" cy="1200329"/>
          </a:xfrm>
          <a:prstGeom prst="rect">
            <a:avLst/>
          </a:prstGeom>
          <a:noFill/>
        </p:spPr>
        <p:txBody>
          <a:bodyPr wrap="square" rtlCol="0">
            <a:spAutoFit/>
          </a:bodyPr>
          <a:lstStyle/>
          <a:p>
            <a:pPr algn="ctr"/>
            <a:r>
              <a:rPr lang="en-US" sz="3600" b="1" dirty="0">
                <a:solidFill>
                  <a:srgbClr val="01594B"/>
                </a:solidFill>
                <a:latin typeface="Century Gothic" panose="020B0502020202020204" pitchFamily="34" charset="0"/>
              </a:rPr>
              <a:t>Staff Persona: Meet Tucker</a:t>
            </a:r>
          </a:p>
        </p:txBody>
      </p:sp>
      <p:pic>
        <p:nvPicPr>
          <p:cNvPr id="8" name="Picture 7">
            <a:extLst>
              <a:ext uri="{FF2B5EF4-FFF2-40B4-BE49-F238E27FC236}">
                <a16:creationId xmlns:a16="http://schemas.microsoft.com/office/drawing/2014/main" id="{271967E3-3FBD-1328-6B13-4FBFF7D8200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999" r="6999"/>
          <a:stretch/>
        </p:blipFill>
        <p:spPr>
          <a:xfrm>
            <a:off x="9075501" y="1557584"/>
            <a:ext cx="2716696" cy="3958434"/>
          </a:xfrm>
          <a:prstGeom prst="rect">
            <a:avLst/>
          </a:prstGeom>
        </p:spPr>
      </p:pic>
      <p:sp>
        <p:nvSpPr>
          <p:cNvPr id="7" name="TextBox 6">
            <a:extLst>
              <a:ext uri="{FF2B5EF4-FFF2-40B4-BE49-F238E27FC236}">
                <a16:creationId xmlns:a16="http://schemas.microsoft.com/office/drawing/2014/main" id="{D9BFC2F1-3159-44F0-DB36-1DEA432DFFEE}"/>
              </a:ext>
            </a:extLst>
          </p:cNvPr>
          <p:cNvSpPr txBox="1"/>
          <p:nvPr/>
        </p:nvSpPr>
        <p:spPr>
          <a:xfrm>
            <a:off x="399803" y="977126"/>
            <a:ext cx="8396844" cy="5221942"/>
          </a:xfrm>
          <a:prstGeom prst="rect">
            <a:avLst/>
          </a:prstGeom>
          <a:noFill/>
        </p:spPr>
        <p:txBody>
          <a:bodyPr wrap="square" rtlCol="0">
            <a:spAutoFit/>
          </a:bodyPr>
          <a:lstStyle/>
          <a:p>
            <a:pPr algn="l" rtl="0">
              <a:spcBef>
                <a:spcPts val="0"/>
              </a:spcBef>
              <a:spcAft>
                <a:spcPts val="800"/>
              </a:spcAft>
            </a:pPr>
            <a:r>
              <a:rPr lang="en-US" sz="2000" b="0" i="0" u="none" strike="noStrike" dirty="0">
                <a:solidFill>
                  <a:srgbClr val="000000"/>
                </a:solidFill>
                <a:effectLst/>
                <a:latin typeface="Arial" panose="020B0604020202020204" pitchFamily="34" charset="0"/>
              </a:rPr>
              <a:t>Tucker is a 49 </a:t>
            </a:r>
            <a:r>
              <a:rPr lang="en-US" sz="2000" b="0" i="0" u="none" strike="noStrike" dirty="0" err="1">
                <a:solidFill>
                  <a:srgbClr val="000000"/>
                </a:solidFill>
                <a:effectLst/>
                <a:latin typeface="Arial" panose="020B0604020202020204" pitchFamily="34" charset="0"/>
              </a:rPr>
              <a:t>yo</a:t>
            </a:r>
            <a:r>
              <a:rPr lang="en-US" sz="2000" b="0" i="0" u="none" strike="noStrike" dirty="0">
                <a:solidFill>
                  <a:srgbClr val="000000"/>
                </a:solidFill>
                <a:effectLst/>
                <a:latin typeface="Arial" panose="020B0604020202020204" pitchFamily="34" charset="0"/>
              </a:rPr>
              <a:t> Black male, married with a 2 year old daughter from current marriage, grown children from a previous marriage.  Works as a medical assistant at a HCH.  And serves as Board Chair for the FQHC where he is a patient (different from where he works).</a:t>
            </a:r>
            <a:endParaRPr lang="en-US" sz="2000" b="0" i="0" u="none" strike="noStrike" dirty="0">
              <a:solidFill>
                <a:srgbClr val="000000"/>
              </a:solidFill>
              <a:effectLst/>
            </a:endParaRPr>
          </a:p>
          <a:p>
            <a:pPr algn="l" rtl="0">
              <a:spcBef>
                <a:spcPts val="0"/>
              </a:spcBef>
              <a:spcAft>
                <a:spcPts val="800"/>
              </a:spcAft>
            </a:pPr>
            <a:r>
              <a:rPr lang="en-US" sz="2000" b="0" i="0" u="none" strike="noStrike" dirty="0">
                <a:solidFill>
                  <a:srgbClr val="000000"/>
                </a:solidFill>
                <a:effectLst/>
                <a:latin typeface="Arial" panose="020B0604020202020204" pitchFamily="34" charset="0"/>
              </a:rPr>
              <a:t>Tucker was for the most part healthy without significant medical concerns. Then one day was in the shower when he had a sharp pain in his back, fell down, and could not get up.  Went to the ER where he was told that he had just strained his back and was going to be discharged.  Because of persistence from family members, was able to convince the hospital to admit him, and an orthopedist saw him and determined that he had a severe disc herniation with spinal cord compression and needed immediate surgery.  Pt had multiple lumbar surgeries and was hospitalized for nearly 6 months.  Lost significant strength in his lower body, so had to start rebuilding this through PT/OT.</a:t>
            </a:r>
          </a:p>
          <a:p>
            <a:pPr algn="l" rtl="0">
              <a:spcBef>
                <a:spcPts val="0"/>
              </a:spcBef>
              <a:spcAft>
                <a:spcPts val="800"/>
              </a:spcAft>
            </a:pPr>
            <a:r>
              <a:rPr lang="en-US" sz="2000" b="0" i="0" u="none" strike="noStrike" dirty="0">
                <a:solidFill>
                  <a:srgbClr val="000000"/>
                </a:solidFill>
                <a:effectLst/>
                <a:latin typeface="Arial" panose="020B0604020202020204" pitchFamily="34" charset="0"/>
              </a:rPr>
              <a:t>His FMLA is coming to an end, and he is hoping he can come back to work with accommodations as he continues to build up his endurance.</a:t>
            </a:r>
            <a:endParaRPr lang="en-US" sz="2000" dirty="0"/>
          </a:p>
        </p:txBody>
      </p:sp>
      <p:sp>
        <p:nvSpPr>
          <p:cNvPr id="3" name="TextBox 2">
            <a:extLst>
              <a:ext uri="{FF2B5EF4-FFF2-40B4-BE49-F238E27FC236}">
                <a16:creationId xmlns:a16="http://schemas.microsoft.com/office/drawing/2014/main" id="{AD6D87CE-39CA-9F87-F042-08481D1FB0F4}"/>
              </a:ext>
            </a:extLst>
          </p:cNvPr>
          <p:cNvSpPr txBox="1"/>
          <p:nvPr/>
        </p:nvSpPr>
        <p:spPr>
          <a:xfrm>
            <a:off x="9075501" y="5618569"/>
            <a:ext cx="2716696" cy="369332"/>
          </a:xfrm>
          <a:prstGeom prst="rect">
            <a:avLst/>
          </a:prstGeom>
          <a:noFill/>
        </p:spPr>
        <p:txBody>
          <a:bodyPr wrap="square" rtlCol="0">
            <a:spAutoFit/>
          </a:bodyPr>
          <a:lstStyle/>
          <a:p>
            <a:r>
              <a:rPr lang="en-US" sz="900" dirty="0">
                <a:hlinkClick r:id="rId4" tooltip="https://www.vianolavie.org/2014/12/03/viewpoint-black-male-driving-13665/"/>
              </a:rPr>
              <a:t>This Photo</a:t>
            </a:r>
            <a:r>
              <a:rPr lang="en-US" sz="900" dirty="0"/>
              <a:t> by Unknown Author is licensed under </a:t>
            </a:r>
            <a:r>
              <a:rPr lang="en-US" sz="900" dirty="0">
                <a:hlinkClick r:id="rId5" tooltip="https://creativecommons.org/licenses/by-nc/3.0/"/>
              </a:rPr>
              <a:t>CC BY-NC</a:t>
            </a:r>
            <a:endParaRPr lang="en-US" sz="900" dirty="0"/>
          </a:p>
        </p:txBody>
      </p:sp>
    </p:spTree>
    <p:extLst>
      <p:ext uri="{BB962C8B-B14F-4D97-AF65-F5344CB8AC3E}">
        <p14:creationId xmlns:p14="http://schemas.microsoft.com/office/powerpoint/2010/main" val="3026435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18685DB-2966-4803-4C11-CE98F1D21B6A}"/>
            </a:ext>
          </a:extLst>
        </p:cNvPr>
        <p:cNvGrpSpPr/>
        <p:nvPr/>
      </p:nvGrpSpPr>
      <p:grpSpPr>
        <a:xfrm>
          <a:off x="0" y="0"/>
          <a:ext cx="0" cy="0"/>
          <a:chOff x="0" y="0"/>
          <a:chExt cx="0" cy="0"/>
        </a:xfrm>
      </p:grpSpPr>
      <p:sp>
        <p:nvSpPr>
          <p:cNvPr id="17" name="Slide Number Placeholder 16">
            <a:extLst>
              <a:ext uri="{FF2B5EF4-FFF2-40B4-BE49-F238E27FC236}">
                <a16:creationId xmlns:a16="http://schemas.microsoft.com/office/drawing/2014/main" id="{0897CCEC-5461-C8B8-BE3E-7A2010A1F21F}"/>
              </a:ext>
            </a:extLst>
          </p:cNvPr>
          <p:cNvSpPr>
            <a:spLocks noGrp="1"/>
          </p:cNvSpPr>
          <p:nvPr>
            <p:ph type="sldNum" sz="quarter" idx="12"/>
          </p:nvPr>
        </p:nvSpPr>
        <p:spPr/>
        <p:txBody>
          <a:bodyPr/>
          <a:lstStyle/>
          <a:p>
            <a:fld id="{504DF90A-4512-094E-80E7-1219F5F3CCBA}" type="slidenum">
              <a:rPr lang="en-US" dirty="0" smtClean="0"/>
              <a:t>24</a:t>
            </a:fld>
            <a:endParaRPr lang="en-US" dirty="0"/>
          </a:p>
        </p:txBody>
      </p:sp>
      <p:sp>
        <p:nvSpPr>
          <p:cNvPr id="4" name="TextBox 3">
            <a:extLst>
              <a:ext uri="{FF2B5EF4-FFF2-40B4-BE49-F238E27FC236}">
                <a16:creationId xmlns:a16="http://schemas.microsoft.com/office/drawing/2014/main" id="{662927F8-90FF-06CC-FB66-69CD3089D401}"/>
              </a:ext>
            </a:extLst>
          </p:cNvPr>
          <p:cNvSpPr txBox="1"/>
          <p:nvPr/>
        </p:nvSpPr>
        <p:spPr>
          <a:xfrm>
            <a:off x="8271933" y="285933"/>
            <a:ext cx="3920067" cy="1200329"/>
          </a:xfrm>
          <a:prstGeom prst="rect">
            <a:avLst/>
          </a:prstGeom>
          <a:noFill/>
        </p:spPr>
        <p:txBody>
          <a:bodyPr wrap="square" rtlCol="0">
            <a:spAutoFit/>
          </a:bodyPr>
          <a:lstStyle/>
          <a:p>
            <a:pPr algn="ctr"/>
            <a:r>
              <a:rPr lang="en-US" sz="3600" b="1" dirty="0">
                <a:solidFill>
                  <a:srgbClr val="01594B"/>
                </a:solidFill>
                <a:latin typeface="Century Gothic" panose="020B0502020202020204" pitchFamily="34" charset="0"/>
              </a:rPr>
              <a:t>Staff Persona: Meet Doris</a:t>
            </a:r>
          </a:p>
        </p:txBody>
      </p:sp>
      <p:pic>
        <p:nvPicPr>
          <p:cNvPr id="8" name="Picture 7">
            <a:extLst>
              <a:ext uri="{FF2B5EF4-FFF2-40B4-BE49-F238E27FC236}">
                <a16:creationId xmlns:a16="http://schemas.microsoft.com/office/drawing/2014/main" id="{271967E3-3FBD-1328-6B13-4FBFF7D8200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1803" r="32443"/>
          <a:stretch/>
        </p:blipFill>
        <p:spPr>
          <a:xfrm>
            <a:off x="9075501" y="1557584"/>
            <a:ext cx="2716696" cy="3958434"/>
          </a:xfrm>
          <a:prstGeom prst="rect">
            <a:avLst/>
          </a:prstGeom>
        </p:spPr>
      </p:pic>
      <p:sp>
        <p:nvSpPr>
          <p:cNvPr id="7" name="TextBox 6">
            <a:extLst>
              <a:ext uri="{FF2B5EF4-FFF2-40B4-BE49-F238E27FC236}">
                <a16:creationId xmlns:a16="http://schemas.microsoft.com/office/drawing/2014/main" id="{D9BFC2F1-3159-44F0-DB36-1DEA432DFFEE}"/>
              </a:ext>
            </a:extLst>
          </p:cNvPr>
          <p:cNvSpPr txBox="1"/>
          <p:nvPr/>
        </p:nvSpPr>
        <p:spPr>
          <a:xfrm>
            <a:off x="299280" y="826685"/>
            <a:ext cx="8396844" cy="5204630"/>
          </a:xfrm>
          <a:prstGeom prst="rect">
            <a:avLst/>
          </a:prstGeom>
          <a:noFill/>
        </p:spPr>
        <p:txBody>
          <a:bodyPr wrap="square" rtlCol="0">
            <a:spAutoFit/>
          </a:bodyPr>
          <a:lstStyle/>
          <a:p>
            <a:pPr algn="ctr">
              <a:lnSpc>
                <a:spcPts val="2180"/>
              </a:lnSpc>
              <a:spcAft>
                <a:spcPts val="1200"/>
              </a:spcAft>
            </a:pPr>
            <a:r>
              <a:rPr lang="en-US" sz="2400" dirty="0">
                <a:effectLst/>
                <a:latin typeface="Arial" panose="020B0604020202020204" pitchFamily="34" charset="0"/>
                <a:ea typeface="Calibri" panose="020F0502020204030204" pitchFamily="34" charset="0"/>
              </a:rPr>
              <a:t>Doris is a single 57-year-old Puerto Rican cis-gendered woman who is the mother of two &amp; grandmother of 4 &amp; helps her daughter financially with the kids. She is also the eldest daughter of her 80-year-old mother who lives alone in the mid-west home where she was raised.</a:t>
            </a:r>
            <a:r>
              <a:rPr lang="en-US" sz="2400" dirty="0">
                <a:effectLst/>
              </a:rPr>
              <a:t> </a:t>
            </a:r>
          </a:p>
          <a:p>
            <a:pPr algn="ctr">
              <a:lnSpc>
                <a:spcPts val="2180"/>
              </a:lnSpc>
              <a:spcAft>
                <a:spcPts val="1200"/>
              </a:spcAft>
            </a:pPr>
            <a:r>
              <a:rPr lang="en-US" sz="2400" dirty="0">
                <a:effectLst/>
                <a:latin typeface="Arial" panose="020B0604020202020204" pitchFamily="34" charset="0"/>
                <a:ea typeface="Calibri" panose="020F0502020204030204" pitchFamily="34" charset="0"/>
              </a:rPr>
              <a:t>She has fibromyalgia, Degenerative joint disease of the neck &amp; spine plus moderate arthritis in her right hip &amp; bilateral knees that frequently flairs up if she works more than 10-hour days as a lab tech, especially in the winter due to the cold. She generally tries to listen to her body &amp; use integrative health practices to support her well-being.</a:t>
            </a:r>
          </a:p>
          <a:p>
            <a:pPr algn="ctr">
              <a:lnSpc>
                <a:spcPts val="2180"/>
              </a:lnSpc>
              <a:spcAft>
                <a:spcPts val="1200"/>
              </a:spcAft>
            </a:pPr>
            <a:r>
              <a:rPr lang="en-US" sz="2400" dirty="0">
                <a:effectLst/>
                <a:latin typeface="Arial" panose="020B0604020202020204" pitchFamily="34" charset="0"/>
                <a:ea typeface="Calibri" panose="020F0502020204030204" pitchFamily="34" charset="0"/>
              </a:rPr>
              <a:t>Doris struggles with her baseline pain which prevents her from resting well at night. She is unable to obtain adequate support from her primary care provider. Her untreated chronic pain problem has resulted in her falling to sleep while at work due to not being able get a good night's sleep &amp; now she might lose her job.</a:t>
            </a:r>
            <a:r>
              <a:rPr lang="en-US" sz="2400" dirty="0">
                <a:effectLst/>
              </a:rPr>
              <a:t> </a:t>
            </a:r>
            <a:endParaRPr lang="en-US" sz="2400" dirty="0"/>
          </a:p>
        </p:txBody>
      </p:sp>
      <p:sp>
        <p:nvSpPr>
          <p:cNvPr id="2" name="TextBox 1">
            <a:extLst>
              <a:ext uri="{FF2B5EF4-FFF2-40B4-BE49-F238E27FC236}">
                <a16:creationId xmlns:a16="http://schemas.microsoft.com/office/drawing/2014/main" id="{A94E1AA5-9934-E70F-53C3-5C7D3E619AD9}"/>
              </a:ext>
            </a:extLst>
          </p:cNvPr>
          <p:cNvSpPr txBox="1"/>
          <p:nvPr/>
        </p:nvSpPr>
        <p:spPr>
          <a:xfrm>
            <a:off x="9087533" y="5587340"/>
            <a:ext cx="2716696" cy="369332"/>
          </a:xfrm>
          <a:prstGeom prst="rect">
            <a:avLst/>
          </a:prstGeom>
          <a:noFill/>
        </p:spPr>
        <p:txBody>
          <a:bodyPr wrap="square" rtlCol="0">
            <a:spAutoFit/>
          </a:bodyPr>
          <a:lstStyle/>
          <a:p>
            <a:r>
              <a:rPr lang="en-US" sz="900" dirty="0">
                <a:hlinkClick r:id="rId5" tooltip="https://www.flickr.com/photos/26042104@N07/5721289501"/>
              </a:rPr>
              <a:t>This Photo</a:t>
            </a:r>
            <a:r>
              <a:rPr lang="en-US" sz="900" dirty="0"/>
              <a:t> by Unknown Author found via Google Search</a:t>
            </a:r>
          </a:p>
        </p:txBody>
      </p:sp>
    </p:spTree>
    <p:extLst>
      <p:ext uri="{BB962C8B-B14F-4D97-AF65-F5344CB8AC3E}">
        <p14:creationId xmlns:p14="http://schemas.microsoft.com/office/powerpoint/2010/main" val="1375650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4A8D612C-2EC4-4449-A896-694F153F4EEA}"/>
              </a:ext>
            </a:extLst>
          </p:cNvPr>
          <p:cNvPicPr>
            <a:picLocks noGrp="1" noChangeAspect="1"/>
          </p:cNvPicPr>
          <p:nvPr>
            <p:ph type="pic" idx="21"/>
          </p:nvPr>
        </p:nvPicPr>
        <p:blipFill>
          <a:blip r:embed="rId3"/>
          <a:stretch>
            <a:fillRect/>
          </a:stretch>
        </p:blipFill>
        <p:spPr>
          <a:xfrm>
            <a:off x="388620" y="318878"/>
            <a:ext cx="11337311" cy="6218459"/>
          </a:xfrm>
          <a:prstGeom prst="rect">
            <a:avLst/>
          </a:prstGeom>
        </p:spPr>
      </p:pic>
      <p:sp>
        <p:nvSpPr>
          <p:cNvPr id="2" name="Bent Arrow 1">
            <a:extLst>
              <a:ext uri="{FF2B5EF4-FFF2-40B4-BE49-F238E27FC236}">
                <a16:creationId xmlns:a16="http://schemas.microsoft.com/office/drawing/2014/main" id="{00E54965-7BAA-AEFA-AF52-A7366296354E}"/>
              </a:ext>
            </a:extLst>
          </p:cNvPr>
          <p:cNvSpPr/>
          <p:nvPr/>
        </p:nvSpPr>
        <p:spPr>
          <a:xfrm rot="16200000" flipV="1">
            <a:off x="7563177" y="1559082"/>
            <a:ext cx="2576945" cy="1703216"/>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Up-Down Arrow 2">
            <a:extLst>
              <a:ext uri="{FF2B5EF4-FFF2-40B4-BE49-F238E27FC236}">
                <a16:creationId xmlns:a16="http://schemas.microsoft.com/office/drawing/2014/main" id="{3EAC2E59-EF17-6562-E2A0-85D647238971}"/>
              </a:ext>
            </a:extLst>
          </p:cNvPr>
          <p:cNvSpPr/>
          <p:nvPr/>
        </p:nvSpPr>
        <p:spPr>
          <a:xfrm>
            <a:off x="4364182" y="2410690"/>
            <a:ext cx="531159" cy="1017417"/>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Down Arrow 6">
            <a:extLst>
              <a:ext uri="{FF2B5EF4-FFF2-40B4-BE49-F238E27FC236}">
                <a16:creationId xmlns:a16="http://schemas.microsoft.com/office/drawing/2014/main" id="{1F090A50-6BD1-837A-3560-2A4CB504E03B}"/>
              </a:ext>
            </a:extLst>
          </p:cNvPr>
          <p:cNvSpPr/>
          <p:nvPr/>
        </p:nvSpPr>
        <p:spPr>
          <a:xfrm>
            <a:off x="6193726" y="879762"/>
            <a:ext cx="531159" cy="1017417"/>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71897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3" name="Straight Connector 22">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A6B16355-27FB-445B-B646-02AB73637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BD2F43-172B-7FEB-F02C-6D73655C6DB6}"/>
              </a:ext>
            </a:extLst>
          </p:cNvPr>
          <p:cNvSpPr>
            <a:spLocks noGrp="1"/>
          </p:cNvSpPr>
          <p:nvPr>
            <p:ph type="title" idx="4294967295"/>
          </p:nvPr>
        </p:nvSpPr>
        <p:spPr>
          <a:xfrm>
            <a:off x="8177212" y="634946"/>
            <a:ext cx="3543398" cy="5055904"/>
          </a:xfrm>
        </p:spPr>
        <p:txBody>
          <a:bodyPr vert="horz" lIns="91440" tIns="45720" rIns="91440" bIns="45720" rtlCol="0" anchor="ctr">
            <a:normAutofit/>
          </a:bodyPr>
          <a:lstStyle/>
          <a:p>
            <a:pPr algn="ctr"/>
            <a:r>
              <a:rPr lang="en-US" sz="4400" dirty="0">
                <a:effectLst/>
              </a:rPr>
              <a:t> Understanding the Shift</a:t>
            </a:r>
            <a:br>
              <a:rPr lang="en-US" sz="4400" dirty="0">
                <a:effectLst/>
              </a:rPr>
            </a:br>
            <a:endParaRPr lang="en-US" sz="4400" dirty="0"/>
          </a:p>
        </p:txBody>
      </p:sp>
      <p:cxnSp>
        <p:nvCxnSpPr>
          <p:cNvPr id="27" name="Straight Connector 26">
            <a:extLst>
              <a:ext uri="{FF2B5EF4-FFF2-40B4-BE49-F238E27FC236}">
                <a16:creationId xmlns:a16="http://schemas.microsoft.com/office/drawing/2014/main" id="{06DA680F-F6AC-453E-A8BF-C5BDED2851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6B3BF2E5-C3AB-441F-A430-491119C56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DD07C90B-B81A-473B-8919-CA924E61F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14" name="Content Placeholder 2">
            <a:extLst>
              <a:ext uri="{FF2B5EF4-FFF2-40B4-BE49-F238E27FC236}">
                <a16:creationId xmlns:a16="http://schemas.microsoft.com/office/drawing/2014/main" id="{4984689C-408E-1924-6F38-D18C89D538EA}"/>
              </a:ext>
            </a:extLst>
          </p:cNvPr>
          <p:cNvGraphicFramePr>
            <a:graphicFrameLocks noGrp="1"/>
          </p:cNvGraphicFramePr>
          <p:nvPr>
            <p:ph idx="4294967295"/>
            <p:extLst>
              <p:ext uri="{D42A27DB-BD31-4B8C-83A1-F6EECF244321}">
                <p14:modId xmlns:p14="http://schemas.microsoft.com/office/powerpoint/2010/main" val="767137178"/>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1834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4C8349-800F-934D-4A2F-80B627264C53}"/>
              </a:ext>
            </a:extLst>
          </p:cNvPr>
          <p:cNvSpPr>
            <a:spLocks noGrp="1"/>
          </p:cNvSpPr>
          <p:nvPr>
            <p:ph type="title"/>
          </p:nvPr>
        </p:nvSpPr>
        <p:spPr>
          <a:xfrm>
            <a:off x="5181601" y="634946"/>
            <a:ext cx="6368142" cy="1450757"/>
          </a:xfrm>
        </p:spPr>
        <p:txBody>
          <a:bodyPr anchor="ct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Employees In The Past</a:t>
            </a:r>
          </a:p>
        </p:txBody>
      </p:sp>
      <p:pic>
        <p:nvPicPr>
          <p:cNvPr id="5" name="Picture 4" descr="Working space background">
            <a:extLst>
              <a:ext uri="{FF2B5EF4-FFF2-40B4-BE49-F238E27FC236}">
                <a16:creationId xmlns:a16="http://schemas.microsoft.com/office/drawing/2014/main" id="{8A5C5D59-58D3-57D2-F675-25A98CF4CBA6}"/>
              </a:ext>
            </a:extLst>
          </p:cNvPr>
          <p:cNvPicPr>
            <a:picLocks noChangeAspect="1"/>
          </p:cNvPicPr>
          <p:nvPr/>
        </p:nvPicPr>
        <p:blipFill rotWithShape="1">
          <a:blip r:embed="rId3"/>
          <a:srcRect l="54398" r="382" b="1"/>
          <a:stretch/>
        </p:blipFill>
        <p:spPr>
          <a:xfrm>
            <a:off x="20" y="-12128"/>
            <a:ext cx="4654276" cy="6870127"/>
          </a:xfrm>
          <a:prstGeom prst="rect">
            <a:avLst/>
          </a:prstGeom>
        </p:spPr>
      </p:pic>
      <p:cxnSp>
        <p:nvCxnSpPr>
          <p:cNvPr id="14" name="Straight Connector 1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8DED092-285B-B7DA-54FB-B720E4905741}"/>
              </a:ext>
            </a:extLst>
          </p:cNvPr>
          <p:cNvSpPr>
            <a:spLocks noGrp="1"/>
          </p:cNvSpPr>
          <p:nvPr>
            <p:ph idx="1"/>
          </p:nvPr>
        </p:nvSpPr>
        <p:spPr>
          <a:xfrm>
            <a:off x="5079980" y="2230741"/>
            <a:ext cx="7112000" cy="4523620"/>
          </a:xfrm>
        </p:spPr>
        <p:txBody>
          <a:bodyPr>
            <a:noAutofit/>
          </a:bodyPr>
          <a:lstStyle/>
          <a:p>
            <a:r>
              <a:rPr lang="en-US" sz="2300" dirty="0">
                <a:latin typeface="Calibri" panose="020F0502020204030204" pitchFamily="34" charset="0"/>
                <a:ea typeface="Calibri" panose="020F0502020204030204" pitchFamily="34" charset="0"/>
                <a:cs typeface="Calibri" panose="020F0502020204030204" pitchFamily="34" charset="0"/>
              </a:rPr>
              <a:t>Worked fixed hours like 9-5</a:t>
            </a:r>
          </a:p>
          <a:p>
            <a:r>
              <a:rPr lang="en-US" sz="2300" dirty="0">
                <a:latin typeface="Calibri" panose="020F0502020204030204" pitchFamily="34" charset="0"/>
                <a:ea typeface="Calibri" panose="020F0502020204030204" pitchFamily="34" charset="0"/>
                <a:cs typeface="Calibri" panose="020F0502020204030204" pitchFamily="34" charset="0"/>
              </a:rPr>
              <a:t>Work was mainly done in the office</a:t>
            </a:r>
          </a:p>
          <a:p>
            <a:r>
              <a:rPr lang="en-US" sz="2300" dirty="0">
                <a:latin typeface="Calibri" panose="020F0502020204030204" pitchFamily="34" charset="0"/>
                <a:ea typeface="Calibri" panose="020F0502020204030204" pitchFamily="34" charset="0"/>
                <a:cs typeface="Calibri" panose="020F0502020204030204" pitchFamily="34" charset="0"/>
              </a:rPr>
              <a:t>Hierarchical  Decision Making</a:t>
            </a:r>
          </a:p>
          <a:p>
            <a:r>
              <a:rPr lang="en-US" sz="2300" dirty="0">
                <a:latin typeface="Calibri" panose="020F0502020204030204" pitchFamily="34" charset="0"/>
                <a:ea typeface="Calibri" panose="020F0502020204030204" pitchFamily="34" charset="0"/>
                <a:cs typeface="Calibri" panose="020F0502020204030204" pitchFamily="34" charset="0"/>
              </a:rPr>
              <a:t>Long Term employment mindset/ one specific skill or field</a:t>
            </a:r>
          </a:p>
          <a:p>
            <a:r>
              <a:rPr lang="en-US" sz="2300" dirty="0">
                <a:latin typeface="Calibri" panose="020F0502020204030204" pitchFamily="34" charset="0"/>
                <a:ea typeface="Calibri" panose="020F0502020204030204" pitchFamily="34" charset="0"/>
                <a:cs typeface="Calibri" panose="020F0502020204030204" pitchFamily="34" charset="0"/>
              </a:rPr>
              <a:t>Less emphasis on flexibility of work</a:t>
            </a:r>
          </a:p>
          <a:p>
            <a:r>
              <a:rPr lang="en-US" sz="2300" dirty="0">
                <a:latin typeface="Calibri" panose="020F0502020204030204" pitchFamily="34" charset="0"/>
                <a:ea typeface="Calibri" panose="020F0502020204030204" pitchFamily="34" charset="0"/>
                <a:cs typeface="Calibri" panose="020F0502020204030204" pitchFamily="34" charset="0"/>
              </a:rPr>
              <a:t>Simple technology for simple task and communications</a:t>
            </a:r>
          </a:p>
          <a:p>
            <a:r>
              <a:rPr lang="en-US" sz="2300" dirty="0">
                <a:latin typeface="Calibri" panose="020F0502020204030204" pitchFamily="34" charset="0"/>
                <a:ea typeface="Calibri" panose="020F0502020204030204" pitchFamily="34" charset="0"/>
                <a:cs typeface="Calibri" panose="020F0502020204030204" pitchFamily="34" charset="0"/>
              </a:rPr>
              <a:t>In your lane( focused on individual  task/goals)</a:t>
            </a:r>
          </a:p>
          <a:p>
            <a:r>
              <a:rPr lang="en-US" sz="2300" dirty="0">
                <a:latin typeface="Calibri" panose="020F0502020204030204" pitchFamily="34" charset="0"/>
                <a:ea typeface="Calibri" panose="020F0502020204030204" pitchFamily="34" charset="0"/>
                <a:cs typeface="Calibri" panose="020F0502020204030204" pitchFamily="34" charset="0"/>
              </a:rPr>
              <a:t>Job descriptions that never changed</a:t>
            </a:r>
          </a:p>
          <a:p>
            <a:r>
              <a:rPr lang="en-US" sz="2300" dirty="0">
                <a:latin typeface="Calibri" panose="020F0502020204030204" pitchFamily="34" charset="0"/>
                <a:ea typeface="Calibri" panose="020F0502020204030204" pitchFamily="34" charset="0"/>
                <a:cs typeface="Calibri" panose="020F0502020204030204" pitchFamily="34" charset="0"/>
              </a:rPr>
              <a:t>Collaboration was  set on  main teams/department</a:t>
            </a:r>
          </a:p>
        </p:txBody>
      </p:sp>
    </p:spTree>
    <p:extLst>
      <p:ext uri="{BB962C8B-B14F-4D97-AF65-F5344CB8AC3E}">
        <p14:creationId xmlns:p14="http://schemas.microsoft.com/office/powerpoint/2010/main" val="1744737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4C8349-800F-934D-4A2F-80B627264C53}"/>
              </a:ext>
            </a:extLst>
          </p:cNvPr>
          <p:cNvSpPr>
            <a:spLocks noGrp="1"/>
          </p:cNvSpPr>
          <p:nvPr>
            <p:ph type="title"/>
          </p:nvPr>
        </p:nvSpPr>
        <p:spPr>
          <a:xfrm>
            <a:off x="5181601" y="634946"/>
            <a:ext cx="6368142" cy="1450757"/>
          </a:xfrm>
        </p:spPr>
        <p:txBody>
          <a:bodyPr anchor="ct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Employees Today (1 of 2)</a:t>
            </a:r>
          </a:p>
        </p:txBody>
      </p:sp>
      <p:cxnSp>
        <p:nvCxnSpPr>
          <p:cNvPr id="14" name="Straight Connector 13">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4FD93CC9-A25A-1087-4C4C-0F5EC8D814A6}"/>
              </a:ext>
            </a:extLst>
          </p:cNvPr>
          <p:cNvSpPr txBox="1">
            <a:spLocks/>
          </p:cNvSpPr>
          <p:nvPr/>
        </p:nvSpPr>
        <p:spPr>
          <a:xfrm>
            <a:off x="5368170" y="2198912"/>
            <a:ext cx="6368142" cy="4659083"/>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500" dirty="0">
                <a:latin typeface="Calibri" panose="020F0502020204030204" pitchFamily="34" charset="0"/>
                <a:ea typeface="Calibri" panose="020F0502020204030204" pitchFamily="34" charset="0"/>
                <a:cs typeface="Calibri" panose="020F0502020204030204" pitchFamily="34" charset="0"/>
              </a:rPr>
              <a:t>Results based (for work times) not 9-5</a:t>
            </a:r>
          </a:p>
          <a:p>
            <a:r>
              <a:rPr lang="en-US" sz="2500" dirty="0">
                <a:latin typeface="Calibri" panose="020F0502020204030204" pitchFamily="34" charset="0"/>
                <a:ea typeface="Calibri" panose="020F0502020204030204" pitchFamily="34" charset="0"/>
                <a:cs typeface="Calibri" panose="020F0502020204030204" pitchFamily="34" charset="0"/>
              </a:rPr>
              <a:t>No home base( work from anywhere)</a:t>
            </a:r>
          </a:p>
          <a:p>
            <a:r>
              <a:rPr lang="en-US" sz="2500" dirty="0">
                <a:latin typeface="Calibri" panose="020F0502020204030204" pitchFamily="34" charset="0"/>
                <a:ea typeface="Calibri" panose="020F0502020204030204" pitchFamily="34" charset="0"/>
                <a:cs typeface="Calibri" panose="020F0502020204030204" pitchFamily="34" charset="0"/>
              </a:rPr>
              <a:t>More Team input in decisions </a:t>
            </a:r>
          </a:p>
          <a:p>
            <a:r>
              <a:rPr lang="en-US" sz="2500" dirty="0">
                <a:latin typeface="Calibri" panose="020F0502020204030204" pitchFamily="34" charset="0"/>
                <a:ea typeface="Calibri" panose="020F0502020204030204" pitchFamily="34" charset="0"/>
                <a:cs typeface="Calibri" panose="020F0502020204030204" pitchFamily="34" charset="0"/>
              </a:rPr>
              <a:t>More Changing jobs for diverse experience</a:t>
            </a:r>
          </a:p>
          <a:p>
            <a:r>
              <a:rPr lang="en-US" sz="2500" dirty="0">
                <a:latin typeface="Calibri" panose="020F0502020204030204" pitchFamily="34" charset="0"/>
                <a:ea typeface="Calibri" panose="020F0502020204030204" pitchFamily="34" charset="0"/>
                <a:cs typeface="Calibri" panose="020F0502020204030204" pitchFamily="34" charset="0"/>
              </a:rPr>
              <a:t>Learning and applying range of skills</a:t>
            </a:r>
          </a:p>
          <a:p>
            <a:r>
              <a:rPr lang="en-US" sz="2500" dirty="0">
                <a:latin typeface="Calibri" panose="020F0502020204030204" pitchFamily="34" charset="0"/>
                <a:ea typeface="Calibri" panose="020F0502020204030204" pitchFamily="34" charset="0"/>
                <a:cs typeface="Calibri" panose="020F0502020204030204" pitchFamily="34" charset="0"/>
              </a:rPr>
              <a:t>Integrating personal life at work</a:t>
            </a:r>
          </a:p>
          <a:p>
            <a:r>
              <a:rPr lang="en-US" sz="2500" dirty="0">
                <a:latin typeface="Calibri" panose="020F0502020204030204" pitchFamily="34" charset="0"/>
                <a:ea typeface="Calibri" panose="020F0502020204030204" pitchFamily="34" charset="0"/>
                <a:cs typeface="Calibri" panose="020F0502020204030204" pitchFamily="34" charset="0"/>
              </a:rPr>
              <a:t>Using AI and new technologies for better efficiencies </a:t>
            </a:r>
          </a:p>
          <a:p>
            <a:r>
              <a:rPr lang="en-US" sz="2500" dirty="0">
                <a:latin typeface="Calibri" panose="020F0502020204030204" pitchFamily="34" charset="0"/>
                <a:ea typeface="Calibri" panose="020F0502020204030204" pitchFamily="34" charset="0"/>
                <a:cs typeface="Calibri" panose="020F0502020204030204" pitchFamily="34" charset="0"/>
              </a:rPr>
              <a:t>Emphasis on contributing to team success</a:t>
            </a:r>
          </a:p>
          <a:p>
            <a:r>
              <a:rPr lang="en-US" sz="2500" dirty="0">
                <a:latin typeface="Calibri" panose="020F0502020204030204" pitchFamily="34" charset="0"/>
                <a:ea typeface="Calibri" panose="020F0502020204030204" pitchFamily="34" charset="0"/>
                <a:cs typeface="Calibri" panose="020F0502020204030204" pitchFamily="34" charset="0"/>
              </a:rPr>
              <a:t>Changing roles to meet new challenges</a:t>
            </a:r>
          </a:p>
          <a:p>
            <a:r>
              <a:rPr lang="en-US" sz="2500" dirty="0">
                <a:latin typeface="Calibri" panose="020F0502020204030204" pitchFamily="34" charset="0"/>
                <a:ea typeface="Calibri" panose="020F0502020204030204" pitchFamily="34" charset="0"/>
                <a:cs typeface="Calibri" panose="020F0502020204030204" pitchFamily="34" charset="0"/>
              </a:rPr>
              <a:t>Working with diverse teams</a:t>
            </a:r>
          </a:p>
          <a:p>
            <a:endParaRPr lang="en-US" sz="1400" dirty="0"/>
          </a:p>
          <a:p>
            <a:endParaRPr lang="en-US" sz="1400" dirty="0"/>
          </a:p>
        </p:txBody>
      </p:sp>
      <p:pic>
        <p:nvPicPr>
          <p:cNvPr id="8" name="Picture 7" descr="White bulbs with a yellow one standing out">
            <a:extLst>
              <a:ext uri="{FF2B5EF4-FFF2-40B4-BE49-F238E27FC236}">
                <a16:creationId xmlns:a16="http://schemas.microsoft.com/office/drawing/2014/main" id="{DE819B7C-4A56-B460-D5ED-9F494E23CF3E}"/>
              </a:ext>
            </a:extLst>
          </p:cNvPr>
          <p:cNvPicPr>
            <a:picLocks noChangeAspect="1"/>
          </p:cNvPicPr>
          <p:nvPr/>
        </p:nvPicPr>
        <p:blipFill rotWithShape="1">
          <a:blip r:embed="rId3"/>
          <a:srcRect l="25563" r="41433" b="-1"/>
          <a:stretch/>
        </p:blipFill>
        <p:spPr>
          <a:xfrm>
            <a:off x="-1" y="1"/>
            <a:ext cx="4634473" cy="6857987"/>
          </a:xfrm>
          <a:prstGeom prst="rect">
            <a:avLst/>
          </a:prstGeom>
        </p:spPr>
      </p:pic>
    </p:spTree>
    <p:extLst>
      <p:ext uri="{BB962C8B-B14F-4D97-AF65-F5344CB8AC3E}">
        <p14:creationId xmlns:p14="http://schemas.microsoft.com/office/powerpoint/2010/main" val="2115375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241CA6-4AFE-DFC1-9531-95FE32408EAA}"/>
              </a:ext>
            </a:extLst>
          </p:cNvPr>
          <p:cNvSpPr>
            <a:spLocks noGrp="1"/>
          </p:cNvSpPr>
          <p:nvPr>
            <p:ph type="title"/>
          </p:nvPr>
        </p:nvSpPr>
        <p:spPr>
          <a:xfrm>
            <a:off x="4974771" y="634946"/>
            <a:ext cx="6574972" cy="1450757"/>
          </a:xfrm>
        </p:spPr>
        <p:txBody>
          <a:bodyPr anchor="ctr">
            <a:normAutofit/>
          </a:bodyPr>
          <a:lstStyle/>
          <a:p>
            <a:r>
              <a:rPr lang="en-US" dirty="0"/>
              <a:t>Employees Today (2 of 2)</a:t>
            </a:r>
          </a:p>
        </p:txBody>
      </p:sp>
      <p:pic>
        <p:nvPicPr>
          <p:cNvPr id="5" name="Picture 4" descr="White puzzle with one red piece">
            <a:extLst>
              <a:ext uri="{FF2B5EF4-FFF2-40B4-BE49-F238E27FC236}">
                <a16:creationId xmlns:a16="http://schemas.microsoft.com/office/drawing/2014/main" id="{BF2AC9AC-5367-CC36-2299-394C03DC25F9}"/>
              </a:ext>
            </a:extLst>
          </p:cNvPr>
          <p:cNvPicPr>
            <a:picLocks noChangeAspect="1"/>
          </p:cNvPicPr>
          <p:nvPr/>
        </p:nvPicPr>
        <p:blipFill rotWithShape="1">
          <a:blip r:embed="rId3"/>
          <a:srcRect l="29573" r="28076" b="2"/>
          <a:stretch/>
        </p:blipFill>
        <p:spPr>
          <a:xfrm>
            <a:off x="1" y="0"/>
            <a:ext cx="4741332" cy="6857999"/>
          </a:xfrm>
          <a:prstGeom prst="rect">
            <a:avLst/>
          </a:prstGeom>
        </p:spPr>
      </p:pic>
      <p:cxnSp>
        <p:nvCxnSpPr>
          <p:cNvPr id="21" name="Straight Connector 20">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7DAFE0A-8BEE-454C-FE45-EA1B18036C58}"/>
              </a:ext>
            </a:extLst>
          </p:cNvPr>
          <p:cNvSpPr>
            <a:spLocks noGrp="1"/>
          </p:cNvSpPr>
          <p:nvPr>
            <p:ph idx="1"/>
          </p:nvPr>
        </p:nvSpPr>
        <p:spPr>
          <a:xfrm>
            <a:off x="4974769" y="2198914"/>
            <a:ext cx="6574973" cy="4068432"/>
          </a:xfrm>
        </p:spPr>
        <p:txBody>
          <a:bodyPr>
            <a:normAutofit fontScale="92500" lnSpcReduction="20000"/>
          </a:bodyPr>
          <a:lstStyle/>
          <a:p>
            <a:pPr marL="0" indent="0">
              <a:buNone/>
            </a:pPr>
            <a:r>
              <a:rPr lang="en-US" sz="2800" kern="0" dirty="0">
                <a:latin typeface="Calibri" panose="020F0502020204030204" pitchFamily="34" charset="0"/>
                <a:ea typeface="Calibri" panose="020F0502020204030204" pitchFamily="34" charset="0"/>
                <a:cs typeface="Calibri" panose="020F0502020204030204" pitchFamily="34" charset="0"/>
              </a:rPr>
              <a:t>W</a:t>
            </a:r>
            <a:r>
              <a:rPr lang="en-US" sz="2800" kern="0" dirty="0">
                <a:effectLst/>
                <a:latin typeface="Calibri" panose="020F0502020204030204" pitchFamily="34" charset="0"/>
                <a:ea typeface="Calibri" panose="020F0502020204030204" pitchFamily="34" charset="0"/>
                <a:cs typeface="Calibri" panose="020F0502020204030204" pitchFamily="34" charset="0"/>
              </a:rPr>
              <a:t>e need to ensure that the practices and policies support equity, inclusivity, and justice for all individuals, particularly those from marginalized and underrepresented groups. Here's how we can align each statement with an anti-racist perspective:</a:t>
            </a:r>
            <a:endParaRPr lang="en-US" sz="2800" kern="1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mj-lt"/>
              <a:buAutoNum type="arabicPeriod"/>
              <a:tabLst>
                <a:tab pos="457200" algn="l"/>
              </a:tabLst>
            </a:pPr>
            <a:endParaRPr lang="en-US" sz="2800" kern="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mj-lt"/>
              <a:buAutoNum type="arabicPeriod"/>
              <a:tabLst>
                <a:tab pos="457200" algn="l"/>
              </a:tabLst>
            </a:pPr>
            <a:endParaRPr lang="en-US" sz="2800" kern="0" dirty="0">
              <a:latin typeface="Calibri" panose="020F0502020204030204" pitchFamily="34" charset="0"/>
              <a:ea typeface="Calibri" panose="020F0502020204030204" pitchFamily="34" charset="0"/>
              <a:cs typeface="Calibri" panose="020F0502020204030204" pitchFamily="34" charset="0"/>
            </a:endParaRPr>
          </a:p>
          <a:p>
            <a:pPr marR="0" lvl="0">
              <a:spcBef>
                <a:spcPts val="0"/>
              </a:spcBef>
              <a:spcAft>
                <a:spcPts val="0"/>
              </a:spcAft>
              <a:buFont typeface="Wingdings" panose="05000000000000000000" pitchFamily="2" charset="2"/>
              <a:buChar char="Ø"/>
              <a:tabLst>
                <a:tab pos="457200" algn="l"/>
              </a:tabLst>
            </a:pPr>
            <a:r>
              <a:rPr lang="en-US" sz="2800" kern="0" dirty="0">
                <a:effectLst/>
                <a:latin typeface="Calibri" panose="020F0502020204030204" pitchFamily="34" charset="0"/>
                <a:ea typeface="Calibri" panose="020F0502020204030204" pitchFamily="34" charset="0"/>
                <a:cs typeface="Calibri" panose="020F0502020204030204" pitchFamily="34" charset="0"/>
              </a:rPr>
              <a:t>Results-based Work Times</a:t>
            </a:r>
            <a:endParaRPr lang="en-US" sz="2800" kern="100" dirty="0">
              <a:effectLst/>
              <a:latin typeface="Calibri" panose="020F0502020204030204" pitchFamily="34" charset="0"/>
              <a:ea typeface="Calibri" panose="020F0502020204030204" pitchFamily="34" charset="0"/>
              <a:cs typeface="Calibri" panose="020F0502020204030204" pitchFamily="34" charset="0"/>
            </a:endParaRPr>
          </a:p>
          <a:p>
            <a:pPr marR="0" lvl="0">
              <a:spcBef>
                <a:spcPts val="0"/>
              </a:spcBef>
              <a:spcAft>
                <a:spcPts val="0"/>
              </a:spcAft>
              <a:buFont typeface="Wingdings" panose="05000000000000000000" pitchFamily="2" charset="2"/>
              <a:buChar char="Ø"/>
              <a:tabLst>
                <a:tab pos="457200" algn="l"/>
              </a:tabLst>
            </a:pPr>
            <a:endParaRPr lang="en-US" sz="2800" kern="0" dirty="0">
              <a:effectLst/>
              <a:latin typeface="Calibri" panose="020F0502020204030204" pitchFamily="34" charset="0"/>
              <a:ea typeface="Calibri" panose="020F0502020204030204" pitchFamily="34" charset="0"/>
              <a:cs typeface="Calibri" panose="020F0502020204030204" pitchFamily="34" charset="0"/>
            </a:endParaRPr>
          </a:p>
          <a:p>
            <a:pPr marR="0" lvl="0">
              <a:spcBef>
                <a:spcPts val="0"/>
              </a:spcBef>
              <a:spcAft>
                <a:spcPts val="0"/>
              </a:spcAft>
              <a:buFont typeface="Wingdings" panose="05000000000000000000" pitchFamily="2" charset="2"/>
              <a:buChar char="Ø"/>
              <a:tabLst>
                <a:tab pos="457200" algn="l"/>
              </a:tabLst>
            </a:pPr>
            <a:r>
              <a:rPr lang="en-US" sz="2800" kern="0" dirty="0">
                <a:effectLst/>
                <a:latin typeface="Calibri" panose="020F0502020204030204" pitchFamily="34" charset="0"/>
                <a:ea typeface="Calibri" panose="020F0502020204030204" pitchFamily="34" charset="0"/>
                <a:cs typeface="Calibri" panose="020F0502020204030204" pitchFamily="34" charset="0"/>
              </a:rPr>
              <a:t>No Home Base (Work from Anywhere):</a:t>
            </a:r>
          </a:p>
          <a:p>
            <a:pPr marR="0" lvl="0">
              <a:spcBef>
                <a:spcPts val="0"/>
              </a:spcBef>
              <a:spcAft>
                <a:spcPts val="0"/>
              </a:spcAft>
              <a:buFont typeface="Wingdings" panose="05000000000000000000" pitchFamily="2" charset="2"/>
              <a:buChar char="Ø"/>
              <a:tabLst>
                <a:tab pos="457200" algn="l"/>
              </a:tabLst>
            </a:pPr>
            <a:endParaRPr lang="en-US" sz="2800" kern="0" dirty="0">
              <a:latin typeface="Calibri" panose="020F0502020204030204" pitchFamily="34" charset="0"/>
              <a:ea typeface="Calibri" panose="020F0502020204030204" pitchFamily="34" charset="0"/>
              <a:cs typeface="Calibri" panose="020F0502020204030204" pitchFamily="34" charset="0"/>
            </a:endParaRPr>
          </a:p>
          <a:p>
            <a:pPr marR="0" lvl="0">
              <a:spcBef>
                <a:spcPts val="0"/>
              </a:spcBef>
              <a:spcAft>
                <a:spcPts val="0"/>
              </a:spcAft>
              <a:buFont typeface="Wingdings" panose="05000000000000000000" pitchFamily="2" charset="2"/>
              <a:buChar char="Ø"/>
              <a:tabLst>
                <a:tab pos="457200" algn="l"/>
              </a:tabLst>
            </a:pPr>
            <a:r>
              <a:rPr lang="en-US" sz="2800" kern="0" dirty="0">
                <a:effectLst/>
                <a:latin typeface="Calibri" panose="020F0502020204030204" pitchFamily="34" charset="0"/>
                <a:ea typeface="Calibri" panose="020F0502020204030204" pitchFamily="34" charset="0"/>
                <a:cs typeface="Calibri" panose="020F0502020204030204" pitchFamily="34" charset="0"/>
              </a:rPr>
              <a:t>More Team Input in Decisions:</a:t>
            </a:r>
            <a:endParaRPr lang="en-US" sz="2800" kern="100" dirty="0">
              <a:effectLst/>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Ø"/>
            </a:pPr>
            <a:endParaRPr lang="en-US" sz="2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800" dirty="0"/>
          </a:p>
        </p:txBody>
      </p:sp>
      <p:sp>
        <p:nvSpPr>
          <p:cNvPr id="23" name="Rectangle 22">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68394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8" name="Straight Connector 17">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C6417104-D4C1-4710-9982-2154A7F48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3B5DD1D-563D-FBC8-FA8E-90BF65424AD5}"/>
              </a:ext>
            </a:extLst>
          </p:cNvPr>
          <p:cNvSpPr>
            <a:spLocks noGrp="1"/>
          </p:cNvSpPr>
          <p:nvPr>
            <p:ph type="title" idx="4294967295"/>
          </p:nvPr>
        </p:nvSpPr>
        <p:spPr>
          <a:xfrm>
            <a:off x="633999" y="4550229"/>
            <a:ext cx="10909073" cy="1057655"/>
          </a:xfrm>
        </p:spPr>
        <p:txBody>
          <a:bodyPr vert="horz" lIns="91440" tIns="45720" rIns="91440" bIns="45720" rtlCol="0" anchor="b">
            <a:normAutofit/>
          </a:bodyPr>
          <a:lstStyle/>
          <a:p>
            <a:r>
              <a:rPr lang="en-US" sz="6000">
                <a:solidFill>
                  <a:schemeClr val="tx1">
                    <a:lumMod val="85000"/>
                    <a:lumOff val="15000"/>
                  </a:schemeClr>
                </a:solidFill>
              </a:rPr>
              <a:t>Land and Labor Acknowledgement</a:t>
            </a:r>
          </a:p>
        </p:txBody>
      </p:sp>
      <p:sp>
        <p:nvSpPr>
          <p:cNvPr id="2" name="TextBox 1">
            <a:extLst>
              <a:ext uri="{FF2B5EF4-FFF2-40B4-BE49-F238E27FC236}">
                <a16:creationId xmlns:a16="http://schemas.microsoft.com/office/drawing/2014/main" id="{0B599B35-7E7A-9E71-2EFC-B1EF37DF10C9}"/>
              </a:ext>
            </a:extLst>
          </p:cNvPr>
          <p:cNvSpPr txBox="1"/>
          <p:nvPr/>
        </p:nvSpPr>
        <p:spPr>
          <a:xfrm>
            <a:off x="633999" y="5727515"/>
            <a:ext cx="10925101" cy="515477"/>
          </a:xfrm>
          <a:prstGeom prst="rect">
            <a:avLst/>
          </a:prstGeom>
        </p:spPr>
        <p:txBody>
          <a:bodyPr vert="horz" lIns="91440" tIns="45720" rIns="91440" bIns="45720" rtlCol="0">
            <a:normAutofit lnSpcReduction="10000"/>
          </a:bodyPr>
          <a:lstStyle/>
          <a:p>
            <a:pPr algn="ctr" defTabSz="914400">
              <a:lnSpc>
                <a:spcPct val="90000"/>
              </a:lnSpc>
              <a:spcBef>
                <a:spcPts val="1200"/>
              </a:spcBef>
              <a:spcAft>
                <a:spcPts val="200"/>
              </a:spcAft>
              <a:buClr>
                <a:schemeClr val="accent1"/>
              </a:buClr>
              <a:buSzPct val="100000"/>
            </a:pPr>
            <a:r>
              <a:rPr lang="en-US" sz="1600" b="1" cap="all" spc="200" dirty="0">
                <a:solidFill>
                  <a:schemeClr val="tx1">
                    <a:lumMod val="85000"/>
                    <a:lumOff val="15000"/>
                  </a:schemeClr>
                </a:solidFill>
                <a:latin typeface="+mj-lt"/>
              </a:rPr>
              <a:t>Go to </a:t>
            </a:r>
            <a:r>
              <a:rPr lang="en-US" sz="1600" b="1" u="none" strike="noStrike" cap="all" spc="200" dirty="0">
                <a:ln>
                  <a:noFill/>
                </a:ln>
                <a:solidFill>
                  <a:schemeClr val="tx1">
                    <a:lumMod val="85000"/>
                    <a:lumOff val="15000"/>
                  </a:schemeClr>
                </a:solidFill>
                <a:effectLst/>
                <a:latin typeface="+mj-lt"/>
              </a:rPr>
              <a:t>native-</a:t>
            </a:r>
            <a:r>
              <a:rPr lang="en-US" sz="1600" b="1" u="none" strike="noStrike" cap="all" spc="200" dirty="0" err="1">
                <a:ln>
                  <a:noFill/>
                </a:ln>
                <a:solidFill>
                  <a:schemeClr val="tx1">
                    <a:lumMod val="85000"/>
                    <a:lumOff val="15000"/>
                  </a:schemeClr>
                </a:solidFill>
                <a:effectLst/>
                <a:latin typeface="+mj-lt"/>
              </a:rPr>
              <a:t>land.ca</a:t>
            </a:r>
            <a:r>
              <a:rPr lang="en-US" sz="1600" b="1" u="none" strike="noStrike" cap="all" spc="200" dirty="0">
                <a:ln>
                  <a:noFill/>
                </a:ln>
                <a:solidFill>
                  <a:schemeClr val="tx1">
                    <a:lumMod val="85000"/>
                    <a:lumOff val="15000"/>
                  </a:schemeClr>
                </a:solidFill>
                <a:effectLst/>
                <a:latin typeface="+mj-lt"/>
              </a:rPr>
              <a:t> to find out who are the original stewards of the lands you occupy</a:t>
            </a:r>
            <a:endParaRPr lang="en-US" sz="1600" b="1" cap="all" spc="200" dirty="0">
              <a:solidFill>
                <a:schemeClr val="tx1">
                  <a:lumMod val="85000"/>
                  <a:lumOff val="15000"/>
                </a:schemeClr>
              </a:solidFill>
              <a:latin typeface="+mj-lt"/>
            </a:endParaRPr>
          </a:p>
        </p:txBody>
      </p:sp>
      <p:pic>
        <p:nvPicPr>
          <p:cNvPr id="9" name="Picture 8" descr="A picture containing grass, sky, outdoor&#10;&#10;Description automatically generated">
            <a:extLst>
              <a:ext uri="{FF2B5EF4-FFF2-40B4-BE49-F238E27FC236}">
                <a16:creationId xmlns:a16="http://schemas.microsoft.com/office/drawing/2014/main" id="{B1BA78FB-647D-CA44-77C7-B323B511D918}"/>
              </a:ext>
            </a:extLst>
          </p:cNvPr>
          <p:cNvPicPr>
            <a:picLocks noChangeAspect="1"/>
          </p:cNvPicPr>
          <p:nvPr/>
        </p:nvPicPr>
        <p:blipFill>
          <a:blip r:embed="rId4"/>
          <a:stretch>
            <a:fillRect/>
          </a:stretch>
        </p:blipFill>
        <p:spPr>
          <a:xfrm>
            <a:off x="6427447" y="901193"/>
            <a:ext cx="5131653" cy="3078991"/>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22" name="Rectangle 21">
            <a:extLst>
              <a:ext uri="{FF2B5EF4-FFF2-40B4-BE49-F238E27FC236}">
                <a16:creationId xmlns:a16="http://schemas.microsoft.com/office/drawing/2014/main" id="{626F1402-2DEC-4071-84AF-350C7BF00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04733B62-1719-4677-A612-CA0AC0AD74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DA52A394-10F4-4AA5-90E4-634D1E919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07BDDC51-8BB2-42BE-8EA8-39B3E9AC1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fullsizeoutput_ed5.jpeg">
            <a:extLst>
              <a:ext uri="{FF2B5EF4-FFF2-40B4-BE49-F238E27FC236}">
                <a16:creationId xmlns:a16="http://schemas.microsoft.com/office/drawing/2014/main" id="{E79B80FC-2BA8-1E3D-C59C-8F3F4E04FCDC}"/>
              </a:ext>
            </a:extLst>
          </p:cNvPr>
          <p:cNvPicPr>
            <a:picLocks noChangeAspect="1"/>
          </p:cNvPicPr>
          <p:nvPr/>
        </p:nvPicPr>
        <p:blipFill rotWithShape="1">
          <a:blip r:embed="rId5">
            <a:extLst>
              <a:ext uri="{28A0092B-C50C-407E-A947-70E740481C1C}">
                <a14:useLocalDpi xmlns:a14="http://schemas.microsoft.com/office/drawing/2010/main" val="0"/>
              </a:ext>
            </a:extLst>
          </a:blip>
          <a:srcRect l="13181" t="14165" r="13099" b="15831"/>
          <a:stretch/>
        </p:blipFill>
        <p:spPr>
          <a:xfrm>
            <a:off x="1207658" y="621835"/>
            <a:ext cx="3788229" cy="363770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30952128"/>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A4C81-C3D4-DD91-1672-53BA36BB2D4A}"/>
              </a:ext>
            </a:extLst>
          </p:cNvPr>
          <p:cNvSpPr>
            <a:spLocks noGrp="1"/>
          </p:cNvSpPr>
          <p:nvPr>
            <p:ph type="title"/>
          </p:nvPr>
        </p:nvSpPr>
        <p:spPr/>
        <p:txBody>
          <a:bodyPr anchor="ctr"/>
          <a:lstStyle/>
          <a:p>
            <a:r>
              <a:rPr lang="en-US" dirty="0"/>
              <a:t>Employee Lifecycle</a:t>
            </a:r>
          </a:p>
        </p:txBody>
      </p:sp>
      <p:sp>
        <p:nvSpPr>
          <p:cNvPr id="3" name="Content Placeholder 2">
            <a:extLst>
              <a:ext uri="{FF2B5EF4-FFF2-40B4-BE49-F238E27FC236}">
                <a16:creationId xmlns:a16="http://schemas.microsoft.com/office/drawing/2014/main" id="{083E2CA0-96A6-F511-18E7-EDC39C35ED1C}"/>
              </a:ext>
            </a:extLst>
          </p:cNvPr>
          <p:cNvSpPr>
            <a:spLocks noGrp="1"/>
          </p:cNvSpPr>
          <p:nvPr>
            <p:ph idx="1"/>
          </p:nvPr>
        </p:nvSpPr>
        <p:spPr>
          <a:xfrm>
            <a:off x="1097279" y="1845734"/>
            <a:ext cx="10654453" cy="4402666"/>
          </a:xfrm>
        </p:spPr>
        <p:txBody>
          <a:bodyPr>
            <a:normAutofit fontScale="92500" lnSpcReduction="20000"/>
          </a:bodyPr>
          <a:lstStyle/>
          <a:p>
            <a:pPr fontAlgn="base"/>
            <a:r>
              <a:rPr lang="en-US" sz="2800" b="1" dirty="0"/>
              <a:t>Recruitment</a:t>
            </a:r>
            <a:r>
              <a:rPr lang="en-US" sz="2800" dirty="0"/>
              <a:t>: a good job description will bring mission-driven applicants; don't let job requirements exclude good candidates​</a:t>
            </a:r>
          </a:p>
          <a:p>
            <a:pPr fontAlgn="base"/>
            <a:r>
              <a:rPr lang="en-US" sz="2800" b="1" dirty="0"/>
              <a:t>Selection</a:t>
            </a:r>
            <a:r>
              <a:rPr lang="en-US" sz="2800" dirty="0"/>
              <a:t>:  understand what qualities matter most; ask the right questions​</a:t>
            </a:r>
          </a:p>
          <a:p>
            <a:pPr fontAlgn="base"/>
            <a:r>
              <a:rPr lang="en-US" sz="2800" b="1" dirty="0"/>
              <a:t>Hiring: </a:t>
            </a:r>
            <a:r>
              <a:rPr lang="en-US" sz="2800" dirty="0"/>
              <a:t>follow HR practices for equitable decision-making ​</a:t>
            </a:r>
          </a:p>
          <a:p>
            <a:pPr fontAlgn="base"/>
            <a:r>
              <a:rPr lang="en-US" sz="2800" b="1" dirty="0"/>
              <a:t>Onboarding</a:t>
            </a:r>
            <a:r>
              <a:rPr lang="en-US" sz="2800" dirty="0"/>
              <a:t>: create a plan and work with your team to make new staff feel welcome​</a:t>
            </a:r>
          </a:p>
          <a:p>
            <a:pPr fontAlgn="base"/>
            <a:r>
              <a:rPr lang="en-US" sz="2800" b="1" dirty="0"/>
              <a:t>Performance Evaluation:</a:t>
            </a:r>
            <a:r>
              <a:rPr lang="en-US" sz="2800" dirty="0"/>
              <a:t> create a plan for success- Are you lifting up and giving opportunities  for POCs.</a:t>
            </a:r>
          </a:p>
          <a:p>
            <a:pPr fontAlgn="base"/>
            <a:r>
              <a:rPr lang="en-US" sz="2800" b="1" dirty="0"/>
              <a:t>Rewards and Recognition: </a:t>
            </a:r>
            <a:r>
              <a:rPr lang="en-US" sz="2800" dirty="0"/>
              <a:t>Relationship Building via stretch assignments</a:t>
            </a:r>
          </a:p>
          <a:p>
            <a:pPr fontAlgn="base"/>
            <a:r>
              <a:rPr lang="en-US" sz="2800" b="1" dirty="0"/>
              <a:t>Retention</a:t>
            </a:r>
            <a:r>
              <a:rPr lang="en-US" sz="2800" dirty="0"/>
              <a:t>: something managers can always work on; build your communication skills and find creative ways for staff to develop and grow​</a:t>
            </a:r>
          </a:p>
          <a:p>
            <a:endParaRPr lang="en-US" sz="2800" dirty="0"/>
          </a:p>
        </p:txBody>
      </p:sp>
    </p:spTree>
    <p:extLst>
      <p:ext uri="{BB962C8B-B14F-4D97-AF65-F5344CB8AC3E}">
        <p14:creationId xmlns:p14="http://schemas.microsoft.com/office/powerpoint/2010/main" val="3998228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Shape 31" title="Icon of Rocketship">
            <a:extLst>
              <a:ext uri="{FF2B5EF4-FFF2-40B4-BE49-F238E27FC236}">
                <a16:creationId xmlns:a16="http://schemas.microsoft.com/office/drawing/2014/main" id="{5B37B6B2-621C-41ED-9923-FB3BA10730EA}"/>
              </a:ext>
            </a:extLst>
          </p:cNvPr>
          <p:cNvSpPr>
            <a:spLocks/>
          </p:cNvSpPr>
          <p:nvPr/>
        </p:nvSpPr>
        <p:spPr bwMode="auto">
          <a:xfrm>
            <a:off x="1139825" y="457200"/>
            <a:ext cx="384175" cy="863600"/>
          </a:xfrm>
          <a:custGeom>
            <a:avLst/>
            <a:gdLst/>
            <a:ahLst/>
            <a:cxnLst/>
            <a:rect l="0" t="0" r="r" b="b"/>
            <a:pathLst>
              <a:path w="383742" h="863421">
                <a:moveTo>
                  <a:pt x="193716" y="5535"/>
                </a:moveTo>
                <a:lnTo>
                  <a:pt x="184861" y="15128"/>
                </a:lnTo>
                <a:cubicBezTo>
                  <a:pt x="184861" y="15128"/>
                  <a:pt x="121396" y="80069"/>
                  <a:pt x="90401" y="173053"/>
                </a:cubicBezTo>
                <a:cubicBezTo>
                  <a:pt x="80069" y="202572"/>
                  <a:pt x="74166" y="236518"/>
                  <a:pt x="74166" y="272679"/>
                </a:cubicBezTo>
                <a:cubicBezTo>
                  <a:pt x="74166" y="316957"/>
                  <a:pt x="79331" y="384850"/>
                  <a:pt x="85235" y="447577"/>
                </a:cubicBezTo>
                <a:lnTo>
                  <a:pt x="5535" y="526539"/>
                </a:lnTo>
                <a:lnTo>
                  <a:pt x="16604" y="647566"/>
                </a:lnTo>
                <a:lnTo>
                  <a:pt x="99994" y="597384"/>
                </a:lnTo>
                <a:cubicBezTo>
                  <a:pt x="99994" y="598122"/>
                  <a:pt x="100733" y="604026"/>
                  <a:pt x="100733" y="604026"/>
                </a:cubicBezTo>
                <a:lnTo>
                  <a:pt x="100733" y="606240"/>
                </a:lnTo>
                <a:lnTo>
                  <a:pt x="101470" y="608453"/>
                </a:lnTo>
                <a:cubicBezTo>
                  <a:pt x="101470" y="608453"/>
                  <a:pt x="103684" y="612143"/>
                  <a:pt x="106636" y="615095"/>
                </a:cubicBezTo>
                <a:cubicBezTo>
                  <a:pt x="108112" y="615833"/>
                  <a:pt x="109588" y="617309"/>
                  <a:pt x="111064" y="618047"/>
                </a:cubicBezTo>
                <a:lnTo>
                  <a:pt x="123609" y="668967"/>
                </a:lnTo>
                <a:cubicBezTo>
                  <a:pt x="123609" y="668967"/>
                  <a:pt x="124347" y="671181"/>
                  <a:pt x="125085" y="672657"/>
                </a:cubicBezTo>
                <a:cubicBezTo>
                  <a:pt x="125823" y="674133"/>
                  <a:pt x="127299" y="674870"/>
                  <a:pt x="128037" y="676346"/>
                </a:cubicBezTo>
                <a:cubicBezTo>
                  <a:pt x="130989" y="678560"/>
                  <a:pt x="133941" y="680775"/>
                  <a:pt x="139107" y="682988"/>
                </a:cubicBezTo>
                <a:cubicBezTo>
                  <a:pt x="148700" y="686678"/>
                  <a:pt x="164198" y="689630"/>
                  <a:pt x="191502" y="689630"/>
                </a:cubicBezTo>
                <a:cubicBezTo>
                  <a:pt x="218807" y="689630"/>
                  <a:pt x="234304" y="687416"/>
                  <a:pt x="243898" y="682988"/>
                </a:cubicBezTo>
                <a:cubicBezTo>
                  <a:pt x="249064" y="680775"/>
                  <a:pt x="252016" y="678560"/>
                  <a:pt x="254967" y="676346"/>
                </a:cubicBezTo>
                <a:cubicBezTo>
                  <a:pt x="256443" y="674870"/>
                  <a:pt x="257181" y="674133"/>
                  <a:pt x="257919" y="672657"/>
                </a:cubicBezTo>
                <a:cubicBezTo>
                  <a:pt x="258657" y="671181"/>
                  <a:pt x="259395" y="668967"/>
                  <a:pt x="259395" y="668967"/>
                </a:cubicBezTo>
                <a:lnTo>
                  <a:pt x="272679" y="618047"/>
                </a:lnTo>
                <a:cubicBezTo>
                  <a:pt x="274155" y="617309"/>
                  <a:pt x="275630" y="615833"/>
                  <a:pt x="277106" y="615095"/>
                </a:cubicBezTo>
                <a:cubicBezTo>
                  <a:pt x="280058" y="612143"/>
                  <a:pt x="282272" y="608453"/>
                  <a:pt x="282272" y="608453"/>
                </a:cubicBezTo>
                <a:lnTo>
                  <a:pt x="283010" y="606240"/>
                </a:lnTo>
                <a:lnTo>
                  <a:pt x="283010" y="604026"/>
                </a:lnTo>
                <a:cubicBezTo>
                  <a:pt x="283010" y="604026"/>
                  <a:pt x="283748" y="598860"/>
                  <a:pt x="283748" y="597384"/>
                </a:cubicBezTo>
                <a:lnTo>
                  <a:pt x="366401" y="646828"/>
                </a:lnTo>
                <a:lnTo>
                  <a:pt x="378208" y="525802"/>
                </a:lnTo>
                <a:lnTo>
                  <a:pt x="299245" y="446839"/>
                </a:lnTo>
                <a:cubicBezTo>
                  <a:pt x="305149" y="383374"/>
                  <a:pt x="310315" y="315481"/>
                  <a:pt x="310315" y="271941"/>
                </a:cubicBezTo>
                <a:cubicBezTo>
                  <a:pt x="310315" y="235780"/>
                  <a:pt x="303673" y="202572"/>
                  <a:pt x="293342" y="173053"/>
                </a:cubicBezTo>
                <a:cubicBezTo>
                  <a:pt x="262347" y="80807"/>
                  <a:pt x="198882" y="15128"/>
                  <a:pt x="198882" y="15128"/>
                </a:cubicBezTo>
                <a:lnTo>
                  <a:pt x="193716" y="5535"/>
                </a:lnTo>
                <a:close/>
                <a:moveTo>
                  <a:pt x="193716" y="43171"/>
                </a:moveTo>
                <a:cubicBezTo>
                  <a:pt x="206262" y="57192"/>
                  <a:pt x="248326" y="106636"/>
                  <a:pt x="273417" y="181171"/>
                </a:cubicBezTo>
                <a:cubicBezTo>
                  <a:pt x="283010" y="209214"/>
                  <a:pt x="288914" y="239470"/>
                  <a:pt x="288914" y="272679"/>
                </a:cubicBezTo>
                <a:cubicBezTo>
                  <a:pt x="288914" y="315481"/>
                  <a:pt x="283748" y="384850"/>
                  <a:pt x="277106" y="448315"/>
                </a:cubicBezTo>
                <a:cubicBezTo>
                  <a:pt x="277106" y="449791"/>
                  <a:pt x="277106" y="450529"/>
                  <a:pt x="277106" y="452005"/>
                </a:cubicBezTo>
                <a:cubicBezTo>
                  <a:pt x="270465" y="526539"/>
                  <a:pt x="262347" y="592956"/>
                  <a:pt x="262347" y="597384"/>
                </a:cubicBezTo>
                <a:cubicBezTo>
                  <a:pt x="260871" y="598122"/>
                  <a:pt x="259395" y="599598"/>
                  <a:pt x="255706" y="601812"/>
                </a:cubicBezTo>
                <a:cubicBezTo>
                  <a:pt x="246850" y="605502"/>
                  <a:pt x="228401" y="609929"/>
                  <a:pt x="194454" y="609929"/>
                </a:cubicBezTo>
                <a:cubicBezTo>
                  <a:pt x="160508" y="609929"/>
                  <a:pt x="141321" y="605502"/>
                  <a:pt x="132465" y="601812"/>
                </a:cubicBezTo>
                <a:cubicBezTo>
                  <a:pt x="128775" y="600336"/>
                  <a:pt x="126561" y="598860"/>
                  <a:pt x="125823" y="597384"/>
                </a:cubicBezTo>
                <a:cubicBezTo>
                  <a:pt x="125085" y="592956"/>
                  <a:pt x="117706" y="528015"/>
                  <a:pt x="111064" y="453480"/>
                </a:cubicBezTo>
                <a:cubicBezTo>
                  <a:pt x="111064" y="452005"/>
                  <a:pt x="111064" y="450529"/>
                  <a:pt x="110326" y="448315"/>
                </a:cubicBezTo>
                <a:cubicBezTo>
                  <a:pt x="104422" y="384850"/>
                  <a:pt x="99257" y="316219"/>
                  <a:pt x="99257" y="272679"/>
                </a:cubicBezTo>
                <a:cubicBezTo>
                  <a:pt x="99257" y="239470"/>
                  <a:pt x="105160" y="209214"/>
                  <a:pt x="114754" y="181171"/>
                </a:cubicBezTo>
                <a:cubicBezTo>
                  <a:pt x="139107" y="106636"/>
                  <a:pt x="181171" y="57192"/>
                  <a:pt x="193716" y="43171"/>
                </a:cubicBezTo>
                <a:close/>
                <a:moveTo>
                  <a:pt x="150176" y="224711"/>
                </a:moveTo>
                <a:cubicBezTo>
                  <a:pt x="125823" y="249064"/>
                  <a:pt x="125823" y="288176"/>
                  <a:pt x="150176" y="311791"/>
                </a:cubicBezTo>
                <a:cubicBezTo>
                  <a:pt x="174529" y="336144"/>
                  <a:pt x="213641" y="336144"/>
                  <a:pt x="237256" y="311791"/>
                </a:cubicBezTo>
                <a:cubicBezTo>
                  <a:pt x="261609" y="287438"/>
                  <a:pt x="261609" y="248326"/>
                  <a:pt x="237256" y="224711"/>
                </a:cubicBezTo>
                <a:cubicBezTo>
                  <a:pt x="213641" y="200358"/>
                  <a:pt x="173791" y="200358"/>
                  <a:pt x="150176" y="224711"/>
                </a:cubicBezTo>
                <a:close/>
                <a:moveTo>
                  <a:pt x="167150" y="242422"/>
                </a:moveTo>
                <a:cubicBezTo>
                  <a:pt x="181909" y="227663"/>
                  <a:pt x="204786" y="227663"/>
                  <a:pt x="219545" y="242422"/>
                </a:cubicBezTo>
                <a:cubicBezTo>
                  <a:pt x="234304" y="257181"/>
                  <a:pt x="234304" y="280058"/>
                  <a:pt x="219545" y="294818"/>
                </a:cubicBezTo>
                <a:cubicBezTo>
                  <a:pt x="204786" y="309577"/>
                  <a:pt x="181909" y="309577"/>
                  <a:pt x="167150" y="294818"/>
                </a:cubicBezTo>
                <a:cubicBezTo>
                  <a:pt x="152390" y="280058"/>
                  <a:pt x="153128" y="256444"/>
                  <a:pt x="167150" y="242422"/>
                </a:cubicBezTo>
                <a:close/>
                <a:moveTo>
                  <a:pt x="31364" y="535395"/>
                </a:moveTo>
                <a:lnTo>
                  <a:pt x="87449" y="479309"/>
                </a:lnTo>
                <a:cubicBezTo>
                  <a:pt x="91139" y="516208"/>
                  <a:pt x="94829" y="547941"/>
                  <a:pt x="97043" y="570817"/>
                </a:cubicBezTo>
                <a:lnTo>
                  <a:pt x="37267" y="606240"/>
                </a:lnTo>
                <a:lnTo>
                  <a:pt x="31364" y="535395"/>
                </a:lnTo>
                <a:close/>
                <a:moveTo>
                  <a:pt x="140583" y="629117"/>
                </a:moveTo>
                <a:cubicBezTo>
                  <a:pt x="153866" y="632068"/>
                  <a:pt x="170101" y="634282"/>
                  <a:pt x="193716" y="634282"/>
                </a:cubicBezTo>
                <a:cubicBezTo>
                  <a:pt x="217331" y="634282"/>
                  <a:pt x="234304" y="632068"/>
                  <a:pt x="246850" y="629117"/>
                </a:cubicBezTo>
                <a:lnTo>
                  <a:pt x="239470" y="659373"/>
                </a:lnTo>
                <a:cubicBezTo>
                  <a:pt x="239470" y="659373"/>
                  <a:pt x="239470" y="659373"/>
                  <a:pt x="237256" y="660111"/>
                </a:cubicBezTo>
                <a:cubicBezTo>
                  <a:pt x="232091" y="662325"/>
                  <a:pt x="219545" y="665277"/>
                  <a:pt x="193716" y="665277"/>
                </a:cubicBezTo>
                <a:cubicBezTo>
                  <a:pt x="167887" y="665277"/>
                  <a:pt x="155342" y="662325"/>
                  <a:pt x="150176" y="660111"/>
                </a:cubicBezTo>
                <a:cubicBezTo>
                  <a:pt x="148700" y="659373"/>
                  <a:pt x="148700" y="659373"/>
                  <a:pt x="147962" y="659373"/>
                </a:cubicBezTo>
                <a:lnTo>
                  <a:pt x="140583" y="629117"/>
                </a:lnTo>
                <a:close/>
                <a:moveTo>
                  <a:pt x="299984" y="479309"/>
                </a:moveTo>
                <a:lnTo>
                  <a:pt x="356069" y="535395"/>
                </a:lnTo>
                <a:lnTo>
                  <a:pt x="349427" y="606240"/>
                </a:lnTo>
                <a:lnTo>
                  <a:pt x="290390" y="570817"/>
                </a:lnTo>
                <a:cubicBezTo>
                  <a:pt x="292604" y="547941"/>
                  <a:pt x="296294" y="516946"/>
                  <a:pt x="299984" y="479309"/>
                </a:cubicBezTo>
                <a:close/>
                <a:moveTo>
                  <a:pt x="146486" y="703651"/>
                </a:moveTo>
                <a:cubicBezTo>
                  <a:pt x="143535" y="728742"/>
                  <a:pt x="131727" y="743502"/>
                  <a:pt x="131727" y="766378"/>
                </a:cubicBezTo>
                <a:cubicBezTo>
                  <a:pt x="131727" y="778186"/>
                  <a:pt x="135417" y="790731"/>
                  <a:pt x="143535" y="804015"/>
                </a:cubicBezTo>
                <a:cubicBezTo>
                  <a:pt x="151652" y="818036"/>
                  <a:pt x="164935" y="833533"/>
                  <a:pt x="184861" y="853458"/>
                </a:cubicBezTo>
                <a:lnTo>
                  <a:pt x="193716" y="862314"/>
                </a:lnTo>
                <a:lnTo>
                  <a:pt x="202572" y="853458"/>
                </a:lnTo>
                <a:cubicBezTo>
                  <a:pt x="242422" y="813609"/>
                  <a:pt x="255706" y="787041"/>
                  <a:pt x="255706" y="763426"/>
                </a:cubicBezTo>
                <a:cubicBezTo>
                  <a:pt x="255706" y="739812"/>
                  <a:pt x="243898" y="724314"/>
                  <a:pt x="240946" y="703651"/>
                </a:cubicBezTo>
                <a:lnTo>
                  <a:pt x="216593" y="707341"/>
                </a:lnTo>
                <a:cubicBezTo>
                  <a:pt x="221021" y="733908"/>
                  <a:pt x="230615" y="749405"/>
                  <a:pt x="231352" y="764165"/>
                </a:cubicBezTo>
                <a:cubicBezTo>
                  <a:pt x="231352" y="776710"/>
                  <a:pt x="221759" y="795897"/>
                  <a:pt x="194454" y="826154"/>
                </a:cubicBezTo>
                <a:cubicBezTo>
                  <a:pt x="181909" y="812870"/>
                  <a:pt x="170839" y="800325"/>
                  <a:pt x="165674" y="791470"/>
                </a:cubicBezTo>
                <a:cubicBezTo>
                  <a:pt x="159032" y="780400"/>
                  <a:pt x="157556" y="773758"/>
                  <a:pt x="157556" y="767116"/>
                </a:cubicBezTo>
                <a:cubicBezTo>
                  <a:pt x="157556" y="753833"/>
                  <a:pt x="167887" y="737598"/>
                  <a:pt x="171577" y="707341"/>
                </a:cubicBezTo>
                <a:lnTo>
                  <a:pt x="146486" y="703651"/>
                </a:lnTo>
                <a:close/>
                <a:moveTo>
                  <a:pt x="238732" y="661587"/>
                </a:moveTo>
                <a:lnTo>
                  <a:pt x="238732" y="663063"/>
                </a:lnTo>
                <a:cubicBezTo>
                  <a:pt x="237994" y="662325"/>
                  <a:pt x="238732" y="662325"/>
                  <a:pt x="238732" y="661587"/>
                </a:cubicBezTo>
                <a:close/>
              </a:path>
            </a:pathLst>
          </a:custGeom>
          <a:solidFill>
            <a:schemeClr val="bg1"/>
          </a:solidFill>
          <a:ln>
            <a:noFill/>
          </a:ln>
          <a:effectLst>
            <a:outerShdw blurRad="50800" dist="38100" dir="2700000" algn="tl" rotWithShape="0">
              <a:prstClr val="black">
                <a:alpha val="40000"/>
              </a:prstClr>
            </a:outerShdw>
          </a:effectLst>
        </p:spPr>
        <p:txBody>
          <a:bodyPr anchor="ctr"/>
          <a:lstStyle/>
          <a:p>
            <a:endParaRPr lang="en-US"/>
          </a:p>
        </p:txBody>
      </p:sp>
      <p:sp>
        <p:nvSpPr>
          <p:cNvPr id="48" name="AutoShape 110" title="Arrow pointing to the right"/>
          <p:cNvSpPr>
            <a:spLocks noChangeArrowheads="1"/>
          </p:cNvSpPr>
          <p:nvPr/>
        </p:nvSpPr>
        <p:spPr bwMode="auto">
          <a:xfrm>
            <a:off x="1600200" y="444500"/>
            <a:ext cx="520944" cy="863598"/>
          </a:xfrm>
          <a:prstGeom prst="rightArrow">
            <a:avLst>
              <a:gd name="adj1" fmla="val 55843"/>
              <a:gd name="adj2" fmla="val 49879"/>
            </a:avLst>
          </a:prstGeom>
          <a:gradFill flip="none" rotWithShape="1">
            <a:gsLst>
              <a:gs pos="0">
                <a:srgbClr val="FFFFFF">
                  <a:alpha val="0"/>
                </a:srgbClr>
              </a:gs>
              <a:gs pos="100000">
                <a:srgbClr val="FFFFFF"/>
              </a:gs>
            </a:gsLst>
            <a:lin ang="0" scaled="1"/>
            <a:tileRect/>
          </a:gradFill>
          <a:ln w="9525">
            <a:noFill/>
            <a:miter lim="800000"/>
            <a:headEnd/>
            <a:tailEnd/>
          </a:ln>
        </p:spPr>
        <p:txBody>
          <a:bodyPr wrap="none" anchor="ctr"/>
          <a:lstStyle/>
          <a:p>
            <a:endParaRPr lang="en-US" dirty="0">
              <a:latin typeface="+mn-lt"/>
            </a:endParaRPr>
          </a:p>
        </p:txBody>
      </p:sp>
      <p:sp>
        <p:nvSpPr>
          <p:cNvPr id="4" name="Text Placeholder 3">
            <a:extLst>
              <a:ext uri="{FF2B5EF4-FFF2-40B4-BE49-F238E27FC236}">
                <a16:creationId xmlns:a16="http://schemas.microsoft.com/office/drawing/2014/main" id="{16B84C2A-EBA6-4721-B367-D7B2C5111AED}"/>
              </a:ext>
            </a:extLst>
          </p:cNvPr>
          <p:cNvSpPr>
            <a:spLocks noGrp="1"/>
          </p:cNvSpPr>
          <p:nvPr>
            <p:ph type="body" sz="quarter" idx="10"/>
          </p:nvPr>
        </p:nvSpPr>
        <p:spPr>
          <a:xfrm>
            <a:off x="1977148" y="455678"/>
            <a:ext cx="1532496" cy="805748"/>
          </a:xfrm>
        </p:spPr>
        <p:txBody>
          <a:bodyPr/>
          <a:lstStyle/>
          <a:p>
            <a:r>
              <a:rPr lang="en-US" dirty="0"/>
              <a:t>Budget Process</a:t>
            </a:r>
          </a:p>
        </p:txBody>
      </p:sp>
      <p:sp>
        <p:nvSpPr>
          <p:cNvPr id="6" name="Text Placeholder 5">
            <a:extLst>
              <a:ext uri="{FF2B5EF4-FFF2-40B4-BE49-F238E27FC236}">
                <a16:creationId xmlns:a16="http://schemas.microsoft.com/office/drawing/2014/main" id="{2A53D96C-539B-4E54-8B89-9558BBD32D37}"/>
              </a:ext>
            </a:extLst>
          </p:cNvPr>
          <p:cNvSpPr>
            <a:spLocks noGrp="1"/>
          </p:cNvSpPr>
          <p:nvPr>
            <p:ph type="body" sz="quarter" idx="12"/>
          </p:nvPr>
        </p:nvSpPr>
        <p:spPr/>
        <p:txBody>
          <a:bodyPr/>
          <a:lstStyle/>
          <a:p>
            <a:endParaRPr lang="en-US" dirty="0"/>
          </a:p>
          <a:p>
            <a:r>
              <a:rPr lang="en-US" dirty="0"/>
              <a:t>Recruitment	</a:t>
            </a:r>
          </a:p>
        </p:txBody>
      </p:sp>
      <p:sp>
        <p:nvSpPr>
          <p:cNvPr id="8" name="Text Placeholder 7">
            <a:extLst>
              <a:ext uri="{FF2B5EF4-FFF2-40B4-BE49-F238E27FC236}">
                <a16:creationId xmlns:a16="http://schemas.microsoft.com/office/drawing/2014/main" id="{6FE60E36-E23A-460F-8F04-E02FD4C76B70}"/>
              </a:ext>
            </a:extLst>
          </p:cNvPr>
          <p:cNvSpPr>
            <a:spLocks noGrp="1"/>
          </p:cNvSpPr>
          <p:nvPr>
            <p:ph type="body" sz="quarter" idx="14"/>
          </p:nvPr>
        </p:nvSpPr>
        <p:spPr>
          <a:xfrm>
            <a:off x="6845896" y="765389"/>
            <a:ext cx="2800166" cy="247222"/>
          </a:xfrm>
        </p:spPr>
        <p:txBody>
          <a:bodyPr/>
          <a:lstStyle/>
          <a:p>
            <a:r>
              <a:rPr lang="en-US" dirty="0"/>
              <a:t>Selection Process</a:t>
            </a:r>
          </a:p>
        </p:txBody>
      </p:sp>
      <p:sp>
        <p:nvSpPr>
          <p:cNvPr id="10" name="Text Placeholder 9">
            <a:extLst>
              <a:ext uri="{FF2B5EF4-FFF2-40B4-BE49-F238E27FC236}">
                <a16:creationId xmlns:a16="http://schemas.microsoft.com/office/drawing/2014/main" id="{CAF9BEBE-89F1-4437-BA39-9A2D865BB987}"/>
              </a:ext>
            </a:extLst>
          </p:cNvPr>
          <p:cNvSpPr>
            <a:spLocks noGrp="1"/>
          </p:cNvSpPr>
          <p:nvPr>
            <p:ph type="body" sz="quarter" idx="16"/>
          </p:nvPr>
        </p:nvSpPr>
        <p:spPr>
          <a:xfrm>
            <a:off x="7565773" y="2281171"/>
            <a:ext cx="2100837" cy="501783"/>
          </a:xfrm>
        </p:spPr>
        <p:txBody>
          <a:bodyPr/>
          <a:lstStyle/>
          <a:p>
            <a:r>
              <a:rPr lang="en-US" dirty="0"/>
              <a:t>Compensation  Analysis</a:t>
            </a:r>
          </a:p>
        </p:txBody>
      </p:sp>
      <p:sp>
        <p:nvSpPr>
          <p:cNvPr id="12" name="Text Placeholder 11">
            <a:extLst>
              <a:ext uri="{FF2B5EF4-FFF2-40B4-BE49-F238E27FC236}">
                <a16:creationId xmlns:a16="http://schemas.microsoft.com/office/drawing/2014/main" id="{4ACFB362-F4D5-4D4A-B7A3-97E73D305B42}"/>
              </a:ext>
            </a:extLst>
          </p:cNvPr>
          <p:cNvSpPr>
            <a:spLocks noGrp="1"/>
          </p:cNvSpPr>
          <p:nvPr>
            <p:ph type="body" sz="quarter" idx="18"/>
          </p:nvPr>
        </p:nvSpPr>
        <p:spPr>
          <a:xfrm>
            <a:off x="2555222" y="2345202"/>
            <a:ext cx="1327718" cy="247222"/>
          </a:xfrm>
        </p:spPr>
        <p:txBody>
          <a:bodyPr/>
          <a:lstStyle/>
          <a:p>
            <a:r>
              <a:rPr lang="en-US" dirty="0"/>
              <a:t>Benefits </a:t>
            </a:r>
          </a:p>
        </p:txBody>
      </p:sp>
      <p:sp>
        <p:nvSpPr>
          <p:cNvPr id="13" name="Text Placeholder 12">
            <a:extLst>
              <a:ext uri="{FF2B5EF4-FFF2-40B4-BE49-F238E27FC236}">
                <a16:creationId xmlns:a16="http://schemas.microsoft.com/office/drawing/2014/main" id="{8C21C4A5-12E6-4DC5-8296-3ED4F754B2C6}"/>
              </a:ext>
            </a:extLst>
          </p:cNvPr>
          <p:cNvSpPr>
            <a:spLocks noGrp="1"/>
          </p:cNvSpPr>
          <p:nvPr>
            <p:ph type="body" sz="quarter" idx="19"/>
          </p:nvPr>
        </p:nvSpPr>
        <p:spPr>
          <a:xfrm>
            <a:off x="5462943" y="2227767"/>
            <a:ext cx="1614134" cy="613405"/>
          </a:xfrm>
        </p:spPr>
        <p:txBody>
          <a:bodyPr/>
          <a:lstStyle/>
          <a:p>
            <a:r>
              <a:rPr lang="en-US" sz="1800" dirty="0"/>
              <a:t>OFFER  AND  HIRE</a:t>
            </a:r>
          </a:p>
        </p:txBody>
      </p:sp>
      <p:sp>
        <p:nvSpPr>
          <p:cNvPr id="63" name="Freeform: Shape 27" title="Icon of envelope">
            <a:extLst>
              <a:ext uri="{FF2B5EF4-FFF2-40B4-BE49-F238E27FC236}">
                <a16:creationId xmlns:a16="http://schemas.microsoft.com/office/drawing/2014/main" id="{EE04F2C3-0F25-449E-B5FF-AFE39C78B2C4}"/>
              </a:ext>
            </a:extLst>
          </p:cNvPr>
          <p:cNvSpPr>
            <a:spLocks/>
          </p:cNvSpPr>
          <p:nvPr/>
        </p:nvSpPr>
        <p:spPr bwMode="auto">
          <a:xfrm>
            <a:off x="7047213" y="2592424"/>
            <a:ext cx="362343" cy="264009"/>
          </a:xfrm>
          <a:custGeom>
            <a:avLst/>
            <a:gdLst>
              <a:gd name="T0" fmla="*/ 4287 w 538715"/>
              <a:gd name="T1" fmla="*/ 391719 h 391122"/>
              <a:gd name="T2" fmla="*/ 4287 w 538715"/>
              <a:gd name="T3" fmla="*/ 4287 h 391122"/>
              <a:gd name="T4" fmla="*/ 540052 w 538715"/>
              <a:gd name="T5" fmla="*/ 4287 h 391122"/>
              <a:gd name="T6" fmla="*/ 540052 w 538715"/>
              <a:gd name="T7" fmla="*/ 391719 h 391122"/>
              <a:gd name="T8" fmla="*/ 4287 w 538715"/>
              <a:gd name="T9" fmla="*/ 391719 h 391122"/>
              <a:gd name="T10" fmla="*/ 482490 w 538715"/>
              <a:gd name="T11" fmla="*/ 357773 h 391122"/>
              <a:gd name="T12" fmla="*/ 353346 w 538715"/>
              <a:gd name="T13" fmla="*/ 232319 h 391122"/>
              <a:gd name="T14" fmla="*/ 377699 w 538715"/>
              <a:gd name="T15" fmla="*/ 208704 h 391122"/>
              <a:gd name="T16" fmla="*/ 506843 w 538715"/>
              <a:gd name="T17" fmla="*/ 334158 h 391122"/>
              <a:gd name="T18" fmla="*/ 506843 w 538715"/>
              <a:gd name="T19" fmla="*/ 53731 h 391122"/>
              <a:gd name="T20" fmla="*/ 283239 w 538715"/>
              <a:gd name="T21" fmla="*/ 224939 h 391122"/>
              <a:gd name="T22" fmla="*/ 272908 w 538715"/>
              <a:gd name="T23" fmla="*/ 228629 h 391122"/>
              <a:gd name="T24" fmla="*/ 262575 w 538715"/>
              <a:gd name="T25" fmla="*/ 224939 h 391122"/>
              <a:gd name="T26" fmla="*/ 38233 w 538715"/>
              <a:gd name="T27" fmla="*/ 54468 h 391122"/>
              <a:gd name="T28" fmla="*/ 38233 w 538715"/>
              <a:gd name="T29" fmla="*/ 334896 h 391122"/>
              <a:gd name="T30" fmla="*/ 167377 w 538715"/>
              <a:gd name="T31" fmla="*/ 209441 h 391122"/>
              <a:gd name="T32" fmla="*/ 191730 w 538715"/>
              <a:gd name="T33" fmla="*/ 233056 h 391122"/>
              <a:gd name="T34" fmla="*/ 62586 w 538715"/>
              <a:gd name="T35" fmla="*/ 358511 h 391122"/>
              <a:gd name="T36" fmla="*/ 482490 w 538715"/>
              <a:gd name="T37" fmla="*/ 357773 h 391122"/>
              <a:gd name="T38" fmla="*/ 482490 w 538715"/>
              <a:gd name="T39" fmla="*/ 357773 h 391122"/>
              <a:gd name="T40" fmla="*/ 272170 w 538715"/>
              <a:gd name="T41" fmla="*/ 190992 h 391122"/>
              <a:gd name="T42" fmla="*/ 473635 w 538715"/>
              <a:gd name="T43" fmla="*/ 36758 h 391122"/>
              <a:gd name="T44" fmla="*/ 69966 w 538715"/>
              <a:gd name="T45" fmla="*/ 36758 h 391122"/>
              <a:gd name="T46" fmla="*/ 272170 w 538715"/>
              <a:gd name="T47" fmla="*/ 190992 h 3911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38715" h="391122">
                <a:moveTo>
                  <a:pt x="4287" y="391719"/>
                </a:moveTo>
                <a:lnTo>
                  <a:pt x="4287" y="4287"/>
                </a:lnTo>
                <a:lnTo>
                  <a:pt x="540051" y="4287"/>
                </a:lnTo>
                <a:lnTo>
                  <a:pt x="540051" y="391719"/>
                </a:lnTo>
                <a:lnTo>
                  <a:pt x="4287" y="391719"/>
                </a:lnTo>
                <a:close/>
                <a:moveTo>
                  <a:pt x="482489" y="357773"/>
                </a:moveTo>
                <a:lnTo>
                  <a:pt x="353345" y="232319"/>
                </a:lnTo>
                <a:lnTo>
                  <a:pt x="377698" y="208704"/>
                </a:lnTo>
                <a:lnTo>
                  <a:pt x="506842" y="334158"/>
                </a:lnTo>
                <a:lnTo>
                  <a:pt x="506842" y="53731"/>
                </a:lnTo>
                <a:lnTo>
                  <a:pt x="283238" y="224939"/>
                </a:lnTo>
                <a:cubicBezTo>
                  <a:pt x="280286" y="227153"/>
                  <a:pt x="276597" y="228629"/>
                  <a:pt x="272907" y="228629"/>
                </a:cubicBezTo>
                <a:cubicBezTo>
                  <a:pt x="269217" y="228629"/>
                  <a:pt x="265527" y="227153"/>
                  <a:pt x="262575" y="224939"/>
                </a:cubicBezTo>
                <a:lnTo>
                  <a:pt x="38233" y="54468"/>
                </a:lnTo>
                <a:lnTo>
                  <a:pt x="38233" y="334896"/>
                </a:lnTo>
                <a:lnTo>
                  <a:pt x="167377" y="209441"/>
                </a:lnTo>
                <a:lnTo>
                  <a:pt x="191730" y="233056"/>
                </a:lnTo>
                <a:lnTo>
                  <a:pt x="62586" y="358511"/>
                </a:lnTo>
                <a:lnTo>
                  <a:pt x="482489" y="357773"/>
                </a:lnTo>
                <a:close/>
                <a:moveTo>
                  <a:pt x="272169" y="190992"/>
                </a:moveTo>
                <a:lnTo>
                  <a:pt x="473634" y="36758"/>
                </a:lnTo>
                <a:lnTo>
                  <a:pt x="69966" y="36758"/>
                </a:lnTo>
                <a:lnTo>
                  <a:pt x="272169" y="190992"/>
                </a:lnTo>
                <a:close/>
              </a:path>
            </a:pathLst>
          </a:custGeom>
          <a:solidFill>
            <a:schemeClr val="bg1"/>
          </a:solidFill>
          <a:ln>
            <a:noFill/>
          </a:ln>
          <a:effectLst>
            <a:outerShdw blurRad="50800" dist="38100" dir="2700000" algn="tl" rotWithShape="0">
              <a:prstClr val="black">
                <a:alpha val="40000"/>
              </a:prstClr>
            </a:outerShdw>
          </a:effectLst>
        </p:spPr>
        <p:txBody>
          <a:bodyPr anchor="ctr"/>
          <a:lstStyle/>
          <a:p>
            <a:endParaRPr lang="en-US"/>
          </a:p>
        </p:txBody>
      </p:sp>
      <p:sp>
        <p:nvSpPr>
          <p:cNvPr id="14" name="Text Placeholder 13">
            <a:extLst>
              <a:ext uri="{FF2B5EF4-FFF2-40B4-BE49-F238E27FC236}">
                <a16:creationId xmlns:a16="http://schemas.microsoft.com/office/drawing/2014/main" id="{E8F2F6B8-2E04-4BF6-956B-8133575DDED1}"/>
              </a:ext>
            </a:extLst>
          </p:cNvPr>
          <p:cNvSpPr>
            <a:spLocks noGrp="1"/>
          </p:cNvSpPr>
          <p:nvPr>
            <p:ph type="body" sz="quarter" idx="20"/>
          </p:nvPr>
        </p:nvSpPr>
        <p:spPr>
          <a:xfrm>
            <a:off x="2376704" y="3885489"/>
            <a:ext cx="2112677" cy="247222"/>
          </a:xfrm>
        </p:spPr>
        <p:txBody>
          <a:bodyPr/>
          <a:lstStyle/>
          <a:p>
            <a:r>
              <a:rPr lang="en-US" dirty="0"/>
              <a:t>Onboarding</a:t>
            </a:r>
          </a:p>
        </p:txBody>
      </p:sp>
      <p:sp>
        <p:nvSpPr>
          <p:cNvPr id="55" name="Freeform: Shape 4" descr="Icon of Magnifying Glass" title="Icon of Magnifying Glass">
            <a:extLst>
              <a:ext uri="{FF2B5EF4-FFF2-40B4-BE49-F238E27FC236}">
                <a16:creationId xmlns:a16="http://schemas.microsoft.com/office/drawing/2014/main" id="{1A1ED435-50A9-4700-A918-12B5B0A50C90}"/>
              </a:ext>
            </a:extLst>
          </p:cNvPr>
          <p:cNvSpPr>
            <a:spLocks/>
          </p:cNvSpPr>
          <p:nvPr/>
        </p:nvSpPr>
        <p:spPr bwMode="auto">
          <a:xfrm>
            <a:off x="4724400" y="2133600"/>
            <a:ext cx="390525" cy="398463"/>
          </a:xfrm>
          <a:custGeom>
            <a:avLst/>
            <a:gdLst>
              <a:gd name="T0" fmla="*/ 388767 w 391122"/>
              <a:gd name="T1" fmla="*/ 372532 h 398502"/>
              <a:gd name="T2" fmla="*/ 286928 w 391122"/>
              <a:gd name="T3" fmla="*/ 259623 h 398502"/>
              <a:gd name="T4" fmla="*/ 320136 w 391122"/>
              <a:gd name="T5" fmla="*/ 162212 h 398502"/>
              <a:gd name="T6" fmla="*/ 162211 w 391122"/>
              <a:gd name="T7" fmla="*/ 4287 h 398502"/>
              <a:gd name="T8" fmla="*/ 4287 w 391122"/>
              <a:gd name="T9" fmla="*/ 162212 h 398502"/>
              <a:gd name="T10" fmla="*/ 162211 w 391122"/>
              <a:gd name="T11" fmla="*/ 320136 h 398502"/>
              <a:gd name="T12" fmla="*/ 262575 w 391122"/>
              <a:gd name="T13" fmla="*/ 283976 h 398502"/>
              <a:gd name="T14" fmla="*/ 362938 w 391122"/>
              <a:gd name="T15" fmla="*/ 395409 h 398502"/>
              <a:gd name="T16" fmla="*/ 388767 w 391122"/>
              <a:gd name="T17" fmla="*/ 372532 h 398502"/>
              <a:gd name="T18" fmla="*/ 162211 w 391122"/>
              <a:gd name="T19" fmla="*/ 286190 h 398502"/>
              <a:gd name="T20" fmla="*/ 38971 w 391122"/>
              <a:gd name="T21" fmla="*/ 162950 h 398502"/>
              <a:gd name="T22" fmla="*/ 162211 w 391122"/>
              <a:gd name="T23" fmla="*/ 39709 h 398502"/>
              <a:gd name="T24" fmla="*/ 285452 w 391122"/>
              <a:gd name="T25" fmla="*/ 162950 h 398502"/>
              <a:gd name="T26" fmla="*/ 162211 w 391122"/>
              <a:gd name="T27" fmla="*/ 286190 h 3985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1122" h="398502">
                <a:moveTo>
                  <a:pt x="388767" y="372532"/>
                </a:moveTo>
                <a:lnTo>
                  <a:pt x="286928" y="259623"/>
                </a:lnTo>
                <a:cubicBezTo>
                  <a:pt x="307591" y="233056"/>
                  <a:pt x="320136" y="199110"/>
                  <a:pt x="320136" y="162212"/>
                </a:cubicBezTo>
                <a:cubicBezTo>
                  <a:pt x="320136" y="75132"/>
                  <a:pt x="249291" y="4287"/>
                  <a:pt x="162211" y="4287"/>
                </a:cubicBezTo>
                <a:cubicBezTo>
                  <a:pt x="75131" y="4287"/>
                  <a:pt x="4287" y="75132"/>
                  <a:pt x="4287" y="162212"/>
                </a:cubicBezTo>
                <a:cubicBezTo>
                  <a:pt x="4287" y="249292"/>
                  <a:pt x="75131" y="320136"/>
                  <a:pt x="162211" y="320136"/>
                </a:cubicBezTo>
                <a:cubicBezTo>
                  <a:pt x="200586" y="320136"/>
                  <a:pt x="235270" y="306853"/>
                  <a:pt x="262575" y="283976"/>
                </a:cubicBezTo>
                <a:lnTo>
                  <a:pt x="362938" y="395409"/>
                </a:lnTo>
                <a:lnTo>
                  <a:pt x="388767" y="372532"/>
                </a:lnTo>
                <a:close/>
                <a:moveTo>
                  <a:pt x="162211" y="286190"/>
                </a:moveTo>
                <a:cubicBezTo>
                  <a:pt x="94318" y="286190"/>
                  <a:pt x="38971" y="230843"/>
                  <a:pt x="38971" y="162950"/>
                </a:cubicBezTo>
                <a:cubicBezTo>
                  <a:pt x="38971" y="95057"/>
                  <a:pt x="94318" y="39709"/>
                  <a:pt x="162211" y="39709"/>
                </a:cubicBezTo>
                <a:cubicBezTo>
                  <a:pt x="230104" y="39709"/>
                  <a:pt x="285452" y="95057"/>
                  <a:pt x="285452" y="162950"/>
                </a:cubicBezTo>
                <a:cubicBezTo>
                  <a:pt x="285452" y="230843"/>
                  <a:pt x="230104" y="286190"/>
                  <a:pt x="162211" y="286190"/>
                </a:cubicBezTo>
                <a:close/>
              </a:path>
            </a:pathLst>
          </a:custGeom>
          <a:solidFill>
            <a:schemeClr val="bg1"/>
          </a:solidFill>
          <a:ln>
            <a:noFill/>
          </a:ln>
          <a:effectLst>
            <a:outerShdw blurRad="50800" dist="38100" dir="2700000" algn="tl" rotWithShape="0">
              <a:prstClr val="black">
                <a:alpha val="40000"/>
              </a:prstClr>
            </a:outerShdw>
          </a:effectLst>
        </p:spPr>
        <p:txBody>
          <a:bodyPr anchor="ctr"/>
          <a:lstStyle/>
          <a:p>
            <a:endParaRPr lang="en-US"/>
          </a:p>
        </p:txBody>
      </p:sp>
      <p:sp>
        <p:nvSpPr>
          <p:cNvPr id="18" name="Text Placeholder 17">
            <a:extLst>
              <a:ext uri="{FF2B5EF4-FFF2-40B4-BE49-F238E27FC236}">
                <a16:creationId xmlns:a16="http://schemas.microsoft.com/office/drawing/2014/main" id="{CC8F7821-37F5-46E6-9F2A-4A1ADE8EBF41}"/>
              </a:ext>
            </a:extLst>
          </p:cNvPr>
          <p:cNvSpPr>
            <a:spLocks noGrp="1"/>
          </p:cNvSpPr>
          <p:nvPr>
            <p:ph type="body" sz="quarter" idx="24"/>
          </p:nvPr>
        </p:nvSpPr>
        <p:spPr>
          <a:xfrm>
            <a:off x="4919662" y="3801337"/>
            <a:ext cx="2089536" cy="247222"/>
          </a:xfrm>
        </p:spPr>
        <p:txBody>
          <a:bodyPr/>
          <a:lstStyle/>
          <a:p>
            <a:r>
              <a:rPr lang="en-US" dirty="0"/>
              <a:t>Performance Management</a:t>
            </a:r>
          </a:p>
        </p:txBody>
      </p:sp>
      <p:grpSp>
        <p:nvGrpSpPr>
          <p:cNvPr id="60" name="Group 67" title="Icon of padlock">
            <a:extLst>
              <a:ext uri="{FF2B5EF4-FFF2-40B4-BE49-F238E27FC236}">
                <a16:creationId xmlns:a16="http://schemas.microsoft.com/office/drawing/2014/main" id="{FFDC0D86-8FAC-44B0-9662-705F7C62D3DC}"/>
              </a:ext>
            </a:extLst>
          </p:cNvPr>
          <p:cNvGrpSpPr>
            <a:grpSpLocks/>
          </p:cNvGrpSpPr>
          <p:nvPr/>
        </p:nvGrpSpPr>
        <p:grpSpPr bwMode="auto">
          <a:xfrm>
            <a:off x="6978250" y="3962400"/>
            <a:ext cx="380603" cy="531286"/>
            <a:chOff x="2700513" y="4675360"/>
            <a:chExt cx="464919" cy="649411"/>
          </a:xfrm>
          <a:solidFill>
            <a:schemeClr val="bg1"/>
          </a:solidFill>
          <a:effectLst>
            <a:outerShdw blurRad="50800" dist="38100" dir="2700000" algn="tl" rotWithShape="0">
              <a:prstClr val="black">
                <a:alpha val="40000"/>
              </a:prstClr>
            </a:outerShdw>
          </a:effectLst>
        </p:grpSpPr>
        <p:sp>
          <p:nvSpPr>
            <p:cNvPr id="61" name="Freeform: Shape 28">
              <a:extLst>
                <a:ext uri="{FF2B5EF4-FFF2-40B4-BE49-F238E27FC236}">
                  <a16:creationId xmlns:a16="http://schemas.microsoft.com/office/drawing/2014/main" id="{8CC1DE61-FAA2-45F8-8458-2546E482BEAB}"/>
                </a:ext>
              </a:extLst>
            </p:cNvPr>
            <p:cNvSpPr>
              <a:spLocks/>
            </p:cNvSpPr>
            <p:nvPr/>
          </p:nvSpPr>
          <p:spPr bwMode="auto">
            <a:xfrm>
              <a:off x="2700513" y="4675360"/>
              <a:ext cx="464919" cy="649411"/>
            </a:xfrm>
            <a:custGeom>
              <a:avLst/>
              <a:gdLst>
                <a:gd name="T0" fmla="*/ 5535 w 464919"/>
                <a:gd name="T1" fmla="*/ 651256 h 649410"/>
                <a:gd name="T2" fmla="*/ 5535 w 464919"/>
                <a:gd name="T3" fmla="*/ 252016 h 649410"/>
                <a:gd name="T4" fmla="*/ 63834 w 464919"/>
                <a:gd name="T5" fmla="*/ 252016 h 649410"/>
                <a:gd name="T6" fmla="*/ 63834 w 464919"/>
                <a:gd name="T7" fmla="*/ 176743 h 649410"/>
                <a:gd name="T8" fmla="*/ 235042 w 464919"/>
                <a:gd name="T9" fmla="*/ 5535 h 649410"/>
                <a:gd name="T10" fmla="*/ 406251 w 464919"/>
                <a:gd name="T11" fmla="*/ 176743 h 649410"/>
                <a:gd name="T12" fmla="*/ 406251 w 464919"/>
                <a:gd name="T13" fmla="*/ 201834 h 649410"/>
                <a:gd name="T14" fmla="*/ 365662 w 464919"/>
                <a:gd name="T15" fmla="*/ 201834 h 649410"/>
                <a:gd name="T16" fmla="*/ 365662 w 464919"/>
                <a:gd name="T17" fmla="*/ 176743 h 649410"/>
                <a:gd name="T18" fmla="*/ 235042 w 464919"/>
                <a:gd name="T19" fmla="*/ 46123 h 649410"/>
                <a:gd name="T20" fmla="*/ 104422 w 464919"/>
                <a:gd name="T21" fmla="*/ 176743 h 649410"/>
                <a:gd name="T22" fmla="*/ 104422 w 464919"/>
                <a:gd name="T23" fmla="*/ 252016 h 649410"/>
                <a:gd name="T24" fmla="*/ 463074 w 464919"/>
                <a:gd name="T25" fmla="*/ 252016 h 649410"/>
                <a:gd name="T26" fmla="*/ 463074 w 464919"/>
                <a:gd name="T27" fmla="*/ 651256 h 649410"/>
                <a:gd name="T28" fmla="*/ 5535 w 464919"/>
                <a:gd name="T29" fmla="*/ 651256 h 649410"/>
                <a:gd name="T30" fmla="*/ 423224 w 464919"/>
                <a:gd name="T31" fmla="*/ 611406 h 649410"/>
                <a:gd name="T32" fmla="*/ 423224 w 464919"/>
                <a:gd name="T33" fmla="*/ 292604 h 649410"/>
                <a:gd name="T34" fmla="*/ 46123 w 464919"/>
                <a:gd name="T35" fmla="*/ 292604 h 649410"/>
                <a:gd name="T36" fmla="*/ 46123 w 464919"/>
                <a:gd name="T37" fmla="*/ 610668 h 649410"/>
                <a:gd name="T38" fmla="*/ 423224 w 464919"/>
                <a:gd name="T39" fmla="*/ 610668 h 649410"/>
                <a:gd name="T40" fmla="*/ 423224 w 464919"/>
                <a:gd name="T41" fmla="*/ 611406 h 6494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64919" h="649410">
                  <a:moveTo>
                    <a:pt x="5535" y="651255"/>
                  </a:moveTo>
                  <a:lnTo>
                    <a:pt x="5535" y="252016"/>
                  </a:lnTo>
                  <a:lnTo>
                    <a:pt x="63834" y="252016"/>
                  </a:lnTo>
                  <a:lnTo>
                    <a:pt x="63834" y="176743"/>
                  </a:lnTo>
                  <a:cubicBezTo>
                    <a:pt x="63834" y="82283"/>
                    <a:pt x="140583" y="5535"/>
                    <a:pt x="235042" y="5535"/>
                  </a:cubicBezTo>
                  <a:cubicBezTo>
                    <a:pt x="329502" y="5535"/>
                    <a:pt x="406251" y="82283"/>
                    <a:pt x="406251" y="176743"/>
                  </a:cubicBezTo>
                  <a:lnTo>
                    <a:pt x="406251" y="201834"/>
                  </a:lnTo>
                  <a:lnTo>
                    <a:pt x="365662" y="201834"/>
                  </a:lnTo>
                  <a:lnTo>
                    <a:pt x="365662" y="176743"/>
                  </a:lnTo>
                  <a:cubicBezTo>
                    <a:pt x="365662" y="104422"/>
                    <a:pt x="307363" y="46123"/>
                    <a:pt x="235042" y="46123"/>
                  </a:cubicBezTo>
                  <a:cubicBezTo>
                    <a:pt x="162722" y="46123"/>
                    <a:pt x="104422" y="104422"/>
                    <a:pt x="104422" y="176743"/>
                  </a:cubicBezTo>
                  <a:lnTo>
                    <a:pt x="104422" y="252016"/>
                  </a:lnTo>
                  <a:lnTo>
                    <a:pt x="463074" y="252016"/>
                  </a:lnTo>
                  <a:lnTo>
                    <a:pt x="463074" y="651255"/>
                  </a:lnTo>
                  <a:lnTo>
                    <a:pt x="5535" y="651255"/>
                  </a:lnTo>
                  <a:close/>
                  <a:moveTo>
                    <a:pt x="423224" y="611405"/>
                  </a:moveTo>
                  <a:lnTo>
                    <a:pt x="423224" y="292604"/>
                  </a:lnTo>
                  <a:lnTo>
                    <a:pt x="46123" y="292604"/>
                  </a:lnTo>
                  <a:lnTo>
                    <a:pt x="46123" y="610667"/>
                  </a:lnTo>
                  <a:lnTo>
                    <a:pt x="423224" y="610667"/>
                  </a:lnTo>
                  <a:lnTo>
                    <a:pt x="423224" y="611405"/>
                  </a:lnTo>
                  <a:close/>
                </a:path>
              </a:pathLst>
            </a:custGeom>
            <a:grp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62" name="Freeform: Shape 29">
              <a:extLst>
                <a:ext uri="{FF2B5EF4-FFF2-40B4-BE49-F238E27FC236}">
                  <a16:creationId xmlns:a16="http://schemas.microsoft.com/office/drawing/2014/main" id="{7207F965-4E1B-41D7-AC86-83096885DB42}"/>
                </a:ext>
              </a:extLst>
            </p:cNvPr>
            <p:cNvSpPr>
              <a:spLocks/>
            </p:cNvSpPr>
            <p:nvPr/>
          </p:nvSpPr>
          <p:spPr bwMode="auto">
            <a:xfrm>
              <a:off x="2888694" y="5024418"/>
              <a:ext cx="88556" cy="199251"/>
            </a:xfrm>
            <a:custGeom>
              <a:avLst/>
              <a:gdLst>
                <a:gd name="T0" fmla="*/ 26936 w 88556"/>
                <a:gd name="T1" fmla="*/ 200358 h 199251"/>
                <a:gd name="T2" fmla="*/ 26936 w 88556"/>
                <a:gd name="T3" fmla="*/ 83021 h 199251"/>
                <a:gd name="T4" fmla="*/ 5535 w 88556"/>
                <a:gd name="T5" fmla="*/ 46861 h 199251"/>
                <a:gd name="T6" fmla="*/ 46861 w 88556"/>
                <a:gd name="T7" fmla="*/ 5535 h 199251"/>
                <a:gd name="T8" fmla="*/ 88187 w 88556"/>
                <a:gd name="T9" fmla="*/ 46861 h 199251"/>
                <a:gd name="T10" fmla="*/ 66786 w 88556"/>
                <a:gd name="T11" fmla="*/ 83021 h 199251"/>
                <a:gd name="T12" fmla="*/ 66786 w 88556"/>
                <a:gd name="T13" fmla="*/ 200358 h 199251"/>
                <a:gd name="T14" fmla="*/ 26936 w 88556"/>
                <a:gd name="T15" fmla="*/ 200358 h 1992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556" h="199251">
                  <a:moveTo>
                    <a:pt x="26936" y="200358"/>
                  </a:moveTo>
                  <a:lnTo>
                    <a:pt x="26936" y="83021"/>
                  </a:lnTo>
                  <a:cubicBezTo>
                    <a:pt x="13652" y="75642"/>
                    <a:pt x="5535" y="61620"/>
                    <a:pt x="5535" y="46861"/>
                  </a:cubicBezTo>
                  <a:cubicBezTo>
                    <a:pt x="5535" y="23984"/>
                    <a:pt x="23984" y="5535"/>
                    <a:pt x="46861" y="5535"/>
                  </a:cubicBezTo>
                  <a:cubicBezTo>
                    <a:pt x="69738" y="5535"/>
                    <a:pt x="88187" y="23984"/>
                    <a:pt x="88187" y="46861"/>
                  </a:cubicBezTo>
                  <a:cubicBezTo>
                    <a:pt x="88187" y="61620"/>
                    <a:pt x="80069" y="75642"/>
                    <a:pt x="66786" y="83021"/>
                  </a:cubicBezTo>
                  <a:lnTo>
                    <a:pt x="66786" y="200358"/>
                  </a:lnTo>
                  <a:lnTo>
                    <a:pt x="26936" y="200358"/>
                  </a:lnTo>
                  <a:close/>
                </a:path>
              </a:pathLst>
            </a:custGeom>
            <a:grp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grpSp>
      <p:grpSp>
        <p:nvGrpSpPr>
          <p:cNvPr id="2" name="Group 1" title="Icon of Gear">
            <a:extLst>
              <a:ext uri="{FF2B5EF4-FFF2-40B4-BE49-F238E27FC236}">
                <a16:creationId xmlns:a16="http://schemas.microsoft.com/office/drawing/2014/main" id="{40D2215B-6E10-4820-A790-1CEF031FBDFD}"/>
              </a:ext>
            </a:extLst>
          </p:cNvPr>
          <p:cNvGrpSpPr/>
          <p:nvPr/>
        </p:nvGrpSpPr>
        <p:grpSpPr>
          <a:xfrm>
            <a:off x="9828461" y="3725742"/>
            <a:ext cx="363026" cy="362013"/>
            <a:chOff x="6450013" y="3575050"/>
            <a:chExt cx="568325" cy="566738"/>
          </a:xfrm>
          <a:solidFill>
            <a:schemeClr val="bg1"/>
          </a:solidFill>
          <a:effectLst>
            <a:outerShdw blurRad="50800" dist="38100" dir="2700000" algn="tl" rotWithShape="0">
              <a:prstClr val="black">
                <a:alpha val="40000"/>
              </a:prstClr>
            </a:outerShdw>
          </a:effectLst>
        </p:grpSpPr>
        <p:sp>
          <p:nvSpPr>
            <p:cNvPr id="58" name="Freeform: Shape 20">
              <a:extLst>
                <a:ext uri="{FF2B5EF4-FFF2-40B4-BE49-F238E27FC236}">
                  <a16:creationId xmlns:a16="http://schemas.microsoft.com/office/drawing/2014/main" id="{626B5AE5-EF20-402E-884C-C3A0B78D0B25}"/>
                </a:ext>
              </a:extLst>
            </p:cNvPr>
            <p:cNvSpPr>
              <a:spLocks/>
            </p:cNvSpPr>
            <p:nvPr/>
          </p:nvSpPr>
          <p:spPr bwMode="auto">
            <a:xfrm>
              <a:off x="6450013" y="3575050"/>
              <a:ext cx="568325" cy="566738"/>
            </a:xfrm>
            <a:custGeom>
              <a:avLst/>
              <a:gdLst/>
              <a:ahLst/>
              <a:cxnLst/>
              <a:rect l="0" t="0" r="r" b="b"/>
              <a:pathLst>
                <a:path w="568234" h="568234">
                  <a:moveTo>
                    <a:pt x="566389" y="311791"/>
                  </a:moveTo>
                  <a:lnTo>
                    <a:pt x="566389" y="260133"/>
                  </a:lnTo>
                  <a:lnTo>
                    <a:pt x="521374" y="260133"/>
                  </a:lnTo>
                  <a:cubicBezTo>
                    <a:pt x="519898" y="246112"/>
                    <a:pt x="516946" y="232829"/>
                    <a:pt x="513256" y="220283"/>
                  </a:cubicBezTo>
                  <a:lnTo>
                    <a:pt x="555320" y="202572"/>
                  </a:lnTo>
                  <a:lnTo>
                    <a:pt x="535395" y="154604"/>
                  </a:lnTo>
                  <a:lnTo>
                    <a:pt x="493331" y="171577"/>
                  </a:lnTo>
                  <a:cubicBezTo>
                    <a:pt x="486689" y="159770"/>
                    <a:pt x="479309" y="147962"/>
                    <a:pt x="470454" y="137631"/>
                  </a:cubicBezTo>
                  <a:lnTo>
                    <a:pt x="502187" y="105898"/>
                  </a:lnTo>
                  <a:lnTo>
                    <a:pt x="466026" y="69738"/>
                  </a:lnTo>
                  <a:lnTo>
                    <a:pt x="434294" y="101470"/>
                  </a:lnTo>
                  <a:cubicBezTo>
                    <a:pt x="423962" y="92615"/>
                    <a:pt x="412155" y="85235"/>
                    <a:pt x="400347" y="78593"/>
                  </a:cubicBezTo>
                  <a:lnTo>
                    <a:pt x="417321" y="36529"/>
                  </a:lnTo>
                  <a:lnTo>
                    <a:pt x="369353" y="16604"/>
                  </a:lnTo>
                  <a:lnTo>
                    <a:pt x="351641" y="58668"/>
                  </a:lnTo>
                  <a:cubicBezTo>
                    <a:pt x="338358" y="54979"/>
                    <a:pt x="325075" y="52027"/>
                    <a:pt x="311791" y="50551"/>
                  </a:cubicBezTo>
                  <a:lnTo>
                    <a:pt x="311791" y="5535"/>
                  </a:lnTo>
                  <a:lnTo>
                    <a:pt x="260133" y="5535"/>
                  </a:lnTo>
                  <a:lnTo>
                    <a:pt x="260133" y="50551"/>
                  </a:lnTo>
                  <a:cubicBezTo>
                    <a:pt x="246112" y="52027"/>
                    <a:pt x="232829" y="54979"/>
                    <a:pt x="220283" y="58668"/>
                  </a:cubicBezTo>
                  <a:lnTo>
                    <a:pt x="202572" y="16604"/>
                  </a:lnTo>
                  <a:lnTo>
                    <a:pt x="154604" y="36529"/>
                  </a:lnTo>
                  <a:lnTo>
                    <a:pt x="171577" y="78593"/>
                  </a:lnTo>
                  <a:cubicBezTo>
                    <a:pt x="159770" y="85235"/>
                    <a:pt x="147963" y="92615"/>
                    <a:pt x="137631" y="101470"/>
                  </a:cubicBezTo>
                  <a:lnTo>
                    <a:pt x="105898" y="69738"/>
                  </a:lnTo>
                  <a:lnTo>
                    <a:pt x="69738" y="105898"/>
                  </a:lnTo>
                  <a:lnTo>
                    <a:pt x="101470" y="137631"/>
                  </a:lnTo>
                  <a:cubicBezTo>
                    <a:pt x="92615" y="147962"/>
                    <a:pt x="85236" y="159770"/>
                    <a:pt x="78594" y="171577"/>
                  </a:cubicBezTo>
                  <a:lnTo>
                    <a:pt x="36529" y="154604"/>
                  </a:lnTo>
                  <a:lnTo>
                    <a:pt x="16604" y="202572"/>
                  </a:lnTo>
                  <a:lnTo>
                    <a:pt x="58668" y="220283"/>
                  </a:lnTo>
                  <a:cubicBezTo>
                    <a:pt x="54979" y="233566"/>
                    <a:pt x="52027" y="246850"/>
                    <a:pt x="50551" y="260133"/>
                  </a:cubicBezTo>
                  <a:lnTo>
                    <a:pt x="5535" y="260133"/>
                  </a:lnTo>
                  <a:lnTo>
                    <a:pt x="5535" y="311791"/>
                  </a:lnTo>
                  <a:lnTo>
                    <a:pt x="50551" y="311791"/>
                  </a:lnTo>
                  <a:cubicBezTo>
                    <a:pt x="52027" y="325812"/>
                    <a:pt x="54979" y="339096"/>
                    <a:pt x="58668" y="351641"/>
                  </a:cubicBezTo>
                  <a:lnTo>
                    <a:pt x="16604" y="369352"/>
                  </a:lnTo>
                  <a:lnTo>
                    <a:pt x="36529" y="417320"/>
                  </a:lnTo>
                  <a:lnTo>
                    <a:pt x="78594" y="400347"/>
                  </a:lnTo>
                  <a:cubicBezTo>
                    <a:pt x="85236" y="412154"/>
                    <a:pt x="92615" y="423962"/>
                    <a:pt x="101470" y="434293"/>
                  </a:cubicBezTo>
                  <a:lnTo>
                    <a:pt x="69738" y="466026"/>
                  </a:lnTo>
                  <a:lnTo>
                    <a:pt x="105898" y="502186"/>
                  </a:lnTo>
                  <a:lnTo>
                    <a:pt x="137631" y="470454"/>
                  </a:lnTo>
                  <a:cubicBezTo>
                    <a:pt x="147963" y="479309"/>
                    <a:pt x="159770" y="486689"/>
                    <a:pt x="171577" y="493331"/>
                  </a:cubicBezTo>
                  <a:lnTo>
                    <a:pt x="154604" y="535395"/>
                  </a:lnTo>
                  <a:lnTo>
                    <a:pt x="202572" y="555320"/>
                  </a:lnTo>
                  <a:lnTo>
                    <a:pt x="220283" y="513256"/>
                  </a:lnTo>
                  <a:cubicBezTo>
                    <a:pt x="233567" y="516946"/>
                    <a:pt x="246850" y="519898"/>
                    <a:pt x="260133" y="521373"/>
                  </a:cubicBezTo>
                  <a:lnTo>
                    <a:pt x="260133" y="566389"/>
                  </a:lnTo>
                  <a:lnTo>
                    <a:pt x="311791" y="566389"/>
                  </a:lnTo>
                  <a:lnTo>
                    <a:pt x="311791" y="521373"/>
                  </a:lnTo>
                  <a:cubicBezTo>
                    <a:pt x="325812" y="519898"/>
                    <a:pt x="339096" y="516946"/>
                    <a:pt x="351641" y="513256"/>
                  </a:cubicBezTo>
                  <a:lnTo>
                    <a:pt x="369353" y="555320"/>
                  </a:lnTo>
                  <a:lnTo>
                    <a:pt x="417321" y="535395"/>
                  </a:lnTo>
                  <a:lnTo>
                    <a:pt x="400347" y="493331"/>
                  </a:lnTo>
                  <a:cubicBezTo>
                    <a:pt x="412155" y="486689"/>
                    <a:pt x="423962" y="479309"/>
                    <a:pt x="434294" y="470454"/>
                  </a:cubicBezTo>
                  <a:lnTo>
                    <a:pt x="466026" y="502186"/>
                  </a:lnTo>
                  <a:lnTo>
                    <a:pt x="502187" y="466026"/>
                  </a:lnTo>
                  <a:lnTo>
                    <a:pt x="470454" y="434293"/>
                  </a:lnTo>
                  <a:cubicBezTo>
                    <a:pt x="479309" y="423962"/>
                    <a:pt x="486689" y="412154"/>
                    <a:pt x="493331" y="400347"/>
                  </a:cubicBezTo>
                  <a:lnTo>
                    <a:pt x="535395" y="417320"/>
                  </a:lnTo>
                  <a:lnTo>
                    <a:pt x="555320" y="369352"/>
                  </a:lnTo>
                  <a:lnTo>
                    <a:pt x="513256" y="351641"/>
                  </a:lnTo>
                  <a:cubicBezTo>
                    <a:pt x="516946" y="338358"/>
                    <a:pt x="519898" y="325074"/>
                    <a:pt x="521374" y="311791"/>
                  </a:cubicBezTo>
                  <a:lnTo>
                    <a:pt x="566389" y="311791"/>
                  </a:lnTo>
                  <a:close/>
                  <a:moveTo>
                    <a:pt x="286700" y="480047"/>
                  </a:moveTo>
                  <a:cubicBezTo>
                    <a:pt x="179695" y="480047"/>
                    <a:pt x="92615" y="392967"/>
                    <a:pt x="92615" y="285962"/>
                  </a:cubicBezTo>
                  <a:cubicBezTo>
                    <a:pt x="92615" y="178957"/>
                    <a:pt x="179695" y="91877"/>
                    <a:pt x="286700" y="91877"/>
                  </a:cubicBezTo>
                  <a:cubicBezTo>
                    <a:pt x="393706" y="91877"/>
                    <a:pt x="480785" y="178957"/>
                    <a:pt x="480785" y="285962"/>
                  </a:cubicBezTo>
                  <a:cubicBezTo>
                    <a:pt x="480785" y="392967"/>
                    <a:pt x="393706" y="480047"/>
                    <a:pt x="286700" y="480047"/>
                  </a:cubicBezTo>
                  <a:close/>
                </a:path>
              </a:pathLst>
            </a:custGeom>
            <a:grp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59" name="Freeform: Shape 21">
              <a:extLst>
                <a:ext uri="{FF2B5EF4-FFF2-40B4-BE49-F238E27FC236}">
                  <a16:creationId xmlns:a16="http://schemas.microsoft.com/office/drawing/2014/main" id="{C300BE06-8F6C-4D83-8A5A-7B241A2FBCAF}"/>
                </a:ext>
              </a:extLst>
            </p:cNvPr>
            <p:cNvSpPr>
              <a:spLocks/>
            </p:cNvSpPr>
            <p:nvPr/>
          </p:nvSpPr>
          <p:spPr bwMode="auto">
            <a:xfrm>
              <a:off x="6582569" y="3702376"/>
              <a:ext cx="303213" cy="303212"/>
            </a:xfrm>
            <a:custGeom>
              <a:avLst/>
              <a:gdLst>
                <a:gd name="T0" fmla="*/ 153128 w 302566"/>
                <a:gd name="T1" fmla="*/ 5535 h 302566"/>
                <a:gd name="T2" fmla="*/ 5535 w 302566"/>
                <a:gd name="T3" fmla="*/ 153128 h 302566"/>
                <a:gd name="T4" fmla="*/ 153128 w 302566"/>
                <a:gd name="T5" fmla="*/ 300721 h 302566"/>
                <a:gd name="T6" fmla="*/ 300721 w 302566"/>
                <a:gd name="T7" fmla="*/ 153128 h 302566"/>
                <a:gd name="T8" fmla="*/ 153128 w 302566"/>
                <a:gd name="T9" fmla="*/ 5535 h 302566"/>
                <a:gd name="T10" fmla="*/ 153128 w 302566"/>
                <a:gd name="T11" fmla="*/ 255705 h 302566"/>
                <a:gd name="T12" fmla="*/ 50551 w 302566"/>
                <a:gd name="T13" fmla="*/ 153128 h 302566"/>
                <a:gd name="T14" fmla="*/ 153128 w 302566"/>
                <a:gd name="T15" fmla="*/ 50551 h 302566"/>
                <a:gd name="T16" fmla="*/ 255705 w 302566"/>
                <a:gd name="T17" fmla="*/ 153128 h 302566"/>
                <a:gd name="T18" fmla="*/ 153128 w 302566"/>
                <a:gd name="T19" fmla="*/ 255705 h 3025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2566" h="302566">
                  <a:moveTo>
                    <a:pt x="153128" y="5535"/>
                  </a:moveTo>
                  <a:cubicBezTo>
                    <a:pt x="71952" y="5535"/>
                    <a:pt x="5535" y="71952"/>
                    <a:pt x="5535" y="153128"/>
                  </a:cubicBezTo>
                  <a:cubicBezTo>
                    <a:pt x="5535" y="234304"/>
                    <a:pt x="71952" y="300721"/>
                    <a:pt x="153128" y="300721"/>
                  </a:cubicBezTo>
                  <a:cubicBezTo>
                    <a:pt x="234304" y="300721"/>
                    <a:pt x="300721" y="234304"/>
                    <a:pt x="300721" y="153128"/>
                  </a:cubicBezTo>
                  <a:cubicBezTo>
                    <a:pt x="300721" y="71952"/>
                    <a:pt x="234304" y="5535"/>
                    <a:pt x="153128" y="5535"/>
                  </a:cubicBezTo>
                  <a:close/>
                  <a:moveTo>
                    <a:pt x="153128" y="255705"/>
                  </a:moveTo>
                  <a:cubicBezTo>
                    <a:pt x="96305" y="255705"/>
                    <a:pt x="50551" y="209952"/>
                    <a:pt x="50551" y="153128"/>
                  </a:cubicBezTo>
                  <a:cubicBezTo>
                    <a:pt x="50551" y="96305"/>
                    <a:pt x="96305" y="50551"/>
                    <a:pt x="153128" y="50551"/>
                  </a:cubicBezTo>
                  <a:cubicBezTo>
                    <a:pt x="209952" y="50551"/>
                    <a:pt x="255705" y="96305"/>
                    <a:pt x="255705" y="153128"/>
                  </a:cubicBezTo>
                  <a:cubicBezTo>
                    <a:pt x="255705" y="209214"/>
                    <a:pt x="209213" y="255705"/>
                    <a:pt x="153128" y="255705"/>
                  </a:cubicBezTo>
                  <a:close/>
                </a:path>
              </a:pathLst>
            </a:custGeom>
            <a:grp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dirty="0"/>
            </a:p>
          </p:txBody>
        </p:sp>
      </p:grpSp>
      <p:sp>
        <p:nvSpPr>
          <p:cNvPr id="31" name="Text Placeholder 30">
            <a:extLst>
              <a:ext uri="{FF2B5EF4-FFF2-40B4-BE49-F238E27FC236}">
                <a16:creationId xmlns:a16="http://schemas.microsoft.com/office/drawing/2014/main" id="{054D7DD0-253A-4917-889A-5FA13F52F753}"/>
              </a:ext>
            </a:extLst>
          </p:cNvPr>
          <p:cNvSpPr>
            <a:spLocks noGrp="1"/>
          </p:cNvSpPr>
          <p:nvPr>
            <p:ph type="body" sz="quarter" idx="36"/>
          </p:nvPr>
        </p:nvSpPr>
        <p:spPr>
          <a:xfrm>
            <a:off x="7439479" y="3875137"/>
            <a:ext cx="2473654" cy="193681"/>
          </a:xfrm>
        </p:spPr>
        <p:txBody>
          <a:bodyPr/>
          <a:lstStyle/>
          <a:p>
            <a:r>
              <a:rPr lang="en-US" dirty="0"/>
              <a:t>Surveys /Engagement </a:t>
            </a:r>
          </a:p>
        </p:txBody>
      </p:sp>
      <p:sp>
        <p:nvSpPr>
          <p:cNvPr id="33" name="Text Placeholder 32">
            <a:extLst>
              <a:ext uri="{FF2B5EF4-FFF2-40B4-BE49-F238E27FC236}">
                <a16:creationId xmlns:a16="http://schemas.microsoft.com/office/drawing/2014/main" id="{FD96B3CC-717E-4D68-8D11-831D0340C190}"/>
              </a:ext>
            </a:extLst>
          </p:cNvPr>
          <p:cNvSpPr>
            <a:spLocks noGrp="1"/>
          </p:cNvSpPr>
          <p:nvPr>
            <p:ph type="body" sz="quarter" idx="38"/>
          </p:nvPr>
        </p:nvSpPr>
        <p:spPr>
          <a:xfrm>
            <a:off x="9556861" y="5266619"/>
            <a:ext cx="1877226" cy="247222"/>
          </a:xfrm>
        </p:spPr>
        <p:txBody>
          <a:bodyPr/>
          <a:lstStyle/>
          <a:p>
            <a:r>
              <a:rPr lang="en-US" dirty="0"/>
              <a:t>Training and Development</a:t>
            </a:r>
          </a:p>
        </p:txBody>
      </p:sp>
      <p:sp>
        <p:nvSpPr>
          <p:cNvPr id="37" name="Text Placeholder 36">
            <a:extLst>
              <a:ext uri="{FF2B5EF4-FFF2-40B4-BE49-F238E27FC236}">
                <a16:creationId xmlns:a16="http://schemas.microsoft.com/office/drawing/2014/main" id="{09D1B5C0-A338-490B-B947-11087FCB5C0C}"/>
              </a:ext>
            </a:extLst>
          </p:cNvPr>
          <p:cNvSpPr>
            <a:spLocks noGrp="1"/>
          </p:cNvSpPr>
          <p:nvPr>
            <p:ph type="body" sz="quarter" idx="42"/>
          </p:nvPr>
        </p:nvSpPr>
        <p:spPr/>
        <p:txBody>
          <a:bodyPr/>
          <a:lstStyle/>
          <a:p>
            <a:r>
              <a:rPr lang="en-US" dirty="0"/>
              <a:t>Advancement</a:t>
            </a:r>
          </a:p>
        </p:txBody>
      </p:sp>
      <p:sp>
        <p:nvSpPr>
          <p:cNvPr id="35" name="Text Placeholder 34">
            <a:extLst>
              <a:ext uri="{FF2B5EF4-FFF2-40B4-BE49-F238E27FC236}">
                <a16:creationId xmlns:a16="http://schemas.microsoft.com/office/drawing/2014/main" id="{1A28D117-B2EF-4EAE-BDC9-DA64D3400901}"/>
              </a:ext>
            </a:extLst>
          </p:cNvPr>
          <p:cNvSpPr>
            <a:spLocks noGrp="1"/>
          </p:cNvSpPr>
          <p:nvPr>
            <p:ph type="body" sz="quarter" idx="40"/>
          </p:nvPr>
        </p:nvSpPr>
        <p:spPr/>
        <p:txBody>
          <a:bodyPr/>
          <a:lstStyle/>
          <a:p>
            <a:r>
              <a:rPr lang="en-US" dirty="0"/>
              <a:t>Separation</a:t>
            </a:r>
          </a:p>
        </p:txBody>
      </p:sp>
      <p:sp>
        <p:nvSpPr>
          <p:cNvPr id="39" name="Text Placeholder 38">
            <a:extLst>
              <a:ext uri="{FF2B5EF4-FFF2-40B4-BE49-F238E27FC236}">
                <a16:creationId xmlns:a16="http://schemas.microsoft.com/office/drawing/2014/main" id="{BAB99B19-274F-493D-A790-65C0DFE746DD}"/>
              </a:ext>
            </a:extLst>
          </p:cNvPr>
          <p:cNvSpPr>
            <a:spLocks noGrp="1"/>
          </p:cNvSpPr>
          <p:nvPr>
            <p:ph type="body" sz="quarter" idx="44"/>
          </p:nvPr>
        </p:nvSpPr>
        <p:spPr/>
        <p:txBody>
          <a:bodyPr/>
          <a:lstStyle/>
          <a:p>
            <a:r>
              <a:rPr lang="en-US" dirty="0"/>
              <a:t>Retention/</a:t>
            </a:r>
          </a:p>
          <a:p>
            <a:r>
              <a:rPr lang="en-US" dirty="0"/>
              <a:t>Career Choice Separation</a:t>
            </a:r>
          </a:p>
        </p:txBody>
      </p:sp>
      <p:sp>
        <p:nvSpPr>
          <p:cNvPr id="3" name="Title 2" hidden="1">
            <a:extLst>
              <a:ext uri="{FF2B5EF4-FFF2-40B4-BE49-F238E27FC236}">
                <a16:creationId xmlns:a16="http://schemas.microsoft.com/office/drawing/2014/main" id="{136D4E02-AE19-45CA-98CD-942829C89B70}"/>
              </a:ext>
            </a:extLst>
          </p:cNvPr>
          <p:cNvSpPr>
            <a:spLocks noGrp="1"/>
          </p:cNvSpPr>
          <p:nvPr>
            <p:ph type="title"/>
          </p:nvPr>
        </p:nvSpPr>
        <p:spPr/>
        <p:txBody>
          <a:bodyPr/>
          <a:lstStyle/>
          <a:p>
            <a:r>
              <a:rPr lang="en-US" dirty="0"/>
              <a:t>Slide Title</a:t>
            </a:r>
          </a:p>
        </p:txBody>
      </p:sp>
      <p:sp>
        <p:nvSpPr>
          <p:cNvPr id="57" name="Freeform: Shape 22" title="Icon of Star">
            <a:extLst>
              <a:ext uri="{FF2B5EF4-FFF2-40B4-BE49-F238E27FC236}">
                <a16:creationId xmlns:a16="http://schemas.microsoft.com/office/drawing/2014/main" id="{0FB1A52F-474D-4320-B807-E40D5BABF72D}"/>
              </a:ext>
            </a:extLst>
          </p:cNvPr>
          <p:cNvSpPr>
            <a:spLocks/>
          </p:cNvSpPr>
          <p:nvPr/>
        </p:nvSpPr>
        <p:spPr bwMode="auto">
          <a:xfrm>
            <a:off x="1061243" y="5470524"/>
            <a:ext cx="620712" cy="590550"/>
          </a:xfrm>
          <a:custGeom>
            <a:avLst/>
            <a:gdLst>
              <a:gd name="T0" fmla="*/ 614357 w 619892"/>
              <a:gd name="T1" fmla="*/ 226925 h 590373"/>
              <a:gd name="T2" fmla="*/ 381898 w 619892"/>
              <a:gd name="T3" fmla="*/ 226925 h 590373"/>
              <a:gd name="T4" fmla="*/ 311053 w 619892"/>
              <a:gd name="T5" fmla="*/ 5535 h 590373"/>
              <a:gd name="T6" fmla="*/ 237994 w 619892"/>
              <a:gd name="T7" fmla="*/ 226187 h 590373"/>
              <a:gd name="T8" fmla="*/ 5535 w 619892"/>
              <a:gd name="T9" fmla="*/ 225449 h 590373"/>
              <a:gd name="T10" fmla="*/ 7749 w 619892"/>
              <a:gd name="T11" fmla="*/ 226925 h 590373"/>
              <a:gd name="T12" fmla="*/ 5535 w 619892"/>
              <a:gd name="T13" fmla="*/ 226925 h 590373"/>
              <a:gd name="T14" fmla="*/ 193716 w 619892"/>
              <a:gd name="T15" fmla="*/ 363449 h 590373"/>
              <a:gd name="T16" fmla="*/ 122134 w 619892"/>
              <a:gd name="T17" fmla="*/ 584839 h 590373"/>
              <a:gd name="T18" fmla="*/ 310315 w 619892"/>
              <a:gd name="T19" fmla="*/ 448315 h 590373"/>
              <a:gd name="T20" fmla="*/ 497020 w 619892"/>
              <a:gd name="T21" fmla="*/ 585576 h 590373"/>
              <a:gd name="T22" fmla="*/ 426176 w 619892"/>
              <a:gd name="T23" fmla="*/ 364186 h 590373"/>
              <a:gd name="T24" fmla="*/ 614357 w 619892"/>
              <a:gd name="T25" fmla="*/ 226925 h 590373"/>
              <a:gd name="T26" fmla="*/ 433555 w 619892"/>
              <a:gd name="T27" fmla="*/ 498496 h 590373"/>
              <a:gd name="T28" fmla="*/ 309577 w 619892"/>
              <a:gd name="T29" fmla="*/ 407727 h 590373"/>
              <a:gd name="T30" fmla="*/ 184861 w 619892"/>
              <a:gd name="T31" fmla="*/ 498496 h 590373"/>
              <a:gd name="T32" fmla="*/ 232829 w 619892"/>
              <a:gd name="T33" fmla="*/ 351641 h 590373"/>
              <a:gd name="T34" fmla="*/ 108112 w 619892"/>
              <a:gd name="T35" fmla="*/ 260871 h 590373"/>
              <a:gd name="T36" fmla="*/ 109588 w 619892"/>
              <a:gd name="T37" fmla="*/ 260871 h 590373"/>
              <a:gd name="T38" fmla="*/ 107375 w 619892"/>
              <a:gd name="T39" fmla="*/ 259395 h 590373"/>
              <a:gd name="T40" fmla="*/ 261609 w 619892"/>
              <a:gd name="T41" fmla="*/ 260133 h 590373"/>
              <a:gd name="T42" fmla="*/ 310315 w 619892"/>
              <a:gd name="T43" fmla="*/ 113278 h 590373"/>
              <a:gd name="T44" fmla="*/ 357545 w 619892"/>
              <a:gd name="T45" fmla="*/ 260871 h 590373"/>
              <a:gd name="T46" fmla="*/ 512518 w 619892"/>
              <a:gd name="T47" fmla="*/ 260871 h 590373"/>
              <a:gd name="T48" fmla="*/ 387063 w 619892"/>
              <a:gd name="T49" fmla="*/ 352379 h 590373"/>
              <a:gd name="T50" fmla="*/ 433555 w 619892"/>
              <a:gd name="T51" fmla="*/ 498496 h 5903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19892" h="590373">
                <a:moveTo>
                  <a:pt x="614357" y="226925"/>
                </a:moveTo>
                <a:lnTo>
                  <a:pt x="381898" y="226925"/>
                </a:lnTo>
                <a:lnTo>
                  <a:pt x="311053" y="5535"/>
                </a:lnTo>
                <a:lnTo>
                  <a:pt x="237994" y="226187"/>
                </a:lnTo>
                <a:lnTo>
                  <a:pt x="5535" y="225449"/>
                </a:lnTo>
                <a:lnTo>
                  <a:pt x="7749" y="226925"/>
                </a:lnTo>
                <a:lnTo>
                  <a:pt x="5535" y="226925"/>
                </a:lnTo>
                <a:lnTo>
                  <a:pt x="193716" y="363449"/>
                </a:lnTo>
                <a:lnTo>
                  <a:pt x="122134" y="584839"/>
                </a:lnTo>
                <a:lnTo>
                  <a:pt x="310315" y="448315"/>
                </a:lnTo>
                <a:lnTo>
                  <a:pt x="497020" y="585576"/>
                </a:lnTo>
                <a:lnTo>
                  <a:pt x="426176" y="364186"/>
                </a:lnTo>
                <a:lnTo>
                  <a:pt x="614357" y="226925"/>
                </a:lnTo>
                <a:close/>
                <a:moveTo>
                  <a:pt x="433555" y="498496"/>
                </a:moveTo>
                <a:lnTo>
                  <a:pt x="309577" y="407727"/>
                </a:lnTo>
                <a:lnTo>
                  <a:pt x="184861" y="498496"/>
                </a:lnTo>
                <a:lnTo>
                  <a:pt x="232829" y="351641"/>
                </a:lnTo>
                <a:lnTo>
                  <a:pt x="108112" y="260871"/>
                </a:lnTo>
                <a:lnTo>
                  <a:pt x="109588" y="260871"/>
                </a:lnTo>
                <a:lnTo>
                  <a:pt x="107375" y="259395"/>
                </a:lnTo>
                <a:lnTo>
                  <a:pt x="261609" y="260133"/>
                </a:lnTo>
                <a:lnTo>
                  <a:pt x="310315" y="113278"/>
                </a:lnTo>
                <a:lnTo>
                  <a:pt x="357545" y="260871"/>
                </a:lnTo>
                <a:lnTo>
                  <a:pt x="512518" y="260871"/>
                </a:lnTo>
                <a:lnTo>
                  <a:pt x="387063" y="352379"/>
                </a:lnTo>
                <a:lnTo>
                  <a:pt x="433555" y="498496"/>
                </a:lnTo>
                <a:close/>
              </a:path>
            </a:pathLst>
          </a:custGeom>
          <a:solidFill>
            <a:schemeClr val="bg1"/>
          </a:solidFill>
          <a:ln>
            <a:noFill/>
          </a:ln>
          <a:effectLst>
            <a:outerShdw blurRad="50800" dist="38100" dir="2700000" algn="tl" rotWithShape="0">
              <a:prstClr val="black">
                <a:alpha val="40000"/>
              </a:prstClr>
            </a:outerShdw>
          </a:effectLst>
        </p:spPr>
        <p:txBody>
          <a:bodyPr anchor="ctr"/>
          <a:lstStyle/>
          <a:p>
            <a:endParaRPr lang="en-US"/>
          </a:p>
        </p:txBody>
      </p:sp>
      <p:sp>
        <p:nvSpPr>
          <p:cNvPr id="43" name="Text Placeholder 11">
            <a:extLst>
              <a:ext uri="{FF2B5EF4-FFF2-40B4-BE49-F238E27FC236}">
                <a16:creationId xmlns:a16="http://schemas.microsoft.com/office/drawing/2014/main" id="{93D46F39-DB9D-ED97-B150-19D799AAB500}"/>
              </a:ext>
            </a:extLst>
          </p:cNvPr>
          <p:cNvSpPr txBox="1">
            <a:spLocks/>
          </p:cNvSpPr>
          <p:nvPr/>
        </p:nvSpPr>
        <p:spPr>
          <a:xfrm>
            <a:off x="9625037" y="4136881"/>
            <a:ext cx="1740874" cy="24722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800" b="0" kern="1200" cap="none" spc="0">
                <a:ln w="0"/>
                <a:solidFill>
                  <a:schemeClr val="bg1"/>
                </a:solidFill>
                <a:effectLst>
                  <a:outerShdw blurRad="127000" dist="63500" dir="2700000" algn="tl" rotWithShape="0">
                    <a:prstClr val="black">
                      <a:alpha val="50000"/>
                    </a:prstClr>
                  </a:outerShd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Rewards /Recognition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4B5661-6AA8-CF34-10B6-A9C18FAEC5F2}"/>
              </a:ext>
            </a:extLst>
          </p:cNvPr>
          <p:cNvSpPr>
            <a:spLocks noGrp="1"/>
          </p:cNvSpPr>
          <p:nvPr>
            <p:ph type="title" idx="4294967295"/>
          </p:nvPr>
        </p:nvSpPr>
        <p:spPr>
          <a:xfrm>
            <a:off x="1066800" y="0"/>
            <a:ext cx="10058400" cy="1449387"/>
          </a:xfrm>
        </p:spPr>
        <p:txBody>
          <a:bodyPr/>
          <a:lstStyle/>
          <a:p>
            <a:pPr algn="ctr"/>
            <a:r>
              <a:rPr lang="en-US" dirty="0"/>
              <a:t>A Trip to the Grocery Store</a:t>
            </a:r>
          </a:p>
        </p:txBody>
      </p:sp>
      <p:pic>
        <p:nvPicPr>
          <p:cNvPr id="2" name="Online Media 1" descr="Cracking the Codes: Dr. Joy DeGruy &quot;A Trip to the Grocery Store&quot;">
            <a:hlinkClick r:id="" action="ppaction://media"/>
            <a:extLst>
              <a:ext uri="{FF2B5EF4-FFF2-40B4-BE49-F238E27FC236}">
                <a16:creationId xmlns:a16="http://schemas.microsoft.com/office/drawing/2014/main" id="{CAE35007-7419-83A1-5627-FDA92411F7EF}"/>
              </a:ext>
            </a:extLst>
          </p:cNvPr>
          <p:cNvPicPr>
            <a:picLocks noGrp="1" noRot="1" noChangeAspect="1"/>
          </p:cNvPicPr>
          <p:nvPr>
            <p:ph idx="4294967295"/>
            <a:videoFile r:link="rId1"/>
          </p:nvPr>
        </p:nvPicPr>
        <p:blipFill>
          <a:blip r:embed="rId4"/>
          <a:stretch>
            <a:fillRect/>
          </a:stretch>
        </p:blipFill>
        <p:spPr>
          <a:xfrm>
            <a:off x="1928812" y="1584326"/>
            <a:ext cx="8334375" cy="4708525"/>
          </a:xfrm>
          <a:prstGeom prst="rect">
            <a:avLst/>
          </a:prstGeom>
        </p:spPr>
      </p:pic>
    </p:spTree>
    <p:extLst>
      <p:ext uri="{BB962C8B-B14F-4D97-AF65-F5344CB8AC3E}">
        <p14:creationId xmlns:p14="http://schemas.microsoft.com/office/powerpoint/2010/main" val="313534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B16355-27FB-445B-B646-02AB73637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AF0C36-9227-33D5-25E8-64FCA2414E24}"/>
              </a:ext>
            </a:extLst>
          </p:cNvPr>
          <p:cNvSpPr>
            <a:spLocks noGrp="1"/>
          </p:cNvSpPr>
          <p:nvPr>
            <p:ph type="title"/>
          </p:nvPr>
        </p:nvSpPr>
        <p:spPr>
          <a:xfrm>
            <a:off x="8177212" y="634946"/>
            <a:ext cx="3372529" cy="5055904"/>
          </a:xfrm>
        </p:spPr>
        <p:txBody>
          <a:bodyPr anchor="ctr">
            <a:normAutofit/>
          </a:bodyPr>
          <a:lstStyle/>
          <a:p>
            <a:r>
              <a:rPr lang="en-US" kern="0" dirty="0">
                <a:effectLst/>
                <a:latin typeface="Calibri" panose="020F0502020204030204" pitchFamily="34" charset="0"/>
                <a:ea typeface="Calibri" panose="020F0502020204030204" pitchFamily="34" charset="0"/>
                <a:cs typeface="Calibri" panose="020F0502020204030204" pitchFamily="34" charset="0"/>
              </a:rPr>
              <a:t>Recruitment</a:t>
            </a:r>
            <a:br>
              <a:rPr lang="en-US" kern="100" dirty="0">
                <a:effectLst/>
                <a:latin typeface="Calibri" panose="020F0502020204030204" pitchFamily="34" charset="0"/>
                <a:ea typeface="Calibri" panose="020F0502020204030204" pitchFamily="34" charset="0"/>
                <a:cs typeface="Calibri" panose="020F0502020204030204" pitchFamily="34" charset="0"/>
              </a:rPr>
            </a:br>
            <a:endParaRPr lang="en-US" dirty="0">
              <a:latin typeface="Calibri" panose="020F0502020204030204" pitchFamily="34" charset="0"/>
              <a:ea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06DA680F-F6AC-453E-A8BF-C5BDED2851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B3BF2E5-C3AB-441F-A430-491119C56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DD07C90B-B81A-473B-8919-CA924E61F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EEFDB8A4-9749-44C1-9CD1-15034A2606DB}"/>
              </a:ext>
            </a:extLst>
          </p:cNvPr>
          <p:cNvGraphicFramePr>
            <a:graphicFrameLocks noGrp="1"/>
          </p:cNvGraphicFramePr>
          <p:nvPr>
            <p:ph idx="1"/>
            <p:extLst>
              <p:ext uri="{D42A27DB-BD31-4B8C-83A1-F6EECF244321}">
                <p14:modId xmlns:p14="http://schemas.microsoft.com/office/powerpoint/2010/main" val="468553186"/>
              </p:ext>
            </p:extLst>
          </p:nvPr>
        </p:nvGraphicFramePr>
        <p:xfrm>
          <a:off x="633413" y="639763"/>
          <a:ext cx="6910387" cy="5237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reeform 6">
            <a:extLst>
              <a:ext uri="{FF2B5EF4-FFF2-40B4-BE49-F238E27FC236}">
                <a16:creationId xmlns:a16="http://schemas.microsoft.com/office/drawing/2014/main" id="{83290F36-6405-78FA-2FB4-4F2A10FB85F8}"/>
              </a:ext>
            </a:extLst>
          </p:cNvPr>
          <p:cNvSpPr/>
          <p:nvPr/>
        </p:nvSpPr>
        <p:spPr>
          <a:xfrm>
            <a:off x="10352867" y="4695986"/>
            <a:ext cx="1678983" cy="1527068"/>
          </a:xfrm>
          <a:custGeom>
            <a:avLst/>
            <a:gdLst/>
            <a:ahLst/>
            <a:cxnLst/>
            <a:rect l="l" t="t" r="r" b="b"/>
            <a:pathLst>
              <a:path w="5371992" h="5371992">
                <a:moveTo>
                  <a:pt x="0" y="0"/>
                </a:moveTo>
                <a:lnTo>
                  <a:pt x="5371992" y="0"/>
                </a:lnTo>
                <a:lnTo>
                  <a:pt x="5371992" y="5371993"/>
                </a:lnTo>
                <a:lnTo>
                  <a:pt x="0" y="5371993"/>
                </a:lnTo>
                <a:lnTo>
                  <a:pt x="0" y="0"/>
                </a:lnTo>
                <a:close/>
              </a:path>
            </a:pathLst>
          </a:custGeom>
          <a:blipFill>
            <a:blip r:embed="rId8"/>
            <a:stretch>
              <a:fillRect/>
            </a:stretch>
          </a:blipFill>
        </p:spPr>
        <p:txBody>
          <a:bodyPr/>
          <a:lstStyle/>
          <a:p>
            <a:endParaRPr lang="en-US" sz="1200"/>
          </a:p>
        </p:txBody>
      </p:sp>
    </p:spTree>
    <p:extLst>
      <p:ext uri="{BB962C8B-B14F-4D97-AF65-F5344CB8AC3E}">
        <p14:creationId xmlns:p14="http://schemas.microsoft.com/office/powerpoint/2010/main" val="2007538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8B773-FD9C-4AA4-CA6A-669832A53A5F}"/>
              </a:ext>
            </a:extLst>
          </p:cNvPr>
          <p:cNvSpPr>
            <a:spLocks noGrp="1"/>
          </p:cNvSpPr>
          <p:nvPr>
            <p:ph type="title"/>
          </p:nvPr>
        </p:nvSpPr>
        <p:spPr>
          <a:xfrm>
            <a:off x="1097280" y="286603"/>
            <a:ext cx="10058400" cy="1450757"/>
          </a:xfrm>
        </p:spPr>
        <p:txBody>
          <a:bodyPr>
            <a:normAutofit/>
          </a:bodyPr>
          <a:lstStyle/>
          <a:p>
            <a:r>
              <a:rPr lang="en-US" dirty="0"/>
              <a:t>Unconscious Bias (1 of 3)</a:t>
            </a:r>
          </a:p>
        </p:txBody>
      </p:sp>
      <p:graphicFrame>
        <p:nvGraphicFramePr>
          <p:cNvPr id="5" name="Content Placeholder 2">
            <a:extLst>
              <a:ext uri="{FF2B5EF4-FFF2-40B4-BE49-F238E27FC236}">
                <a16:creationId xmlns:a16="http://schemas.microsoft.com/office/drawing/2014/main" id="{27CCECA2-1BC3-3828-7606-B071F42CF7F2}"/>
              </a:ext>
            </a:extLst>
          </p:cNvPr>
          <p:cNvGraphicFramePr>
            <a:graphicFrameLocks noGrp="1"/>
          </p:cNvGraphicFramePr>
          <p:nvPr>
            <p:ph idx="1"/>
            <p:extLst>
              <p:ext uri="{D42A27DB-BD31-4B8C-83A1-F6EECF244321}">
                <p14:modId xmlns:p14="http://schemas.microsoft.com/office/powerpoint/2010/main" val="1360576366"/>
              </p:ext>
            </p:extLst>
          </p:nvPr>
        </p:nvGraphicFramePr>
        <p:xfrm>
          <a:off x="558800" y="2048933"/>
          <a:ext cx="11328399" cy="416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79221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82D3854-FB15-8DBB-34F0-F30FA0FD6711}"/>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Unconscious Bias- Continued (2 of 3)</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4" name="Content Placeholder 3">
            <a:extLst>
              <a:ext uri="{FF2B5EF4-FFF2-40B4-BE49-F238E27FC236}">
                <a16:creationId xmlns:a16="http://schemas.microsoft.com/office/drawing/2014/main" id="{3402EB80-8CD1-6386-C8AB-55765EF33F3A}"/>
              </a:ext>
            </a:extLst>
          </p:cNvPr>
          <p:cNvGraphicFramePr>
            <a:graphicFrameLocks noGrp="1"/>
          </p:cNvGraphicFramePr>
          <p:nvPr>
            <p:ph idx="1"/>
            <p:extLst>
              <p:ext uri="{D42A27DB-BD31-4B8C-83A1-F6EECF244321}">
                <p14:modId xmlns:p14="http://schemas.microsoft.com/office/powerpoint/2010/main" val="3437121578"/>
              </p:ext>
            </p:extLst>
          </p:nvPr>
        </p:nvGraphicFramePr>
        <p:xfrm>
          <a:off x="4513664" y="309966"/>
          <a:ext cx="7373536" cy="6199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2620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C481FEC-6F6F-AB9F-A5BB-892091FF1073}"/>
              </a:ext>
            </a:extLst>
          </p:cNvPr>
          <p:cNvSpPr>
            <a:spLocks noGrp="1"/>
          </p:cNvSpPr>
          <p:nvPr>
            <p:ph type="title"/>
          </p:nvPr>
        </p:nvSpPr>
        <p:spPr>
          <a:xfrm>
            <a:off x="492370" y="516835"/>
            <a:ext cx="3084844" cy="5772840"/>
          </a:xfrm>
        </p:spPr>
        <p:txBody>
          <a:bodyPr anchor="ctr">
            <a:normAutofit/>
          </a:bodyPr>
          <a:lstStyle/>
          <a:p>
            <a:r>
              <a:rPr lang="en-US" sz="3600" dirty="0">
                <a:solidFill>
                  <a:srgbClr val="FFFFFF"/>
                </a:solidFill>
              </a:rPr>
              <a:t>Unconscious Bias- Continued (3 of 3)</a:t>
            </a: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C68557EE-93FD-FA59-C172-97EDDC81F987}"/>
              </a:ext>
            </a:extLst>
          </p:cNvPr>
          <p:cNvGraphicFramePr>
            <a:graphicFrameLocks noGrp="1"/>
          </p:cNvGraphicFramePr>
          <p:nvPr>
            <p:ph idx="1"/>
            <p:extLst>
              <p:ext uri="{D42A27DB-BD31-4B8C-83A1-F6EECF244321}">
                <p14:modId xmlns:p14="http://schemas.microsoft.com/office/powerpoint/2010/main" val="2703469026"/>
              </p:ext>
            </p:extLst>
          </p:nvPr>
        </p:nvGraphicFramePr>
        <p:xfrm>
          <a:off x="4741863" y="372532"/>
          <a:ext cx="7013596" cy="6231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231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957242-0C7F-35BB-50B0-BE99F2FC8F8C}"/>
              </a:ext>
            </a:extLst>
          </p:cNvPr>
          <p:cNvSpPr>
            <a:spLocks noGrp="1"/>
          </p:cNvSpPr>
          <p:nvPr>
            <p:ph type="title" idx="4294967295"/>
          </p:nvPr>
        </p:nvSpPr>
        <p:spPr>
          <a:xfrm>
            <a:off x="838200" y="335628"/>
            <a:ext cx="10515600" cy="795338"/>
          </a:xfrm>
        </p:spPr>
        <p:txBody>
          <a:bodyPr/>
          <a:lstStyle/>
          <a:p>
            <a:pPr algn="ctr"/>
            <a:r>
              <a:rPr lang="en-US" dirty="0"/>
              <a:t>Danger Of A Single Story</a:t>
            </a:r>
          </a:p>
        </p:txBody>
      </p:sp>
      <p:pic>
        <p:nvPicPr>
          <p:cNvPr id="4" name="Online Media 3" descr="Chimamanda Ngozi Adichie: The danger of a single story">
            <a:hlinkClick r:id="" action="ppaction://media"/>
            <a:extLst>
              <a:ext uri="{FF2B5EF4-FFF2-40B4-BE49-F238E27FC236}">
                <a16:creationId xmlns:a16="http://schemas.microsoft.com/office/drawing/2014/main" id="{3A876E4E-5DD4-9DD6-193A-E21B6EEC0ED1}"/>
              </a:ext>
            </a:extLst>
          </p:cNvPr>
          <p:cNvPicPr>
            <a:picLocks noRot="1" noChangeAspect="1"/>
          </p:cNvPicPr>
          <p:nvPr>
            <a:videoFile r:link="rId1"/>
          </p:nvPr>
        </p:nvPicPr>
        <p:blipFill>
          <a:blip r:embed="rId4"/>
          <a:stretch>
            <a:fillRect/>
          </a:stretch>
        </p:blipFill>
        <p:spPr>
          <a:xfrm>
            <a:off x="1720769" y="1219200"/>
            <a:ext cx="8750461" cy="4937760"/>
          </a:xfrm>
          <a:prstGeom prst="rect">
            <a:avLst/>
          </a:prstGeom>
        </p:spPr>
      </p:pic>
    </p:spTree>
    <p:extLst>
      <p:ext uri="{BB962C8B-B14F-4D97-AF65-F5344CB8AC3E}">
        <p14:creationId xmlns:p14="http://schemas.microsoft.com/office/powerpoint/2010/main" val="18473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AA9DC-B7D0-F209-0775-26C61452ED02}"/>
              </a:ext>
            </a:extLst>
          </p:cNvPr>
          <p:cNvSpPr>
            <a:spLocks noGrp="1"/>
          </p:cNvSpPr>
          <p:nvPr>
            <p:ph type="title"/>
          </p:nvPr>
        </p:nvSpPr>
        <p:spPr>
          <a:xfrm>
            <a:off x="1097280" y="286603"/>
            <a:ext cx="10058400" cy="1450757"/>
          </a:xfrm>
        </p:spPr>
        <p:txBody>
          <a:bodyPr anchor="ctr">
            <a:normAutofit/>
          </a:bodyPr>
          <a:lstStyle/>
          <a:p>
            <a:r>
              <a:rPr lang="en-US" kern="0" dirty="0">
                <a:effectLst/>
                <a:latin typeface="Calibri" panose="020F0502020204030204" pitchFamily="34" charset="0"/>
                <a:ea typeface="Calibri" panose="020F0502020204030204" pitchFamily="34" charset="0"/>
                <a:cs typeface="Calibri" panose="020F0502020204030204" pitchFamily="34" charset="0"/>
              </a:rPr>
              <a:t>Onboarding</a:t>
            </a:r>
            <a:endParaRPr lang="en-US"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5" name="Content Placeholder 2">
            <a:extLst>
              <a:ext uri="{FF2B5EF4-FFF2-40B4-BE49-F238E27FC236}">
                <a16:creationId xmlns:a16="http://schemas.microsoft.com/office/drawing/2014/main" id="{3241E84F-5665-E944-90A2-BFCD32C06C37}"/>
              </a:ext>
            </a:extLst>
          </p:cNvPr>
          <p:cNvGraphicFramePr>
            <a:graphicFrameLocks noGrp="1"/>
          </p:cNvGraphicFramePr>
          <p:nvPr>
            <p:ph idx="1"/>
            <p:extLst>
              <p:ext uri="{D42A27DB-BD31-4B8C-83A1-F6EECF244321}">
                <p14:modId xmlns:p14="http://schemas.microsoft.com/office/powerpoint/2010/main" val="3557839872"/>
              </p:ext>
            </p:extLst>
          </p:nvPr>
        </p:nvGraphicFramePr>
        <p:xfrm>
          <a:off x="1096963" y="1913467"/>
          <a:ext cx="10058400"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19674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C85CE-27EC-595C-ED2C-1A130641442D}"/>
              </a:ext>
            </a:extLst>
          </p:cNvPr>
          <p:cNvSpPr>
            <a:spLocks noGrp="1"/>
          </p:cNvSpPr>
          <p:nvPr>
            <p:ph type="title"/>
          </p:nvPr>
        </p:nvSpPr>
        <p:spPr/>
        <p:txBody>
          <a:bodyPr anchor="ctr"/>
          <a:lstStyle/>
          <a:p>
            <a:r>
              <a:rPr lang="en-US" dirty="0"/>
              <a:t>Onboarding Discussions (1 of 3)</a:t>
            </a:r>
          </a:p>
        </p:txBody>
      </p:sp>
      <p:sp>
        <p:nvSpPr>
          <p:cNvPr id="3" name="Content Placeholder 2">
            <a:extLst>
              <a:ext uri="{FF2B5EF4-FFF2-40B4-BE49-F238E27FC236}">
                <a16:creationId xmlns:a16="http://schemas.microsoft.com/office/drawing/2014/main" id="{8980DFAF-D963-B9BE-69E9-3ABC5C5A1ED8}"/>
              </a:ext>
            </a:extLst>
          </p:cNvPr>
          <p:cNvSpPr>
            <a:spLocks noGrp="1"/>
          </p:cNvSpPr>
          <p:nvPr>
            <p:ph idx="1"/>
          </p:nvPr>
        </p:nvSpPr>
        <p:spPr>
          <a:xfrm>
            <a:off x="440267" y="1737359"/>
            <a:ext cx="11294533" cy="4527973"/>
          </a:xfrm>
        </p:spPr>
        <p:txBody>
          <a:bodyPr>
            <a:normAutofit/>
          </a:bodyPr>
          <a:lstStyle/>
          <a:p>
            <a:pPr marL="0" marR="0" indent="0">
              <a:lnSpc>
                <a:spcPct val="107000"/>
              </a:lnSpc>
              <a:spcBef>
                <a:spcPts val="0"/>
              </a:spcBef>
              <a:spcAft>
                <a:spcPts val="1500"/>
              </a:spcAft>
              <a:buNone/>
            </a:pPr>
            <a:r>
              <a:rPr lang="en-US" sz="1800" b="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Objective: </a:t>
            </a:r>
            <a:r>
              <a:rPr lang="en-US" sz="18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The objective of this exercise is to promote empathy and understanding among team members by encouraging them to see situations from different perspectives.</a:t>
            </a: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1500"/>
              </a:spcBef>
              <a:spcAft>
                <a:spcPts val="1500"/>
              </a:spcAft>
            </a:pPr>
            <a:r>
              <a:rPr lang="en-US" sz="1800" b="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Instructions:</a:t>
            </a:r>
            <a:endParaRPr lang="en-US" sz="1800" b="1"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US" sz="18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Divide the team into pairs or small groups, ensuring diversity in each group.</a:t>
            </a:r>
            <a:endParaRPr lang="en-US" sz="18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US" sz="18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Provide each group with a scenario or situation that may arise in the workplace. These scenarios should be relatable and relevant to the team's experiences.</a:t>
            </a:r>
            <a:endParaRPr lang="en-US" sz="18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US" sz="18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Instruct each group to discuss the scenario from the perspective of different stakeholders involved. Encourage them to consider how each person might feel, think, or react based on their unique circumstances, backgrounds, and roles.</a:t>
            </a:r>
            <a:endParaRPr lang="en-US" sz="18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US" sz="18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After discussing the scenario, ask each group to share their insights and observations with the larger team.</a:t>
            </a:r>
            <a:endParaRPr lang="en-US" sz="18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US" sz="18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Facilitate a group discussion to reflect on the exercise. Encourage team members to share their thoughts, challenges, and learnings from considering different perspectives.</a:t>
            </a:r>
            <a:endParaRPr lang="en-US" sz="18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US" sz="18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Summarize key takeaways and encourage team members to apply empathy and understanding in their daily interactions and decision-making processes.</a:t>
            </a:r>
            <a:endParaRPr lang="en-US" sz="18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800" dirty="0"/>
          </a:p>
        </p:txBody>
      </p:sp>
      <p:sp>
        <p:nvSpPr>
          <p:cNvPr id="4" name="Freeform 6">
            <a:extLst>
              <a:ext uri="{FF2B5EF4-FFF2-40B4-BE49-F238E27FC236}">
                <a16:creationId xmlns:a16="http://schemas.microsoft.com/office/drawing/2014/main" id="{0B7E2F4E-1DB1-71EF-4DA6-CF258607872F}"/>
              </a:ext>
            </a:extLst>
          </p:cNvPr>
          <p:cNvSpPr/>
          <p:nvPr/>
        </p:nvSpPr>
        <p:spPr>
          <a:xfrm>
            <a:off x="10316188" y="210290"/>
            <a:ext cx="1678983" cy="1527068"/>
          </a:xfrm>
          <a:custGeom>
            <a:avLst/>
            <a:gdLst/>
            <a:ahLst/>
            <a:cxnLst/>
            <a:rect l="l" t="t" r="r" b="b"/>
            <a:pathLst>
              <a:path w="5371992" h="5371992">
                <a:moveTo>
                  <a:pt x="0" y="0"/>
                </a:moveTo>
                <a:lnTo>
                  <a:pt x="5371992" y="0"/>
                </a:lnTo>
                <a:lnTo>
                  <a:pt x="5371992" y="5371993"/>
                </a:lnTo>
                <a:lnTo>
                  <a:pt x="0" y="5371993"/>
                </a:lnTo>
                <a:lnTo>
                  <a:pt x="0" y="0"/>
                </a:lnTo>
                <a:close/>
              </a:path>
            </a:pathLst>
          </a:custGeom>
          <a:blipFill>
            <a:blip r:embed="rId2"/>
            <a:stretch>
              <a:fillRect/>
            </a:stretch>
          </a:blipFill>
        </p:spPr>
        <p:txBody>
          <a:bodyPr/>
          <a:lstStyle/>
          <a:p>
            <a:endParaRPr lang="en-US" sz="1200"/>
          </a:p>
        </p:txBody>
      </p:sp>
    </p:spTree>
    <p:extLst>
      <p:ext uri="{BB962C8B-B14F-4D97-AF65-F5344CB8AC3E}">
        <p14:creationId xmlns:p14="http://schemas.microsoft.com/office/powerpoint/2010/main" val="1941424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294CF71-F6DA-33F1-71BF-DA0CBCA402C4}"/>
              </a:ext>
            </a:extLst>
          </p:cNvPr>
          <p:cNvSpPr>
            <a:spLocks noGrp="1"/>
          </p:cNvSpPr>
          <p:nvPr>
            <p:ph type="title"/>
          </p:nvPr>
        </p:nvSpPr>
        <p:spPr>
          <a:xfrm>
            <a:off x="1097280" y="516835"/>
            <a:ext cx="5977937" cy="1666501"/>
          </a:xfrm>
        </p:spPr>
        <p:txBody>
          <a:bodyPr>
            <a:normAutofit/>
          </a:bodyPr>
          <a:lstStyle/>
          <a:p>
            <a:r>
              <a:rPr lang="en-US" sz="4400" dirty="0">
                <a:solidFill>
                  <a:srgbClr val="FFFFFF"/>
                </a:solidFill>
                <a:latin typeface="Calibri" panose="020F0502020204030204" pitchFamily="34" charset="0"/>
                <a:ea typeface="Calibri" panose="020F0502020204030204" pitchFamily="34" charset="0"/>
                <a:cs typeface="Calibri" panose="020F0502020204030204" pitchFamily="34" charset="0"/>
              </a:rPr>
              <a:t>Introduction</a:t>
            </a:r>
          </a:p>
        </p:txBody>
      </p:sp>
      <p:sp>
        <p:nvSpPr>
          <p:cNvPr id="16" name="Content Placeholder 2">
            <a:extLst>
              <a:ext uri="{FF2B5EF4-FFF2-40B4-BE49-F238E27FC236}">
                <a16:creationId xmlns:a16="http://schemas.microsoft.com/office/drawing/2014/main" id="{C619DAF8-35EB-608D-61A3-7762E32D0A8B}"/>
              </a:ext>
            </a:extLst>
          </p:cNvPr>
          <p:cNvSpPr>
            <a:spLocks noGrp="1"/>
          </p:cNvSpPr>
          <p:nvPr>
            <p:ph idx="1"/>
          </p:nvPr>
        </p:nvSpPr>
        <p:spPr>
          <a:xfrm>
            <a:off x="1097279" y="2236304"/>
            <a:ext cx="5977938" cy="3652667"/>
          </a:xfrm>
        </p:spPr>
        <p:txBody>
          <a:bodyPr>
            <a:normAutofit lnSpcReduction="10000"/>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2800" kern="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Welcome everyone to our in-depth session on advancing equity throughout the employee lifecycle.</a:t>
            </a:r>
          </a:p>
          <a:p>
            <a:pPr marL="342900" marR="0" lvl="0" indent="-342900">
              <a:spcBef>
                <a:spcPts val="0"/>
              </a:spcBef>
              <a:spcAft>
                <a:spcPts val="0"/>
              </a:spcAft>
              <a:buSzPts val="1000"/>
              <a:buFont typeface="Symbol" panose="05050102010706020507" pitchFamily="18" charset="2"/>
              <a:buChar char=""/>
              <a:tabLst>
                <a:tab pos="457200" algn="l"/>
              </a:tabLst>
            </a:pPr>
            <a:endParaRPr lang="en-US" sz="2800"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800" kern="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Over </a:t>
            </a:r>
            <a:r>
              <a:rPr lang="en-US" sz="2800" kern="0" dirty="0">
                <a:solidFill>
                  <a:srgbClr val="FFFFFF"/>
                </a:solidFill>
                <a:latin typeface="Calibri" panose="020F0502020204030204" pitchFamily="34" charset="0"/>
                <a:ea typeface="Calibri" panose="020F0502020204030204" pitchFamily="34" charset="0"/>
                <a:cs typeface="Calibri" panose="020F0502020204030204" pitchFamily="34" charset="0"/>
              </a:rPr>
              <a:t>our time today</a:t>
            </a:r>
            <a:r>
              <a:rPr lang="en-US" sz="2800" kern="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we'll delve into strategies for cultivating a culture of equity that permeates every stage of the employee journey.</a:t>
            </a:r>
            <a:endParaRPr lang="en-US" sz="2800"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endParaRPr lang="en-US" sz="2800" kern="0" dirty="0">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800" kern="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Let's embark on this journey together!</a:t>
            </a:r>
            <a:endParaRPr lang="en-US" sz="2800"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p>
            <a:endParaRPr lang="en-US" sz="2800" dirty="0">
              <a:solidFill>
                <a:srgbClr val="FFFFFF"/>
              </a:solidFill>
            </a:endParaRPr>
          </a:p>
        </p:txBody>
      </p:sp>
      <p:sp>
        <p:nvSpPr>
          <p:cNvPr id="17" name="Rectangle 16">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8" name="Picture 17" descr="One orange paper boat leading a group of white paper boats">
            <a:extLst>
              <a:ext uri="{FF2B5EF4-FFF2-40B4-BE49-F238E27FC236}">
                <a16:creationId xmlns:a16="http://schemas.microsoft.com/office/drawing/2014/main" id="{95306B6E-21B4-165D-A54B-0C2170283489}"/>
              </a:ext>
            </a:extLst>
          </p:cNvPr>
          <p:cNvPicPr>
            <a:picLocks noChangeAspect="1"/>
          </p:cNvPicPr>
          <p:nvPr/>
        </p:nvPicPr>
        <p:blipFill rotWithShape="1">
          <a:blip r:embed="rId3"/>
          <a:srcRect l="14597" r="40823" b="-1"/>
          <a:stretch/>
        </p:blipFill>
        <p:spPr>
          <a:xfrm>
            <a:off x="7611902" y="10"/>
            <a:ext cx="4580097" cy="6857990"/>
          </a:xfrm>
          <a:prstGeom prst="rect">
            <a:avLst/>
          </a:prstGeom>
        </p:spPr>
      </p:pic>
    </p:spTree>
    <p:extLst>
      <p:ext uri="{BB962C8B-B14F-4D97-AF65-F5344CB8AC3E}">
        <p14:creationId xmlns:p14="http://schemas.microsoft.com/office/powerpoint/2010/main" val="30916493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9F2CF-708A-A463-9C75-B747FB643CA2}"/>
              </a:ext>
            </a:extLst>
          </p:cNvPr>
          <p:cNvSpPr>
            <a:spLocks noGrp="1"/>
          </p:cNvSpPr>
          <p:nvPr>
            <p:ph type="title" idx="4294967295"/>
          </p:nvPr>
        </p:nvSpPr>
        <p:spPr>
          <a:xfrm>
            <a:off x="584200" y="0"/>
            <a:ext cx="11023600" cy="1449387"/>
          </a:xfrm>
        </p:spPr>
        <p:txBody>
          <a:bodyPr anchor="ctr"/>
          <a:lstStyle/>
          <a:p>
            <a:r>
              <a:rPr lang="en-US" dirty="0"/>
              <a:t>Onboarding Discussion Continued (2 of 3)</a:t>
            </a:r>
          </a:p>
        </p:txBody>
      </p:sp>
      <p:sp>
        <p:nvSpPr>
          <p:cNvPr id="3" name="Content Placeholder 2">
            <a:extLst>
              <a:ext uri="{FF2B5EF4-FFF2-40B4-BE49-F238E27FC236}">
                <a16:creationId xmlns:a16="http://schemas.microsoft.com/office/drawing/2014/main" id="{AE68B612-9EC6-4B24-13C8-C850CA414EAA}"/>
              </a:ext>
            </a:extLst>
          </p:cNvPr>
          <p:cNvSpPr>
            <a:spLocks noGrp="1"/>
          </p:cNvSpPr>
          <p:nvPr>
            <p:ph idx="4294967295"/>
          </p:nvPr>
        </p:nvSpPr>
        <p:spPr>
          <a:xfrm>
            <a:off x="381000" y="1169688"/>
            <a:ext cx="11430000" cy="5006822"/>
          </a:xfrm>
        </p:spPr>
        <p:txBody>
          <a:bodyPr>
            <a:noAutofit/>
          </a:bodyPr>
          <a:lstStyle/>
          <a:p>
            <a:pPr marL="0" marR="0">
              <a:lnSpc>
                <a:spcPct val="107000"/>
              </a:lnSpc>
              <a:spcBef>
                <a:spcPts val="1500"/>
              </a:spcBef>
              <a:spcAft>
                <a:spcPts val="1500"/>
              </a:spcAft>
            </a:pPr>
            <a:r>
              <a:rPr lang="en-US" sz="1700" b="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Example Scenarios:</a:t>
            </a:r>
            <a:endParaRPr lang="en-US" sz="1700" b="1"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US" sz="1700" b="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Scenario: </a:t>
            </a:r>
            <a:r>
              <a:rPr lang="en-US" sz="17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A team member consistently arrives late to team meetings, causing frustration among their colleagues. </a:t>
            </a:r>
            <a:r>
              <a:rPr lang="en-US" sz="1700" i="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Perspectives:</a:t>
            </a:r>
            <a:endParaRPr lang="en-US" sz="1700" i="1"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sz="1700" i="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The late team member: </a:t>
            </a:r>
            <a:r>
              <a:rPr lang="en-US" sz="17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They may have personal or family obligations that make it difficult for them to arrive on time. They may feel stressed or overwhelmed by their responsibilities.</a:t>
            </a:r>
            <a:endParaRPr lang="en-US" sz="17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sz="1700" i="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Colleagues: </a:t>
            </a:r>
            <a:r>
              <a:rPr lang="en-US" sz="17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They may feel disrespected or inconvenienced by the late arrival, especially if it disrupts the flow of the meeting or delays important discussions.</a:t>
            </a:r>
            <a:endParaRPr lang="en-US" sz="17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sz="1700" i="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Team leader: </a:t>
            </a:r>
            <a:r>
              <a:rPr lang="en-US" sz="17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They may feel responsible for addressing the issue and maintaining team productivity. They may also feel torn between supporting the late team member and holding them accountable for their actions.</a:t>
            </a:r>
            <a:endParaRPr lang="en-US" sz="17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US" sz="1700" b="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Scenario: </a:t>
            </a:r>
            <a:r>
              <a:rPr lang="en-US" sz="17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A project deadline is approaching, and team members have differing opinions on the best approach to meet it. </a:t>
            </a:r>
            <a:r>
              <a:rPr lang="en-US" sz="1700" i="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Perspectives:</a:t>
            </a:r>
            <a:endParaRPr lang="en-US" sz="1700" i="1"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sz="1700" i="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Proponents of one approach: </a:t>
            </a:r>
            <a:r>
              <a:rPr lang="en-US" sz="17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They may believe strongly in their proposed solution and feel confident that it will lead to success. They may be eager to implement their ideas and may feel frustrated by resistance from others.</a:t>
            </a:r>
            <a:endParaRPr lang="en-US" sz="17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sz="1700" i="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Proponents of another approach: </a:t>
            </a:r>
            <a:r>
              <a:rPr lang="en-US" sz="17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They may have valid concerns about the proposed solution and may advocate for an alternative approach that they believe will yield better results. They may feel unheard or dismissed by those advocating for a different approach.</a:t>
            </a:r>
            <a:endParaRPr lang="en-US" sz="17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sz="1700" i="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Neutral team members: </a:t>
            </a:r>
            <a:r>
              <a:rPr lang="en-US" sz="17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They may feel caught in the middle of the debate and may struggle to navigate conflicting viewpoints. They may prioritize consensus-building and collaboration to ensure that all perspectives are considered.</a:t>
            </a:r>
            <a:endParaRPr lang="en-US" sz="17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10282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154D-D89D-B6C3-6BE8-E088998B3693}"/>
              </a:ext>
            </a:extLst>
          </p:cNvPr>
          <p:cNvSpPr>
            <a:spLocks noGrp="1"/>
          </p:cNvSpPr>
          <p:nvPr>
            <p:ph type="title" idx="4294967295"/>
          </p:nvPr>
        </p:nvSpPr>
        <p:spPr>
          <a:xfrm>
            <a:off x="685799" y="-76201"/>
            <a:ext cx="10820400" cy="1449387"/>
          </a:xfrm>
        </p:spPr>
        <p:txBody>
          <a:bodyPr anchor="ctr"/>
          <a:lstStyle/>
          <a:p>
            <a:r>
              <a:rPr lang="en-US" dirty="0"/>
              <a:t>Onboarding Discussion Continued (3 of 3)</a:t>
            </a:r>
          </a:p>
        </p:txBody>
      </p:sp>
      <p:sp>
        <p:nvSpPr>
          <p:cNvPr id="3" name="Content Placeholder 2">
            <a:extLst>
              <a:ext uri="{FF2B5EF4-FFF2-40B4-BE49-F238E27FC236}">
                <a16:creationId xmlns:a16="http://schemas.microsoft.com/office/drawing/2014/main" id="{2AEE2B43-3693-F38C-473C-48C30C9AF50F}"/>
              </a:ext>
            </a:extLst>
          </p:cNvPr>
          <p:cNvSpPr>
            <a:spLocks noGrp="1"/>
          </p:cNvSpPr>
          <p:nvPr>
            <p:ph idx="4294967295"/>
          </p:nvPr>
        </p:nvSpPr>
        <p:spPr>
          <a:xfrm>
            <a:off x="465931" y="1086465"/>
            <a:ext cx="11260137" cy="5043948"/>
          </a:xfrm>
        </p:spPr>
        <p:txBody>
          <a:bodyPr>
            <a:noAutofit/>
          </a:bodyPr>
          <a:lstStyle/>
          <a:p>
            <a:pPr marL="342900" marR="0" lvl="0" indent="-342900">
              <a:lnSpc>
                <a:spcPct val="107000"/>
              </a:lnSpc>
              <a:spcBef>
                <a:spcPts val="0"/>
              </a:spcBef>
              <a:spcAft>
                <a:spcPts val="0"/>
              </a:spcAft>
              <a:buFont typeface="+mj-lt"/>
              <a:buAutoNum type="arabicPeriod" startAt="3"/>
              <a:tabLst>
                <a:tab pos="457200" algn="l"/>
              </a:tabLst>
            </a:pPr>
            <a:r>
              <a:rPr lang="en-US" sz="1800" b="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Scenario: </a:t>
            </a:r>
            <a:r>
              <a:rPr lang="en-US" sz="18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A new team member joins the department, and existing team members have mixed reactions to their presence. </a:t>
            </a:r>
            <a:r>
              <a:rPr lang="en-US" sz="1800" i="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Perspectives:</a:t>
            </a:r>
            <a:endParaRPr lang="en-US" sz="1800" i="1"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i="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New team member: </a:t>
            </a:r>
            <a:r>
              <a:rPr lang="en-US"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They may feel excited and eager to make a positive impression on their new colleagues. They may also feel anxious or uncertain about fitting in and proving themselves in a new environment.</a:t>
            </a:r>
            <a:endParaRPr lang="en-US"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i="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Existing team members: </a:t>
            </a:r>
            <a:r>
              <a:rPr lang="en-US"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They may feel curious about the new team member's background and skills. Some may welcome the new addition and offer support, while others may feel threatened by the newcomer's potential impact on team dynamics or workload distribution.</a:t>
            </a:r>
            <a:endParaRPr lang="en-US"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Symbol" panose="05050102010706020507" pitchFamily="18" charset="2"/>
              <a:buChar char=""/>
              <a:tabLst>
                <a:tab pos="914400" algn="l"/>
              </a:tabLst>
            </a:pPr>
            <a:r>
              <a:rPr lang="en-US" i="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Team leader: </a:t>
            </a:r>
            <a:r>
              <a:rPr lang="en-US"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They may feel responsible for integrating the new team member into the group and ensuring a smooth transition. They may also be mindful of potential challenges, such as cliques or resistance to change, and may take proactive steps to address them.</a:t>
            </a:r>
            <a:endParaRPr lang="en-US"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1500"/>
              </a:spcBef>
              <a:spcAft>
                <a:spcPts val="1500"/>
              </a:spcAft>
            </a:pPr>
            <a:r>
              <a:rPr lang="en-US" sz="1800" b="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Reflection Questions:</a:t>
            </a:r>
            <a:endParaRPr lang="en-US" sz="1800" b="1"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635508" lvl="1" indent="-342900">
              <a:lnSpc>
                <a:spcPct val="107000"/>
              </a:lnSpc>
              <a:spcBef>
                <a:spcPts val="0"/>
              </a:spcBef>
              <a:spcAft>
                <a:spcPts val="0"/>
              </a:spcAft>
              <a:buSzPts val="1000"/>
              <a:buFont typeface="Symbol" panose="05050102010706020507" pitchFamily="18" charset="2"/>
              <a:buChar char=""/>
              <a:tabLst>
                <a:tab pos="457200" algn="l"/>
              </a:tabLst>
            </a:pPr>
            <a:r>
              <a:rPr lang="en-US"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How did considering different perspectives change your understanding of the situation?</a:t>
            </a:r>
            <a:endParaRPr lang="en-US"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635508" lvl="1" indent="-342900">
              <a:lnSpc>
                <a:spcPct val="107000"/>
              </a:lnSpc>
              <a:spcBef>
                <a:spcPts val="0"/>
              </a:spcBef>
              <a:spcAft>
                <a:spcPts val="0"/>
              </a:spcAft>
              <a:buSzPts val="1000"/>
              <a:buFont typeface="Symbol" panose="05050102010706020507" pitchFamily="18" charset="2"/>
              <a:buChar char=""/>
              <a:tabLst>
                <a:tab pos="457200" algn="l"/>
              </a:tabLst>
            </a:pPr>
            <a:r>
              <a:rPr lang="en-US"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What challenges did you encounter in empathizing with others' perspectives?</a:t>
            </a:r>
            <a:endParaRPr lang="en-US"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635508" lvl="1" indent="-342900">
              <a:lnSpc>
                <a:spcPct val="107000"/>
              </a:lnSpc>
              <a:spcBef>
                <a:spcPts val="0"/>
              </a:spcBef>
              <a:spcAft>
                <a:spcPts val="0"/>
              </a:spcAft>
              <a:buSzPts val="1000"/>
              <a:buFont typeface="Symbol" panose="05050102010706020507" pitchFamily="18" charset="2"/>
              <a:buChar char=""/>
              <a:tabLst>
                <a:tab pos="457200" algn="l"/>
              </a:tabLst>
            </a:pPr>
            <a:r>
              <a:rPr lang="en-US"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How can we use empathy to improve communication and collaboration within our team?</a:t>
            </a:r>
            <a:endParaRPr lang="en-US"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1500"/>
              </a:spcBef>
              <a:spcAft>
                <a:spcPts val="0"/>
              </a:spcAft>
            </a:pPr>
            <a:r>
              <a:rPr lang="en-US" sz="18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This exercise helps team members develop empathy by encouraging them to consider different viewpoints and understand the complexities of interpersonal dynamics in the workplace.</a:t>
            </a: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27733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CC9F801-6A95-2466-2593-1733E15D9813}"/>
              </a:ext>
            </a:extLst>
          </p:cNvPr>
          <p:cNvSpPr>
            <a:spLocks noGrp="1"/>
          </p:cNvSpPr>
          <p:nvPr>
            <p:ph type="title"/>
          </p:nvPr>
        </p:nvSpPr>
        <p:spPr>
          <a:xfrm>
            <a:off x="492370" y="516835"/>
            <a:ext cx="3287150" cy="5772840"/>
          </a:xfrm>
        </p:spPr>
        <p:txBody>
          <a:bodyPr anchor="ctr">
            <a:normAutofit/>
          </a:bodyPr>
          <a:lstStyle/>
          <a:p>
            <a:r>
              <a:rPr lang="en-US" sz="4400" kern="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Development</a:t>
            </a:r>
            <a:br>
              <a:rPr lang="en-US" sz="3600" kern="1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br>
            <a:endParaRPr lang="en-US" sz="3600" dirty="0">
              <a:solidFill>
                <a:srgbClr val="FFFFFF"/>
              </a:solidFill>
            </a:endParaRP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F398E0C4-4F9D-E2E4-F0AB-20478218F7E4}"/>
              </a:ext>
            </a:extLst>
          </p:cNvPr>
          <p:cNvGraphicFramePr>
            <a:graphicFrameLocks noGrp="1"/>
          </p:cNvGraphicFramePr>
          <p:nvPr>
            <p:ph idx="1"/>
            <p:extLst>
              <p:ext uri="{D42A27DB-BD31-4B8C-83A1-F6EECF244321}">
                <p14:modId xmlns:p14="http://schemas.microsoft.com/office/powerpoint/2010/main" val="2409930486"/>
              </p:ext>
            </p:extLst>
          </p:nvPr>
        </p:nvGraphicFramePr>
        <p:xfrm>
          <a:off x="4741863" y="426720"/>
          <a:ext cx="6797675" cy="5862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45006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0D2E6-8C61-06C4-A05B-C7096A96D839}"/>
              </a:ext>
            </a:extLst>
          </p:cNvPr>
          <p:cNvSpPr>
            <a:spLocks noGrp="1"/>
          </p:cNvSpPr>
          <p:nvPr>
            <p:ph type="title"/>
          </p:nvPr>
        </p:nvSpPr>
        <p:spPr/>
        <p:txBody>
          <a:bodyPr anchor="ctr"/>
          <a:lstStyle/>
          <a:p>
            <a:r>
              <a:rPr lang="en-US" dirty="0"/>
              <a:t>Equity Simulations (1 of 3)</a:t>
            </a:r>
          </a:p>
        </p:txBody>
      </p:sp>
      <p:sp>
        <p:nvSpPr>
          <p:cNvPr id="3" name="Content Placeholder 2">
            <a:extLst>
              <a:ext uri="{FF2B5EF4-FFF2-40B4-BE49-F238E27FC236}">
                <a16:creationId xmlns:a16="http://schemas.microsoft.com/office/drawing/2014/main" id="{ACEF9086-BF27-F532-8C1E-DB6CD174A2EE}"/>
              </a:ext>
            </a:extLst>
          </p:cNvPr>
          <p:cNvSpPr>
            <a:spLocks noGrp="1"/>
          </p:cNvSpPr>
          <p:nvPr>
            <p:ph idx="1"/>
          </p:nvPr>
        </p:nvSpPr>
        <p:spPr>
          <a:xfrm>
            <a:off x="353568" y="1845733"/>
            <a:ext cx="11399520" cy="4524069"/>
          </a:xfrm>
        </p:spPr>
        <p:txBody>
          <a:bodyPr>
            <a:normAutofit fontScale="92500" lnSpcReduction="20000"/>
          </a:bodyPr>
          <a:lstStyle/>
          <a:p>
            <a:pPr marL="0" marR="0" indent="0">
              <a:lnSpc>
                <a:spcPct val="107000"/>
              </a:lnSpc>
              <a:spcBef>
                <a:spcPts val="0"/>
              </a:spcBef>
              <a:spcAft>
                <a:spcPts val="1500"/>
              </a:spcAft>
              <a:buNone/>
            </a:pPr>
            <a:r>
              <a:rPr lang="en-US" sz="1800" kern="0" dirty="0">
                <a:solidFill>
                  <a:srgbClr val="0D0D0D"/>
                </a:solidFill>
                <a:highlight>
                  <a:srgbClr val="FFFFFF"/>
                </a:highlight>
                <a:latin typeface="Calibri" panose="020F0502020204030204" pitchFamily="34" charset="0"/>
                <a:ea typeface="Times New Roman" panose="02020603050405020304" pitchFamily="18" charset="0"/>
                <a:cs typeface="Times New Roman" panose="02020603050405020304" pitchFamily="18" charset="0"/>
              </a:rPr>
              <a:t>T</a:t>
            </a:r>
            <a:r>
              <a:rPr lang="en-US" sz="18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hree examples of case studies or simulations that illustrate equity challenges in career development:</a:t>
            </a: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US" sz="1800" b="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Case Study: </a:t>
            </a:r>
            <a:r>
              <a:rPr lang="en-US" sz="1800" i="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Promotion Disparity Scenario: </a:t>
            </a:r>
            <a:r>
              <a:rPr lang="en-US" sz="18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In a company with a diverse workforce, two employees, John and Sarah, have been working in similar roles for the same duration and have consistently received positive performance reviews. When a promotion opportunity arises, John, who is male and from a majority ethnic group, is promoted to a higher position. Sarah, who is female and from an underrepresented ethnic group, is overlooked for the promotion despite having comparable qualifications and performance.</a:t>
            </a:r>
            <a:endParaRPr lang="en-US" sz="18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1500"/>
              </a:spcBef>
              <a:spcAft>
                <a:spcPts val="1500"/>
              </a:spcAft>
            </a:pPr>
            <a:r>
              <a:rPr lang="en-US" sz="1800" b="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Discussion Points:</a:t>
            </a:r>
            <a:endParaRPr lang="en-US" sz="1800" b="1"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635508" lvl="1" indent="-342900">
              <a:lnSpc>
                <a:spcPct val="107000"/>
              </a:lnSpc>
              <a:spcBef>
                <a:spcPts val="0"/>
              </a:spcBef>
              <a:spcAft>
                <a:spcPts val="0"/>
              </a:spcAft>
              <a:buSzPts val="1000"/>
              <a:buFont typeface="Symbol" panose="05050102010706020507" pitchFamily="18" charset="2"/>
              <a:buChar char=""/>
              <a:tabLst>
                <a:tab pos="457200" algn="l"/>
              </a:tabLst>
            </a:pPr>
            <a:r>
              <a:rPr lang="en-US"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Identify potential biases or barriers that may have influenced the promotion decision.</a:t>
            </a:r>
            <a:endParaRPr lang="en-US"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635508" lvl="1" indent="-342900">
              <a:lnSpc>
                <a:spcPct val="107000"/>
              </a:lnSpc>
              <a:spcBef>
                <a:spcPts val="0"/>
              </a:spcBef>
              <a:spcAft>
                <a:spcPts val="0"/>
              </a:spcAft>
              <a:buSzPts val="1000"/>
              <a:buFont typeface="Symbol" panose="05050102010706020507" pitchFamily="18" charset="2"/>
              <a:buChar char=""/>
              <a:tabLst>
                <a:tab pos="457200" algn="l"/>
              </a:tabLst>
            </a:pPr>
            <a:r>
              <a:rPr lang="en-US"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Discuss the impact of systemic inequities on career advancement opportunities for underrepresented groups.</a:t>
            </a:r>
            <a:endParaRPr lang="en-US"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635508" lvl="1" indent="-342900">
              <a:lnSpc>
                <a:spcPct val="107000"/>
              </a:lnSpc>
              <a:spcBef>
                <a:spcPts val="0"/>
              </a:spcBef>
              <a:spcAft>
                <a:spcPts val="0"/>
              </a:spcAft>
              <a:buSzPts val="1000"/>
              <a:buFont typeface="Symbol" panose="05050102010706020507" pitchFamily="18" charset="2"/>
              <a:buChar char=""/>
              <a:tabLst>
                <a:tab pos="457200" algn="l"/>
              </a:tabLst>
            </a:pPr>
            <a:r>
              <a:rPr lang="en-US"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Explore strategies for promoting fairness and transparency in promotion processes to address disparities and foster inclusivity.</a:t>
            </a:r>
            <a:endParaRPr lang="en-US"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2"/>
              <a:tabLst>
                <a:tab pos="457200" algn="l"/>
              </a:tabLst>
            </a:pPr>
            <a:endParaRPr lang="en-US" sz="1800" b="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2"/>
              <a:tabLst>
                <a:tab pos="457200" algn="l"/>
              </a:tabLst>
            </a:pPr>
            <a:r>
              <a:rPr lang="en-US" sz="1800" b="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Simulation: </a:t>
            </a:r>
            <a:r>
              <a:rPr lang="en-US" sz="1800" i="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Career Development Workshop Scenario: </a:t>
            </a:r>
            <a:r>
              <a:rPr lang="en-US" sz="18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During a career development workshop, participants are divided into groups and given different scenarios representing employees at various stages of their careers. Each scenario presents challenges related to gender, race, age, or other diversity dimensions, such as unequal access to training opportunities, biased performance evaluations, or limited mentorship support. Participants are tasked with brainstorming solutions to address these challenges and promote equity in career development.</a:t>
            </a:r>
            <a:endParaRPr lang="en-US" sz="18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
        <p:nvSpPr>
          <p:cNvPr id="4" name="Freeform 6">
            <a:extLst>
              <a:ext uri="{FF2B5EF4-FFF2-40B4-BE49-F238E27FC236}">
                <a16:creationId xmlns:a16="http://schemas.microsoft.com/office/drawing/2014/main" id="{B9A8C139-2E6C-3194-535C-8444DDABDECD}"/>
              </a:ext>
            </a:extLst>
          </p:cNvPr>
          <p:cNvSpPr/>
          <p:nvPr/>
        </p:nvSpPr>
        <p:spPr>
          <a:xfrm>
            <a:off x="10316188" y="178230"/>
            <a:ext cx="1678983" cy="1527068"/>
          </a:xfrm>
          <a:custGeom>
            <a:avLst/>
            <a:gdLst/>
            <a:ahLst/>
            <a:cxnLst/>
            <a:rect l="l" t="t" r="r" b="b"/>
            <a:pathLst>
              <a:path w="5371992" h="5371992">
                <a:moveTo>
                  <a:pt x="0" y="0"/>
                </a:moveTo>
                <a:lnTo>
                  <a:pt x="5371992" y="0"/>
                </a:lnTo>
                <a:lnTo>
                  <a:pt x="5371992" y="5371993"/>
                </a:lnTo>
                <a:lnTo>
                  <a:pt x="0" y="5371993"/>
                </a:lnTo>
                <a:lnTo>
                  <a:pt x="0" y="0"/>
                </a:lnTo>
                <a:close/>
              </a:path>
            </a:pathLst>
          </a:custGeom>
          <a:blipFill>
            <a:blip r:embed="rId2"/>
            <a:stretch>
              <a:fillRect/>
            </a:stretch>
          </a:blipFill>
        </p:spPr>
        <p:txBody>
          <a:bodyPr/>
          <a:lstStyle/>
          <a:p>
            <a:endParaRPr lang="en-US" sz="1200"/>
          </a:p>
        </p:txBody>
      </p:sp>
    </p:spTree>
    <p:extLst>
      <p:ext uri="{BB962C8B-B14F-4D97-AF65-F5344CB8AC3E}">
        <p14:creationId xmlns:p14="http://schemas.microsoft.com/office/powerpoint/2010/main" val="2575412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F3A58-769B-B1F2-6D4B-A5F49352DB7C}"/>
              </a:ext>
            </a:extLst>
          </p:cNvPr>
          <p:cNvSpPr>
            <a:spLocks noGrp="1"/>
          </p:cNvSpPr>
          <p:nvPr>
            <p:ph type="title"/>
          </p:nvPr>
        </p:nvSpPr>
        <p:spPr/>
        <p:txBody>
          <a:bodyPr anchor="ctr"/>
          <a:lstStyle/>
          <a:p>
            <a:r>
              <a:rPr lang="en-US" dirty="0"/>
              <a:t>Equity Simulations Continued (2 of 3)</a:t>
            </a:r>
          </a:p>
        </p:txBody>
      </p:sp>
      <p:sp>
        <p:nvSpPr>
          <p:cNvPr id="3" name="Content Placeholder 2">
            <a:extLst>
              <a:ext uri="{FF2B5EF4-FFF2-40B4-BE49-F238E27FC236}">
                <a16:creationId xmlns:a16="http://schemas.microsoft.com/office/drawing/2014/main" id="{7B6F3232-CFC4-80A0-D16E-8F861EBF4AAE}"/>
              </a:ext>
            </a:extLst>
          </p:cNvPr>
          <p:cNvSpPr>
            <a:spLocks noGrp="1"/>
          </p:cNvSpPr>
          <p:nvPr>
            <p:ph idx="1"/>
          </p:nvPr>
        </p:nvSpPr>
        <p:spPr>
          <a:xfrm>
            <a:off x="542441" y="1845734"/>
            <a:ext cx="11189776" cy="4446578"/>
          </a:xfrm>
        </p:spPr>
        <p:txBody>
          <a:bodyPr>
            <a:normAutofit lnSpcReduction="10000"/>
          </a:bodyPr>
          <a:lstStyle/>
          <a:p>
            <a:pPr marL="0" marR="0">
              <a:lnSpc>
                <a:spcPct val="107000"/>
              </a:lnSpc>
              <a:spcBef>
                <a:spcPts val="1500"/>
              </a:spcBef>
              <a:spcAft>
                <a:spcPts val="1500"/>
              </a:spcAft>
            </a:pPr>
            <a:r>
              <a:rPr lang="en-US" sz="20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Discussion Points:</a:t>
            </a:r>
            <a:endParaRPr lang="en-US" sz="20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635508" lvl="1" indent="-342900">
              <a:lnSpc>
                <a:spcPct val="107000"/>
              </a:lnSpc>
              <a:spcBef>
                <a:spcPts val="0"/>
              </a:spcBef>
              <a:spcAft>
                <a:spcPts val="0"/>
              </a:spcAft>
              <a:buSzPts val="1000"/>
              <a:buFont typeface="Symbol" panose="05050102010706020507" pitchFamily="18" charset="2"/>
              <a:buChar char=""/>
              <a:tabLst>
                <a:tab pos="457200" algn="l"/>
              </a:tabLst>
            </a:pPr>
            <a:r>
              <a:rPr lang="en-US" sz="20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Analyze the barriers and biases depicted in each scenario and their implications for career advancement.</a:t>
            </a:r>
            <a:endParaRPr lang="en-US" sz="20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635508" lvl="1" indent="-342900">
              <a:lnSpc>
                <a:spcPct val="107000"/>
              </a:lnSpc>
              <a:spcBef>
                <a:spcPts val="0"/>
              </a:spcBef>
              <a:spcAft>
                <a:spcPts val="0"/>
              </a:spcAft>
              <a:buSzPts val="1000"/>
              <a:buFont typeface="Symbol" panose="05050102010706020507" pitchFamily="18" charset="2"/>
              <a:buChar char=""/>
              <a:tabLst>
                <a:tab pos="457200" algn="l"/>
              </a:tabLst>
            </a:pPr>
            <a:r>
              <a:rPr lang="en-US" sz="20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Discuss the importance of inclusive career development practices, such as mentoring, sponsorship, and skill-building opportunities.</a:t>
            </a:r>
            <a:endParaRPr lang="en-US" sz="20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635508" lvl="1" indent="-342900">
              <a:lnSpc>
                <a:spcPct val="107000"/>
              </a:lnSpc>
              <a:spcBef>
                <a:spcPts val="0"/>
              </a:spcBef>
              <a:spcAft>
                <a:spcPts val="0"/>
              </a:spcAft>
              <a:buSzPts val="1000"/>
              <a:buFont typeface="Symbol" panose="05050102010706020507" pitchFamily="18" charset="2"/>
              <a:buChar char=""/>
              <a:tabLst>
                <a:tab pos="457200" algn="l"/>
              </a:tabLst>
            </a:pPr>
            <a:r>
              <a:rPr lang="en-US" sz="20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Identify strategies for creating a supportive and equitable work environment where all employees have equal access to resources and opportunities for professional growth.</a:t>
            </a:r>
            <a:endParaRPr lang="en-US" sz="20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3"/>
              <a:tabLst>
                <a:tab pos="457200" algn="l"/>
              </a:tabLst>
            </a:pPr>
            <a:endParaRPr lang="en-US" sz="20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3"/>
              <a:tabLst>
                <a:tab pos="457200" algn="l"/>
              </a:tabLst>
            </a:pPr>
            <a:r>
              <a:rPr lang="en-US" sz="2000" b="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Case Study: </a:t>
            </a:r>
            <a:r>
              <a:rPr lang="en-US" sz="2000" i="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Succession Planning Dilemma Scenario: </a:t>
            </a:r>
            <a:r>
              <a:rPr lang="en-US" sz="20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In a company preparing for leadership succession, the executive team is predominantly composed of older, white males. Despite efforts to promote diversity and inclusion, there is limited representation of women and  BIPOC  groups in senior leadership positions. The HR team is tasked with developing a succession plan that addresses the need for diverse leadership talent while ensuring continuity and effectiveness in leadership transitions.</a:t>
            </a:r>
            <a:endParaRPr lang="en-US" sz="20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7289224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12927-B270-3E65-0086-63B6CA13167E}"/>
              </a:ext>
            </a:extLst>
          </p:cNvPr>
          <p:cNvSpPr>
            <a:spLocks noGrp="1"/>
          </p:cNvSpPr>
          <p:nvPr>
            <p:ph type="title"/>
          </p:nvPr>
        </p:nvSpPr>
        <p:spPr/>
        <p:txBody>
          <a:bodyPr anchor="ctr"/>
          <a:lstStyle/>
          <a:p>
            <a:r>
              <a:rPr lang="en-US" dirty="0"/>
              <a:t>Equity Simulations Continued (3 of 3)</a:t>
            </a:r>
          </a:p>
        </p:txBody>
      </p:sp>
      <p:sp>
        <p:nvSpPr>
          <p:cNvPr id="3" name="Content Placeholder 2">
            <a:extLst>
              <a:ext uri="{FF2B5EF4-FFF2-40B4-BE49-F238E27FC236}">
                <a16:creationId xmlns:a16="http://schemas.microsoft.com/office/drawing/2014/main" id="{812BFA5F-5957-193A-C2CE-6C3B1AD37B49}"/>
              </a:ext>
            </a:extLst>
          </p:cNvPr>
          <p:cNvSpPr>
            <a:spLocks noGrp="1"/>
          </p:cNvSpPr>
          <p:nvPr>
            <p:ph idx="1"/>
          </p:nvPr>
        </p:nvSpPr>
        <p:spPr>
          <a:xfrm>
            <a:off x="495946" y="1845733"/>
            <a:ext cx="11174278" cy="4214103"/>
          </a:xfrm>
        </p:spPr>
        <p:txBody>
          <a:bodyPr>
            <a:normAutofit fontScale="92500" lnSpcReduction="20000"/>
          </a:bodyPr>
          <a:lstStyle/>
          <a:p>
            <a:pPr marL="0" marR="0">
              <a:lnSpc>
                <a:spcPct val="107000"/>
              </a:lnSpc>
              <a:spcBef>
                <a:spcPts val="1500"/>
              </a:spcBef>
              <a:spcAft>
                <a:spcPts val="1500"/>
              </a:spcAft>
            </a:pPr>
            <a:r>
              <a:rPr lang="en-US" sz="2200" b="1"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Discussion Points:</a:t>
            </a:r>
            <a:endParaRPr lang="en-US" sz="2200" b="1"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635508" lvl="1" indent="-342900">
              <a:lnSpc>
                <a:spcPct val="107000"/>
              </a:lnSpc>
              <a:spcBef>
                <a:spcPts val="0"/>
              </a:spcBef>
              <a:spcAft>
                <a:spcPts val="0"/>
              </a:spcAft>
              <a:buSzPts val="1000"/>
              <a:buFont typeface="Symbol" panose="05050102010706020507" pitchFamily="18" charset="2"/>
              <a:buChar char=""/>
              <a:tabLst>
                <a:tab pos="457200" algn="l"/>
              </a:tabLst>
            </a:pPr>
            <a:r>
              <a:rPr lang="en-US" sz="22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Examine the demographic composition of the current leadership team and its implications for diversity and inclusion efforts.</a:t>
            </a:r>
            <a:endParaRPr lang="en-US" sz="22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635508" lvl="1" indent="-342900">
              <a:lnSpc>
                <a:spcPct val="107000"/>
              </a:lnSpc>
              <a:spcBef>
                <a:spcPts val="0"/>
              </a:spcBef>
              <a:spcAft>
                <a:spcPts val="0"/>
              </a:spcAft>
              <a:buSzPts val="1000"/>
              <a:buFont typeface="Symbol" panose="05050102010706020507" pitchFamily="18" charset="2"/>
              <a:buChar char=""/>
              <a:tabLst>
                <a:tab pos="457200" algn="l"/>
              </a:tabLst>
            </a:pPr>
            <a:r>
              <a:rPr lang="en-US" sz="22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Discuss the challenges and opportunities associated with succession planning in a diverse workforce.</a:t>
            </a:r>
            <a:endParaRPr lang="en-US" sz="22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635508" lvl="1" indent="-342900">
              <a:lnSpc>
                <a:spcPct val="107000"/>
              </a:lnSpc>
              <a:spcBef>
                <a:spcPts val="0"/>
              </a:spcBef>
              <a:spcAft>
                <a:spcPts val="0"/>
              </a:spcAft>
              <a:buSzPts val="1000"/>
              <a:buFont typeface="Symbol" panose="05050102010706020507" pitchFamily="18" charset="2"/>
              <a:buChar char=""/>
              <a:tabLst>
                <a:tab pos="457200" algn="l"/>
              </a:tabLst>
            </a:pPr>
            <a:r>
              <a:rPr lang="en-US" sz="22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Explore strategies for identifying and developing high-potential talent from underrepresented groups to fill leadership roles and drive organizational success.</a:t>
            </a:r>
            <a:endParaRPr lang="en-US" sz="22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Bef>
                <a:spcPts val="1500"/>
              </a:spcBef>
              <a:spcAft>
                <a:spcPts val="0"/>
              </a:spcAft>
              <a:buNone/>
            </a:pPr>
            <a:endParaRPr lang="en-US" sz="20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endParaRPr>
          </a:p>
          <a:p>
            <a:pPr marL="0" marR="0" indent="0">
              <a:lnSpc>
                <a:spcPct val="107000"/>
              </a:lnSpc>
              <a:spcBef>
                <a:spcPts val="1500"/>
              </a:spcBef>
              <a:spcAft>
                <a:spcPts val="0"/>
              </a:spcAft>
              <a:buNone/>
            </a:pPr>
            <a:r>
              <a:rPr lang="en-US" sz="22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These case studies and simulations provide participants with opportunities to explore real-world equity challenges in career development and brainstorm solutions to promote diversity, equity, and inclusion in the workplace. Through facilitated discussions and reflection, participants can gain insights into the complexities of equity issues and develop strategies for creating more inclusive career development practices.</a:t>
            </a:r>
            <a:endParaRPr lang="en-US" sz="22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20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478148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51E45D-F5A4-3191-CFF9-78BF6F20B416}"/>
              </a:ext>
            </a:extLst>
          </p:cNvPr>
          <p:cNvSpPr>
            <a:spLocks noGrp="1"/>
          </p:cNvSpPr>
          <p:nvPr>
            <p:ph type="title"/>
          </p:nvPr>
        </p:nvSpPr>
        <p:spPr>
          <a:xfrm>
            <a:off x="5181601" y="634946"/>
            <a:ext cx="6368142" cy="1450757"/>
          </a:xfrm>
        </p:spPr>
        <p:txBody>
          <a:bodyPr>
            <a:normAutofit/>
          </a:bodyPr>
          <a:lstStyle/>
          <a:p>
            <a:r>
              <a:rPr lang="en-US" kern="0" dirty="0">
                <a:effectLst/>
                <a:latin typeface="Calibri" panose="020F0502020204030204" pitchFamily="34" charset="0"/>
                <a:ea typeface="Calibri" panose="020F0502020204030204" pitchFamily="34" charset="0"/>
                <a:cs typeface="Calibri" panose="020F0502020204030204" pitchFamily="34" charset="0"/>
              </a:rPr>
              <a:t>Retention</a:t>
            </a:r>
            <a:br>
              <a:rPr lang="en-US"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16" name="Picture 15" descr="Colourful carved figures of humans">
            <a:extLst>
              <a:ext uri="{FF2B5EF4-FFF2-40B4-BE49-F238E27FC236}">
                <a16:creationId xmlns:a16="http://schemas.microsoft.com/office/drawing/2014/main" id="{FB7358CA-EA81-DCA5-7858-7E79F5D41D77}"/>
              </a:ext>
            </a:extLst>
          </p:cNvPr>
          <p:cNvPicPr>
            <a:picLocks noChangeAspect="1"/>
          </p:cNvPicPr>
          <p:nvPr/>
        </p:nvPicPr>
        <p:blipFill rotWithShape="1">
          <a:blip r:embed="rId3"/>
          <a:srcRect l="25981" r="25750" b="1"/>
          <a:stretch/>
        </p:blipFill>
        <p:spPr>
          <a:xfrm>
            <a:off x="20" y="-12128"/>
            <a:ext cx="4654276" cy="6870127"/>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DA7017D-73B4-5B7A-5049-B87DD891F1D0}"/>
              </a:ext>
            </a:extLst>
          </p:cNvPr>
          <p:cNvSpPr>
            <a:spLocks noGrp="1"/>
          </p:cNvSpPr>
          <p:nvPr>
            <p:ph idx="1"/>
          </p:nvPr>
        </p:nvSpPr>
        <p:spPr>
          <a:xfrm>
            <a:off x="5181601" y="2198913"/>
            <a:ext cx="6368142" cy="4335995"/>
          </a:xfrm>
        </p:spPr>
        <p:txBody>
          <a:bodyPr>
            <a:normAutofit fontScale="92500" lnSpcReduction="20000"/>
          </a:bodyPr>
          <a:lstStyle/>
          <a:p>
            <a:pPr marL="0" marR="0" lvl="0" indent="0">
              <a:spcBef>
                <a:spcPts val="0"/>
              </a:spcBef>
              <a:spcAft>
                <a:spcPts val="0"/>
              </a:spcAft>
              <a:buSzPts val="1000"/>
              <a:buNone/>
              <a:tabLst>
                <a:tab pos="457200" algn="l"/>
              </a:tabLst>
            </a:pPr>
            <a:r>
              <a:rPr lang="en-US" sz="2800" b="1" kern="0" dirty="0">
                <a:effectLst/>
                <a:latin typeface="Calibri" panose="020F0502020204030204" pitchFamily="34" charset="0"/>
                <a:ea typeface="Calibri" panose="020F0502020204030204" pitchFamily="34" charset="0"/>
                <a:cs typeface="Calibri" panose="020F0502020204030204" pitchFamily="34" charset="0"/>
              </a:rPr>
              <a:t>Exercise: Equity Audit Workshop</a:t>
            </a:r>
          </a:p>
          <a:p>
            <a:pPr marL="0" marR="0" lvl="0" indent="0">
              <a:spcBef>
                <a:spcPts val="0"/>
              </a:spcBef>
              <a:spcAft>
                <a:spcPts val="0"/>
              </a:spcAft>
              <a:buSzPts val="1000"/>
              <a:buNone/>
              <a:tabLst>
                <a:tab pos="457200" algn="l"/>
              </a:tabLst>
            </a:pPr>
            <a:endParaRPr lang="en-US" sz="2800" b="1" kern="100" dirty="0">
              <a:effectLst/>
              <a:latin typeface="Calibri" panose="020F0502020204030204" pitchFamily="34" charset="0"/>
              <a:ea typeface="Calibri" panose="020F0502020204030204" pitchFamily="34" charset="0"/>
              <a:cs typeface="Calibri" panose="020F0502020204030204" pitchFamily="34" charset="0"/>
            </a:endParaRPr>
          </a:p>
          <a:p>
            <a:pPr marL="450342" indent="-285750">
              <a:spcBef>
                <a:spcPts val="0"/>
              </a:spcBef>
              <a:spcAft>
                <a:spcPts val="1800"/>
              </a:spcAft>
              <a:buSzPts val="1000"/>
              <a:buFont typeface="Symbol" panose="05050102010706020507" pitchFamily="18" charset="2"/>
              <a:buChar char=""/>
              <a:tabLst>
                <a:tab pos="914400" algn="l"/>
              </a:tabLst>
            </a:pPr>
            <a:r>
              <a:rPr lang="en-US" sz="3000" kern="0" dirty="0">
                <a:effectLst/>
                <a:latin typeface="Calibri" panose="020F0502020204030204" pitchFamily="34" charset="0"/>
                <a:ea typeface="Calibri" panose="020F0502020204030204" pitchFamily="34" charset="0"/>
                <a:cs typeface="Calibri" panose="020F0502020204030204" pitchFamily="34" charset="0"/>
              </a:rPr>
              <a:t>Conduct a comprehensive review of organizational policies, practices, and culture through an equity lens.</a:t>
            </a:r>
            <a:endParaRPr lang="en-US" sz="3000" kern="100" dirty="0">
              <a:effectLst/>
              <a:latin typeface="Calibri" panose="020F0502020204030204" pitchFamily="34" charset="0"/>
              <a:ea typeface="Calibri" panose="020F0502020204030204" pitchFamily="34" charset="0"/>
              <a:cs typeface="Calibri" panose="020F0502020204030204" pitchFamily="34" charset="0"/>
            </a:endParaRPr>
          </a:p>
          <a:p>
            <a:pPr marL="450342" indent="-285750">
              <a:spcBef>
                <a:spcPts val="0"/>
              </a:spcBef>
              <a:spcAft>
                <a:spcPts val="1800"/>
              </a:spcAft>
              <a:buSzPts val="1000"/>
              <a:buFont typeface="Symbol" panose="05050102010706020507" pitchFamily="18" charset="2"/>
              <a:buChar char=""/>
              <a:tabLst>
                <a:tab pos="914400" algn="l"/>
              </a:tabLst>
            </a:pPr>
            <a:r>
              <a:rPr lang="en-US" sz="3000" kern="0" dirty="0">
                <a:effectLst/>
                <a:latin typeface="Calibri" panose="020F0502020204030204" pitchFamily="34" charset="0"/>
                <a:ea typeface="Calibri" panose="020F0502020204030204" pitchFamily="34" charset="0"/>
                <a:cs typeface="Calibri" panose="020F0502020204030204" pitchFamily="34" charset="0"/>
              </a:rPr>
              <a:t>Collaboratively identify areas for improvement and develop action plans to address disparities.</a:t>
            </a:r>
            <a:endParaRPr lang="en-US" sz="3000" kern="1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1800"/>
              </a:spcAft>
              <a:buSzPts val="1000"/>
              <a:buFont typeface="Symbol" panose="05050102010706020507" pitchFamily="18" charset="2"/>
              <a:buChar char=""/>
              <a:tabLst>
                <a:tab pos="457200" algn="l"/>
              </a:tabLst>
            </a:pPr>
            <a:r>
              <a:rPr lang="en-US" sz="2800" kern="0" dirty="0">
                <a:effectLst/>
                <a:latin typeface="Calibri" panose="020F0502020204030204" pitchFamily="34" charset="0"/>
                <a:ea typeface="Calibri" panose="020F0502020204030204" pitchFamily="34" charset="0"/>
                <a:cs typeface="Calibri" panose="020F0502020204030204" pitchFamily="34" charset="0"/>
              </a:rPr>
              <a:t>Explore strategies for creating a supportive and inclusive work environment that promotes employee retention and satisfaction.</a:t>
            </a:r>
            <a:endParaRPr lang="en-US" sz="2800" kern="1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Freeform 6">
            <a:extLst>
              <a:ext uri="{FF2B5EF4-FFF2-40B4-BE49-F238E27FC236}">
                <a16:creationId xmlns:a16="http://schemas.microsoft.com/office/drawing/2014/main" id="{A44983BA-BD81-28DF-0285-C41190F48694}"/>
              </a:ext>
            </a:extLst>
          </p:cNvPr>
          <p:cNvSpPr/>
          <p:nvPr/>
        </p:nvSpPr>
        <p:spPr>
          <a:xfrm>
            <a:off x="10398065" y="111262"/>
            <a:ext cx="1678983" cy="1527068"/>
          </a:xfrm>
          <a:custGeom>
            <a:avLst/>
            <a:gdLst/>
            <a:ahLst/>
            <a:cxnLst/>
            <a:rect l="l" t="t" r="r" b="b"/>
            <a:pathLst>
              <a:path w="5371992" h="5371992">
                <a:moveTo>
                  <a:pt x="0" y="0"/>
                </a:moveTo>
                <a:lnTo>
                  <a:pt x="5371992" y="0"/>
                </a:lnTo>
                <a:lnTo>
                  <a:pt x="5371992" y="5371993"/>
                </a:lnTo>
                <a:lnTo>
                  <a:pt x="0" y="5371993"/>
                </a:lnTo>
                <a:lnTo>
                  <a:pt x="0" y="0"/>
                </a:lnTo>
                <a:close/>
              </a:path>
            </a:pathLst>
          </a:custGeom>
          <a:blipFill>
            <a:blip r:embed="rId4"/>
            <a:stretch>
              <a:fillRect/>
            </a:stretch>
          </a:blipFill>
        </p:spPr>
        <p:txBody>
          <a:bodyPr/>
          <a:lstStyle/>
          <a:p>
            <a:endParaRPr lang="en-US" sz="1200"/>
          </a:p>
        </p:txBody>
      </p:sp>
    </p:spTree>
    <p:extLst>
      <p:ext uri="{BB962C8B-B14F-4D97-AF65-F5344CB8AC3E}">
        <p14:creationId xmlns:p14="http://schemas.microsoft.com/office/powerpoint/2010/main" val="34835541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49F7C-A390-4882-9B88-92DC29C59E45}"/>
              </a:ext>
            </a:extLst>
          </p:cNvPr>
          <p:cNvSpPr>
            <a:spLocks noGrp="1"/>
          </p:cNvSpPr>
          <p:nvPr>
            <p:ph type="title"/>
          </p:nvPr>
        </p:nvSpPr>
        <p:spPr>
          <a:xfrm>
            <a:off x="1097280" y="286603"/>
            <a:ext cx="10058400" cy="1450757"/>
          </a:xfrm>
        </p:spPr>
        <p:txBody>
          <a:bodyPr anchor="ct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Separation/Offboarding (1 of 4)</a:t>
            </a:r>
          </a:p>
        </p:txBody>
      </p:sp>
      <p:graphicFrame>
        <p:nvGraphicFramePr>
          <p:cNvPr id="5" name="Content Placeholder 2">
            <a:extLst>
              <a:ext uri="{FF2B5EF4-FFF2-40B4-BE49-F238E27FC236}">
                <a16:creationId xmlns:a16="http://schemas.microsoft.com/office/drawing/2014/main" id="{09782772-125C-2ECB-63FC-C4578005F926}"/>
              </a:ext>
            </a:extLst>
          </p:cNvPr>
          <p:cNvGraphicFramePr>
            <a:graphicFrameLocks noGrp="1"/>
          </p:cNvGraphicFramePr>
          <p:nvPr>
            <p:ph idx="1"/>
            <p:extLst>
              <p:ext uri="{D42A27DB-BD31-4B8C-83A1-F6EECF244321}">
                <p14:modId xmlns:p14="http://schemas.microsoft.com/office/powerpoint/2010/main" val="4218456480"/>
              </p:ext>
            </p:extLst>
          </p:nvPr>
        </p:nvGraphicFramePr>
        <p:xfrm>
          <a:off x="1096963" y="1964402"/>
          <a:ext cx="10058400" cy="40462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1ADBF8C3-7A75-53FB-ACB6-9A66B74EB7F9}"/>
              </a:ext>
            </a:extLst>
          </p:cNvPr>
          <p:cNvSpPr txBox="1">
            <a:spLocks/>
          </p:cNvSpPr>
          <p:nvPr/>
        </p:nvSpPr>
        <p:spPr>
          <a:xfrm>
            <a:off x="1096963" y="302101"/>
            <a:ext cx="10058400" cy="1450757"/>
          </a:xfrm>
          <a:prstGeom prst="rect">
            <a:avLst/>
          </a:prstGeom>
        </p:spPr>
        <p:txBody>
          <a:bodyPr vert="horz" lIns="91440" tIns="45720" rIns="91440" bIns="45720" rtlCol="0" anchor="ctr">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latin typeface="Calibri" panose="020F0502020204030204" pitchFamily="34" charset="0"/>
                <a:ea typeface="Calibri" panose="020F0502020204030204" pitchFamily="34" charset="0"/>
                <a:cs typeface="Calibri" panose="020F0502020204030204" pitchFamily="34" charset="0"/>
              </a:rPr>
              <a:t>Separation/Offboarding (1 of 4)</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Freeform 6">
            <a:extLst>
              <a:ext uri="{FF2B5EF4-FFF2-40B4-BE49-F238E27FC236}">
                <a16:creationId xmlns:a16="http://schemas.microsoft.com/office/drawing/2014/main" id="{CB8CC097-7DEF-766C-519F-9DCCA7270A56}"/>
              </a:ext>
            </a:extLst>
          </p:cNvPr>
          <p:cNvSpPr/>
          <p:nvPr/>
        </p:nvSpPr>
        <p:spPr>
          <a:xfrm>
            <a:off x="10316030" y="123502"/>
            <a:ext cx="1678983" cy="1527068"/>
          </a:xfrm>
          <a:custGeom>
            <a:avLst/>
            <a:gdLst/>
            <a:ahLst/>
            <a:cxnLst/>
            <a:rect l="l" t="t" r="r" b="b"/>
            <a:pathLst>
              <a:path w="5371992" h="5371992">
                <a:moveTo>
                  <a:pt x="0" y="0"/>
                </a:moveTo>
                <a:lnTo>
                  <a:pt x="5371992" y="0"/>
                </a:lnTo>
                <a:lnTo>
                  <a:pt x="5371992" y="5371993"/>
                </a:lnTo>
                <a:lnTo>
                  <a:pt x="0" y="5371993"/>
                </a:lnTo>
                <a:lnTo>
                  <a:pt x="0" y="0"/>
                </a:lnTo>
                <a:close/>
              </a:path>
            </a:pathLst>
          </a:custGeom>
          <a:blipFill>
            <a:blip r:embed="rId7"/>
            <a:stretch>
              <a:fillRect/>
            </a:stretch>
          </a:blipFill>
        </p:spPr>
        <p:txBody>
          <a:bodyPr/>
          <a:lstStyle/>
          <a:p>
            <a:endParaRPr lang="en-US" sz="1200"/>
          </a:p>
        </p:txBody>
      </p:sp>
    </p:spTree>
    <p:extLst>
      <p:ext uri="{BB962C8B-B14F-4D97-AF65-F5344CB8AC3E}">
        <p14:creationId xmlns:p14="http://schemas.microsoft.com/office/powerpoint/2010/main" val="41281726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73A00-8341-8FC0-B0FE-77DCEA5F326C}"/>
              </a:ext>
            </a:extLst>
          </p:cNvPr>
          <p:cNvSpPr>
            <a:spLocks noGrp="1"/>
          </p:cNvSpPr>
          <p:nvPr>
            <p:ph type="title"/>
          </p:nvPr>
        </p:nvSpPr>
        <p:spPr/>
        <p:txBody>
          <a:bodyPr anchor="ctr"/>
          <a:lstStyle/>
          <a:p>
            <a:r>
              <a:rPr lang="en-US" dirty="0"/>
              <a:t>Separations/Offboarding </a:t>
            </a:r>
            <a:r>
              <a:rPr lang="en-US" dirty="0">
                <a:ea typeface="Calibri" panose="020F0502020204030204" pitchFamily="34" charset="0"/>
                <a:cs typeface="Calibri" panose="020F0502020204030204" pitchFamily="34" charset="0"/>
              </a:rPr>
              <a:t>(2 of 4)</a:t>
            </a:r>
            <a:endParaRPr lang="en-US" dirty="0"/>
          </a:p>
        </p:txBody>
      </p:sp>
      <p:sp>
        <p:nvSpPr>
          <p:cNvPr id="3" name="Content Placeholder 2">
            <a:extLst>
              <a:ext uri="{FF2B5EF4-FFF2-40B4-BE49-F238E27FC236}">
                <a16:creationId xmlns:a16="http://schemas.microsoft.com/office/drawing/2014/main" id="{0643916F-E1CF-8BE6-8F46-85DE12486451}"/>
              </a:ext>
            </a:extLst>
          </p:cNvPr>
          <p:cNvSpPr>
            <a:spLocks noGrp="1"/>
          </p:cNvSpPr>
          <p:nvPr>
            <p:ph idx="1"/>
          </p:nvPr>
        </p:nvSpPr>
        <p:spPr>
          <a:xfrm>
            <a:off x="414528" y="1845734"/>
            <a:ext cx="11338560" cy="4359994"/>
          </a:xfrm>
        </p:spPr>
        <p:txBody>
          <a:bodyPr>
            <a:normAutofit fontScale="92500" lnSpcReduction="10000"/>
          </a:bodyPr>
          <a:lstStyle/>
          <a:p>
            <a:pPr marL="0" marR="0" indent="0">
              <a:lnSpc>
                <a:spcPct val="107000"/>
              </a:lnSpc>
              <a:spcBef>
                <a:spcPts val="0"/>
              </a:spcBef>
              <a:spcAft>
                <a:spcPts val="600"/>
              </a:spcAft>
              <a:buNone/>
            </a:pPr>
            <a:r>
              <a:rPr lang="en-US" sz="18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Reimagining the exit interview process to gather valuable feedback on equity and inclusion efforts involves creating a more comprehensive and inclusive approach to offboarding. Here are some brainstormed ways to improve the offboarding experience and leverage departing employees' insights for organizational growth:</a:t>
            </a: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600"/>
              </a:spcAft>
              <a:tabLst>
                <a:tab pos="457200" algn="l"/>
              </a:tabLst>
            </a:pPr>
            <a:r>
              <a:rPr lang="en-US" sz="18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Expanded Exit Interview Questionnaire:</a:t>
            </a:r>
            <a:endParaRPr lang="en-US" sz="18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600"/>
              </a:spcAft>
              <a:buSzPts val="1000"/>
              <a:buFont typeface="Symbol" panose="05050102010706020507" pitchFamily="18" charset="2"/>
              <a:buChar char=""/>
              <a:tabLst>
                <a:tab pos="914400" algn="l"/>
              </a:tabLst>
            </a:pPr>
            <a:r>
              <a:rPr lang="en-US"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Develop a tailored exit interview questionnaire that includes specific questions related to equity and inclusion initiatives.</a:t>
            </a:r>
            <a:endParaRPr lang="en-US"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600"/>
              </a:spcAft>
              <a:buSzPts val="1000"/>
              <a:buFont typeface="Symbol" panose="05050102010706020507" pitchFamily="18" charset="2"/>
              <a:buChar char=""/>
              <a:tabLst>
                <a:tab pos="914400" algn="l"/>
              </a:tabLst>
            </a:pPr>
            <a:r>
              <a:rPr lang="en-US"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Inquire about the departing employee's perceptions and experiences regarding diversity, equity, and inclusion efforts within the organization.</a:t>
            </a:r>
            <a:endParaRPr lang="en-US"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600"/>
              </a:spcAft>
              <a:buSzPts val="1000"/>
              <a:buFont typeface="Symbol" panose="05050102010706020507" pitchFamily="18" charset="2"/>
              <a:buChar char=""/>
              <a:tabLst>
                <a:tab pos="914400" algn="l"/>
              </a:tabLst>
            </a:pPr>
            <a:r>
              <a:rPr lang="en-US"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Ask open-ended questions to encourage departing employees to share candid feedback, suggestions, and recommendations for improvement in areas related to equity and inclusion.</a:t>
            </a:r>
            <a:endParaRPr lang="en-US"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600"/>
              </a:spcAft>
              <a:tabLst>
                <a:tab pos="457200" algn="l"/>
              </a:tabLst>
            </a:pPr>
            <a:r>
              <a:rPr lang="en-US" sz="18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Anonymous Feedback Channels:</a:t>
            </a:r>
            <a:endParaRPr lang="en-US" sz="18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600"/>
              </a:spcAft>
              <a:buSzPts val="1000"/>
              <a:buFont typeface="Symbol" panose="05050102010706020507" pitchFamily="18" charset="2"/>
              <a:buChar char=""/>
              <a:tabLst>
                <a:tab pos="914400" algn="l"/>
              </a:tabLst>
            </a:pPr>
            <a:r>
              <a:rPr lang="en-US"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Offer departing employees the option to provide anonymous feedback on equity and inclusion efforts through online surveys or anonymous feedback platforms.</a:t>
            </a:r>
            <a:endParaRPr lang="en-US"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600"/>
              </a:spcAft>
              <a:buSzPts val="1000"/>
              <a:buFont typeface="Symbol" panose="05050102010706020507" pitchFamily="18" charset="2"/>
              <a:buChar char=""/>
              <a:tabLst>
                <a:tab pos="914400" algn="l"/>
              </a:tabLst>
            </a:pPr>
            <a:r>
              <a:rPr lang="en-US"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Ensure confidentiality and anonymity to encourage honest and unfiltered responses from departing employees who may be hesitant to speak openly.</a:t>
            </a:r>
            <a:endParaRPr lang="en-US"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963964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C7D2F-5B78-265D-4D29-246585A9729B}"/>
              </a:ext>
            </a:extLst>
          </p:cNvPr>
          <p:cNvSpPr>
            <a:spLocks noGrp="1"/>
          </p:cNvSpPr>
          <p:nvPr>
            <p:ph type="title"/>
          </p:nvPr>
        </p:nvSpPr>
        <p:spPr>
          <a:xfrm>
            <a:off x="737616" y="263527"/>
            <a:ext cx="10777728" cy="1450757"/>
          </a:xfrm>
        </p:spPr>
        <p:txBody>
          <a:bodyPr anchor="ctr"/>
          <a:lstStyle/>
          <a:p>
            <a:r>
              <a:rPr lang="en-US" dirty="0"/>
              <a:t>Separations/Offboarding Continued </a:t>
            </a:r>
            <a:r>
              <a:rPr lang="en-US" dirty="0">
                <a:ea typeface="Calibri" panose="020F0502020204030204" pitchFamily="34" charset="0"/>
                <a:cs typeface="Calibri" panose="020F0502020204030204" pitchFamily="34" charset="0"/>
              </a:rPr>
              <a:t>(3 of 4)</a:t>
            </a:r>
            <a:endParaRPr lang="en-US" dirty="0"/>
          </a:p>
        </p:txBody>
      </p:sp>
      <p:sp>
        <p:nvSpPr>
          <p:cNvPr id="3" name="Content Placeholder 2">
            <a:extLst>
              <a:ext uri="{FF2B5EF4-FFF2-40B4-BE49-F238E27FC236}">
                <a16:creationId xmlns:a16="http://schemas.microsoft.com/office/drawing/2014/main" id="{A708E71B-B1FB-C474-3723-A21AEC19F8D5}"/>
              </a:ext>
            </a:extLst>
          </p:cNvPr>
          <p:cNvSpPr>
            <a:spLocks noGrp="1"/>
          </p:cNvSpPr>
          <p:nvPr>
            <p:ph idx="1"/>
          </p:nvPr>
        </p:nvSpPr>
        <p:spPr>
          <a:xfrm>
            <a:off x="1097280" y="1955462"/>
            <a:ext cx="10058400" cy="4023360"/>
          </a:xfrm>
        </p:spPr>
        <p:txBody>
          <a:bodyPr>
            <a:normAutofit/>
          </a:bodyPr>
          <a:lstStyle/>
          <a:p>
            <a:pPr>
              <a:lnSpc>
                <a:spcPct val="107000"/>
              </a:lnSpc>
              <a:spcBef>
                <a:spcPts val="0"/>
              </a:spcBef>
              <a:spcAft>
                <a:spcPts val="1200"/>
              </a:spcAft>
              <a:tabLst>
                <a:tab pos="457200" algn="l"/>
              </a:tabLst>
            </a:pPr>
            <a:r>
              <a:rPr lang="en-US" sz="18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Exit Interview Focus Groups:</a:t>
            </a:r>
            <a:endParaRPr lang="en-US" sz="18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1200"/>
              </a:spcAft>
              <a:buSzPts val="1000"/>
              <a:buFont typeface="Symbol" panose="05050102010706020507" pitchFamily="18" charset="2"/>
              <a:buChar char=""/>
              <a:tabLst>
                <a:tab pos="914400" algn="l"/>
              </a:tabLst>
            </a:pPr>
            <a:r>
              <a:rPr lang="en-US"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Conduct focus group discussions with departing employees to delve deeper into their experiences with equity and inclusion initiatives.</a:t>
            </a:r>
            <a:endParaRPr lang="en-US"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1200"/>
              </a:spcAft>
              <a:buSzPts val="1000"/>
              <a:buFont typeface="Symbol" panose="05050102010706020507" pitchFamily="18" charset="2"/>
              <a:buChar char=""/>
              <a:tabLst>
                <a:tab pos="914400" algn="l"/>
              </a:tabLst>
            </a:pPr>
            <a:r>
              <a:rPr lang="en-US"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Facilitate open and inclusive conversations where departing employees can share their perspectives, challenges, and suggestions for fostering a more inclusive workplace culture.</a:t>
            </a:r>
            <a:endParaRPr lang="en-US"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1200"/>
              </a:spcAft>
              <a:tabLst>
                <a:tab pos="457200" algn="l"/>
              </a:tabLst>
            </a:pPr>
            <a:r>
              <a:rPr lang="en-US" sz="18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Departing Employee Interviews:</a:t>
            </a:r>
            <a:endParaRPr lang="en-US" sz="18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1200"/>
              </a:spcAft>
              <a:buSzPts val="1000"/>
              <a:buFont typeface="Symbol" panose="05050102010706020507" pitchFamily="18" charset="2"/>
              <a:buChar char=""/>
              <a:tabLst>
                <a:tab pos="914400" algn="l"/>
              </a:tabLst>
            </a:pPr>
            <a:r>
              <a:rPr lang="en-US"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Schedule one-on-one interviews with departing employees to explore their experiences with equity and inclusion efforts in greater detail.</a:t>
            </a:r>
            <a:endParaRPr lang="en-US"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1200"/>
              </a:spcAft>
              <a:buSzPts val="1000"/>
              <a:buFont typeface="Symbol" panose="05050102010706020507" pitchFamily="18" charset="2"/>
              <a:buChar char=""/>
              <a:tabLst>
                <a:tab pos="914400" algn="l"/>
              </a:tabLst>
            </a:pPr>
            <a:r>
              <a:rPr lang="en-US"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Use a semi-structured interview format to cover relevant topics and allow departing employees to elaborate on their feedback and insights.</a:t>
            </a:r>
            <a:endParaRPr lang="en-US"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5156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0134600" y="-685800"/>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p:cNvSpPr/>
          <p:nvPr/>
        </p:nvSpPr>
        <p:spPr>
          <a:xfrm rot="5400000" flipH="1" flipV="1">
            <a:off x="-685800" y="4800600"/>
            <a:ext cx="2743200" cy="2743200"/>
          </a:xfrm>
          <a:custGeom>
            <a:avLst/>
            <a:gdLst/>
            <a:ahLst/>
            <a:cxnLst/>
            <a:rect l="l" t="t" r="r" b="b"/>
            <a:pathLst>
              <a:path w="4114800" h="4114800">
                <a:moveTo>
                  <a:pt x="4114800" y="4114800"/>
                </a:moveTo>
                <a:lnTo>
                  <a:pt x="0" y="4114800"/>
                </a:lnTo>
                <a:lnTo>
                  <a:pt x="0" y="0"/>
                </a:lnTo>
                <a:lnTo>
                  <a:pt x="4114800" y="0"/>
                </a:lnTo>
                <a:lnTo>
                  <a:pt x="4114800"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 name="Freeform 4"/>
          <p:cNvSpPr/>
          <p:nvPr/>
        </p:nvSpPr>
        <p:spPr>
          <a:xfrm rot="-2931586">
            <a:off x="9060167" y="4585267"/>
            <a:ext cx="4624647" cy="2632975"/>
          </a:xfrm>
          <a:custGeom>
            <a:avLst/>
            <a:gdLst/>
            <a:ahLst/>
            <a:cxnLst/>
            <a:rect l="l" t="t" r="r" b="b"/>
            <a:pathLst>
              <a:path w="6936970" h="3949463">
                <a:moveTo>
                  <a:pt x="0" y="0"/>
                </a:moveTo>
                <a:lnTo>
                  <a:pt x="6936970" y="0"/>
                </a:lnTo>
                <a:lnTo>
                  <a:pt x="6936970" y="3949463"/>
                </a:lnTo>
                <a:lnTo>
                  <a:pt x="0" y="3949463"/>
                </a:lnTo>
                <a:lnTo>
                  <a:pt x="0" y="0"/>
                </a:lnTo>
                <a:close/>
              </a:path>
            </a:pathLst>
          </a:custGeom>
          <a:blipFill>
            <a:blip r:embed="rId4"/>
            <a:stretch>
              <a:fillRect b="-3897"/>
            </a:stretch>
          </a:blipFill>
        </p:spPr>
        <p:txBody>
          <a:bodyPr/>
          <a:lstStyle/>
          <a:p>
            <a:endParaRPr lang="en-US" sz="1200"/>
          </a:p>
        </p:txBody>
      </p:sp>
      <p:sp>
        <p:nvSpPr>
          <p:cNvPr id="5" name="Freeform 5"/>
          <p:cNvSpPr/>
          <p:nvPr/>
        </p:nvSpPr>
        <p:spPr>
          <a:xfrm rot="-2931586" flipV="1">
            <a:off x="-1506233" y="-244567"/>
            <a:ext cx="4624647" cy="2632975"/>
          </a:xfrm>
          <a:custGeom>
            <a:avLst/>
            <a:gdLst/>
            <a:ahLst/>
            <a:cxnLst/>
            <a:rect l="l" t="t" r="r" b="b"/>
            <a:pathLst>
              <a:path w="6936970" h="3949463">
                <a:moveTo>
                  <a:pt x="0" y="3949463"/>
                </a:moveTo>
                <a:lnTo>
                  <a:pt x="6936970" y="3949463"/>
                </a:lnTo>
                <a:lnTo>
                  <a:pt x="6936970" y="0"/>
                </a:lnTo>
                <a:lnTo>
                  <a:pt x="0" y="0"/>
                </a:lnTo>
                <a:lnTo>
                  <a:pt x="0" y="3949463"/>
                </a:lnTo>
                <a:close/>
              </a:path>
            </a:pathLst>
          </a:custGeom>
          <a:blipFill>
            <a:blip r:embed="rId4"/>
            <a:stretch>
              <a:fillRect b="-3897"/>
            </a:stretch>
          </a:blipFill>
        </p:spPr>
        <p:txBody>
          <a:bodyPr/>
          <a:lstStyle/>
          <a:p>
            <a:endParaRPr lang="en-US" sz="1200"/>
          </a:p>
        </p:txBody>
      </p:sp>
      <p:sp>
        <p:nvSpPr>
          <p:cNvPr id="6" name="Freeform 6"/>
          <p:cNvSpPr/>
          <p:nvPr/>
        </p:nvSpPr>
        <p:spPr>
          <a:xfrm>
            <a:off x="4240638" y="398253"/>
            <a:ext cx="3581328" cy="3581328"/>
          </a:xfrm>
          <a:custGeom>
            <a:avLst/>
            <a:gdLst/>
            <a:ahLst/>
            <a:cxnLst/>
            <a:rect l="l" t="t" r="r" b="b"/>
            <a:pathLst>
              <a:path w="5371992" h="5371992">
                <a:moveTo>
                  <a:pt x="0" y="0"/>
                </a:moveTo>
                <a:lnTo>
                  <a:pt x="5371992" y="0"/>
                </a:lnTo>
                <a:lnTo>
                  <a:pt x="5371992" y="5371993"/>
                </a:lnTo>
                <a:lnTo>
                  <a:pt x="0" y="5371993"/>
                </a:lnTo>
                <a:lnTo>
                  <a:pt x="0" y="0"/>
                </a:lnTo>
                <a:close/>
              </a:path>
            </a:pathLst>
          </a:custGeom>
          <a:blipFill>
            <a:blip r:embed="rId5"/>
            <a:stretch>
              <a:fillRect/>
            </a:stretch>
          </a:blipFill>
        </p:spPr>
        <p:txBody>
          <a:bodyPr/>
          <a:lstStyle/>
          <a:p>
            <a:endParaRPr lang="en-US" sz="1200"/>
          </a:p>
        </p:txBody>
      </p:sp>
      <p:sp>
        <p:nvSpPr>
          <p:cNvPr id="7" name="TextBox 7"/>
          <p:cNvSpPr txBox="1"/>
          <p:nvPr/>
        </p:nvSpPr>
        <p:spPr>
          <a:xfrm>
            <a:off x="1841086" y="4419600"/>
            <a:ext cx="8509829" cy="1740220"/>
          </a:xfrm>
          <a:prstGeom prst="rect">
            <a:avLst/>
          </a:prstGeom>
        </p:spPr>
        <p:txBody>
          <a:bodyPr lIns="0" tIns="0" rIns="0" bIns="0" rtlCol="0" anchor="t">
            <a:spAutoFit/>
          </a:bodyPr>
          <a:lstStyle/>
          <a:p>
            <a:pPr algn="ctr">
              <a:lnSpc>
                <a:spcPts val="7000"/>
              </a:lnSpc>
            </a:pPr>
            <a:r>
              <a:rPr lang="en-US" sz="5000">
                <a:solidFill>
                  <a:srgbClr val="992800"/>
                </a:solidFill>
                <a:latin typeface="TAN Ashford"/>
              </a:rPr>
              <a:t>SCAN ME FOR </a:t>
            </a:r>
          </a:p>
          <a:p>
            <a:pPr algn="ctr">
              <a:lnSpc>
                <a:spcPts val="7000"/>
              </a:lnSpc>
              <a:spcBef>
                <a:spcPct val="0"/>
              </a:spcBef>
            </a:pPr>
            <a:r>
              <a:rPr lang="en-US" sz="5000">
                <a:solidFill>
                  <a:srgbClr val="992800"/>
                </a:solidFill>
                <a:latin typeface="TAN Ashford"/>
              </a:rPr>
              <a:t>HANDOUTS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3716-6172-C9B1-A3BF-A005B5AA9606}"/>
              </a:ext>
            </a:extLst>
          </p:cNvPr>
          <p:cNvSpPr>
            <a:spLocks noGrp="1"/>
          </p:cNvSpPr>
          <p:nvPr>
            <p:ph type="title"/>
          </p:nvPr>
        </p:nvSpPr>
        <p:spPr>
          <a:xfrm>
            <a:off x="810768" y="263527"/>
            <a:ext cx="10570464" cy="1450757"/>
          </a:xfrm>
        </p:spPr>
        <p:txBody>
          <a:bodyPr anchor="ctr"/>
          <a:lstStyle/>
          <a:p>
            <a:r>
              <a:rPr lang="en-US" dirty="0"/>
              <a:t>Separations/Offboarding Continued </a:t>
            </a:r>
            <a:r>
              <a:rPr lang="en-US" dirty="0">
                <a:ea typeface="Calibri" panose="020F0502020204030204" pitchFamily="34" charset="0"/>
                <a:cs typeface="Calibri" panose="020F0502020204030204" pitchFamily="34" charset="0"/>
              </a:rPr>
              <a:t>(4 of 4)</a:t>
            </a:r>
            <a:endParaRPr lang="en-US" dirty="0"/>
          </a:p>
        </p:txBody>
      </p:sp>
      <p:sp>
        <p:nvSpPr>
          <p:cNvPr id="3" name="Content Placeholder 2">
            <a:extLst>
              <a:ext uri="{FF2B5EF4-FFF2-40B4-BE49-F238E27FC236}">
                <a16:creationId xmlns:a16="http://schemas.microsoft.com/office/drawing/2014/main" id="{FE16E6E8-A85A-E551-C5C9-5979BBA3080D}"/>
              </a:ext>
            </a:extLst>
          </p:cNvPr>
          <p:cNvSpPr>
            <a:spLocks noGrp="1"/>
          </p:cNvSpPr>
          <p:nvPr>
            <p:ph idx="1"/>
          </p:nvPr>
        </p:nvSpPr>
        <p:spPr>
          <a:xfrm>
            <a:off x="530352" y="1918886"/>
            <a:ext cx="11131296" cy="4457530"/>
          </a:xfrm>
        </p:spPr>
        <p:txBody>
          <a:bodyPr>
            <a:normAutofit fontScale="85000" lnSpcReduction="20000"/>
          </a:bodyPr>
          <a:lstStyle/>
          <a:p>
            <a:pPr>
              <a:lnSpc>
                <a:spcPct val="107000"/>
              </a:lnSpc>
              <a:spcBef>
                <a:spcPts val="0"/>
              </a:spcBef>
              <a:spcAft>
                <a:spcPts val="600"/>
              </a:spcAft>
              <a:tabLst>
                <a:tab pos="457200" algn="l"/>
              </a:tabLst>
            </a:pPr>
            <a:r>
              <a:rPr lang="en-US" sz="18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Post-Exit Follow-Up Surveys:</a:t>
            </a:r>
            <a:endParaRPr lang="en-US" sz="18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600"/>
              </a:spcAft>
              <a:buSzPts val="1000"/>
              <a:buFont typeface="Symbol" panose="05050102010706020507" pitchFamily="18" charset="2"/>
              <a:buChar char=""/>
              <a:tabLst>
                <a:tab pos="914400" algn="l"/>
              </a:tabLst>
            </a:pPr>
            <a:r>
              <a:rPr lang="en-US"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Implement post-exit follow-up surveys to gather additional feedback from departing employees after they have had time to reflect on their experiences.</a:t>
            </a:r>
            <a:endParaRPr lang="en-US"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600"/>
              </a:spcAft>
              <a:buSzPts val="1000"/>
              <a:buFont typeface="Symbol" panose="05050102010706020507" pitchFamily="18" charset="2"/>
              <a:buChar char=""/>
              <a:tabLst>
                <a:tab pos="914400" algn="l"/>
              </a:tabLst>
            </a:pPr>
            <a:r>
              <a:rPr lang="en-US"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Use these surveys to capture insights on the long-term impact of equity and inclusion efforts and identify areas for ongoing improvement.</a:t>
            </a:r>
            <a:endParaRPr lang="en-US"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600"/>
              </a:spcAft>
              <a:tabLst>
                <a:tab pos="457200" algn="l"/>
              </a:tabLst>
            </a:pPr>
            <a:r>
              <a:rPr lang="en-US" sz="18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Data Analysis and Action Planning:</a:t>
            </a:r>
            <a:endParaRPr lang="en-US" sz="18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600"/>
              </a:spcAft>
              <a:buSzPts val="1000"/>
              <a:buFont typeface="Symbol" panose="05050102010706020507" pitchFamily="18" charset="2"/>
              <a:buChar char=""/>
              <a:tabLst>
                <a:tab pos="914400" algn="l"/>
              </a:tabLst>
            </a:pPr>
            <a:r>
              <a:rPr lang="en-US"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Analyze the feedback collected from exit interviews, surveys, and focus groups to identify common themes, trends, and areas of concern related to equity and inclusion.</a:t>
            </a:r>
            <a:endParaRPr lang="en-US"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600"/>
              </a:spcAft>
              <a:buSzPts val="1000"/>
              <a:buFont typeface="Symbol" panose="05050102010706020507" pitchFamily="18" charset="2"/>
              <a:buChar char=""/>
              <a:tabLst>
                <a:tab pos="914400" algn="l"/>
              </a:tabLst>
            </a:pPr>
            <a:r>
              <a:rPr lang="en-US"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Develop action plans to address identified issues and implement targeted initiatives to enhance equity and inclusion efforts based on departing employees' insights.</a:t>
            </a:r>
            <a:endParaRPr lang="en-US"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a:lnSpc>
                <a:spcPct val="107000"/>
              </a:lnSpc>
              <a:spcBef>
                <a:spcPts val="0"/>
              </a:spcBef>
              <a:spcAft>
                <a:spcPts val="600"/>
              </a:spcAft>
              <a:tabLst>
                <a:tab pos="457200" algn="l"/>
              </a:tabLst>
            </a:pPr>
            <a:r>
              <a:rPr lang="en-US" sz="18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Continuous Improvement and Engagement:</a:t>
            </a:r>
            <a:endParaRPr lang="en-US" sz="1800"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600"/>
              </a:spcAft>
              <a:buSzPts val="1000"/>
              <a:buFont typeface="Symbol" panose="05050102010706020507" pitchFamily="18" charset="2"/>
              <a:buChar char=""/>
              <a:tabLst>
                <a:tab pos="914400" algn="l"/>
              </a:tabLst>
            </a:pPr>
            <a:r>
              <a:rPr lang="en-US"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Commit to ongoing monitoring and evaluation of equity and inclusion initiatives based on feedback from departing employees and other stakeholders.</a:t>
            </a:r>
            <a:endParaRPr lang="en-US"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600"/>
              </a:spcAft>
              <a:buSzPts val="1000"/>
              <a:buFont typeface="Symbol" panose="05050102010706020507" pitchFamily="18" charset="2"/>
              <a:buChar char=""/>
              <a:tabLst>
                <a:tab pos="914400" algn="l"/>
              </a:tabLst>
            </a:pPr>
            <a:r>
              <a:rPr lang="en-US"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Foster a culture of transparency and accountability by sharing updates on progress and outcomes related to equity and inclusion efforts with current and future employees.</a:t>
            </a:r>
            <a:endParaRPr lang="en-US" kern="100" dirty="0">
              <a:solidFill>
                <a:srgbClr val="0D0D0D"/>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1500"/>
              </a:spcBef>
              <a:spcAft>
                <a:spcPts val="600"/>
              </a:spcAft>
            </a:pPr>
            <a:r>
              <a:rPr lang="en-US" sz="1800" kern="0" dirty="0">
                <a:solidFill>
                  <a:srgbClr val="0D0D0D"/>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By reimagining the exit interview process to gather valuable feedback on equity and inclusion efforts, organizations can gain valuable insights to inform continuous improvement and drive positive change in their workplace culture.</a:t>
            </a: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312868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C34CB87-C84A-B56A-A949-EB08341F9507}"/>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Non vs Anti</a:t>
            </a:r>
          </a:p>
        </p:txBody>
      </p:sp>
      <p:pic>
        <p:nvPicPr>
          <p:cNvPr id="5" name="Online Media 4" descr="Are you racist? 'No' isn't a good enough answer - Marlon James | Comment is Free">
            <a:hlinkClick r:id="" action="ppaction://media"/>
            <a:extLst>
              <a:ext uri="{FF2B5EF4-FFF2-40B4-BE49-F238E27FC236}">
                <a16:creationId xmlns:a16="http://schemas.microsoft.com/office/drawing/2014/main" id="{4BC94F98-712B-DEE3-5524-3CD053692B6E}"/>
              </a:ext>
            </a:extLst>
          </p:cNvPr>
          <p:cNvPicPr>
            <a:picLocks noGrp="1" noRot="1" noChangeAspect="1"/>
          </p:cNvPicPr>
          <p:nvPr>
            <p:ph idx="1"/>
            <a:videoFile r:link="rId1"/>
          </p:nvPr>
        </p:nvPicPr>
        <p:blipFill>
          <a:blip r:embed="rId5"/>
          <a:stretch>
            <a:fillRect/>
          </a:stretch>
        </p:blipFill>
        <p:spPr>
          <a:xfrm>
            <a:off x="244734" y="1161679"/>
            <a:ext cx="8025915" cy="4534641"/>
          </a:xfrm>
          <a:prstGeom prst="rect">
            <a:avLst/>
          </a:prstGeom>
        </p:spPr>
      </p:pic>
      <p:cxnSp>
        <p:nvCxnSpPr>
          <p:cNvPr id="18" name="Straight Connector 17">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37677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6950BFC3-D8DA-4A85-94F7-54DA5524770B}">
      <p188:commentRel xmlns:p188="http://schemas.microsoft.com/office/powerpoint/2018/8/main" r:id="rId4"/>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A13AD9-B72E-F9CA-2BFF-B9B703B0BF9C}"/>
              </a:ext>
            </a:extLst>
          </p:cNvPr>
          <p:cNvSpPr>
            <a:spLocks noGrp="1"/>
          </p:cNvSpPr>
          <p:nvPr>
            <p:ph type="title"/>
          </p:nvPr>
        </p:nvSpPr>
        <p:spPr/>
        <p:txBody>
          <a:bodyPr anchor="ctr"/>
          <a:lstStyle/>
          <a:p>
            <a:r>
              <a:rPr lang="en-US" dirty="0"/>
              <a:t>Discussion</a:t>
            </a:r>
          </a:p>
        </p:txBody>
      </p:sp>
      <p:sp>
        <p:nvSpPr>
          <p:cNvPr id="2" name="Content Placeholder 1">
            <a:extLst>
              <a:ext uri="{FF2B5EF4-FFF2-40B4-BE49-F238E27FC236}">
                <a16:creationId xmlns:a16="http://schemas.microsoft.com/office/drawing/2014/main" id="{91D4FF79-959D-E722-CED9-A50A0FEB1BA8}"/>
              </a:ext>
            </a:extLst>
          </p:cNvPr>
          <p:cNvSpPr>
            <a:spLocks noGrp="1"/>
          </p:cNvSpPr>
          <p:nvPr>
            <p:ph idx="1"/>
          </p:nvPr>
        </p:nvSpPr>
        <p:spPr>
          <a:xfrm>
            <a:off x="1097280" y="1907727"/>
            <a:ext cx="10058400" cy="4023360"/>
          </a:xfrm>
        </p:spPr>
        <p:txBody>
          <a:bodyPr>
            <a:noAutofit/>
          </a:bodyPr>
          <a:lstStyle/>
          <a:p>
            <a:pPr>
              <a:spcAft>
                <a:spcPts val="1800"/>
              </a:spcAft>
            </a:pPr>
            <a:r>
              <a:rPr lang="en-US" sz="2800" dirty="0"/>
              <a:t>How do you see the non vs anti dynamic being played out at your organization?</a:t>
            </a:r>
          </a:p>
          <a:p>
            <a:pPr>
              <a:spcAft>
                <a:spcPts val="1800"/>
              </a:spcAft>
            </a:pPr>
            <a:r>
              <a:rPr lang="en-US" sz="2800" dirty="0"/>
              <a:t>How you you see the non vs anti dynamic being played out on your team?</a:t>
            </a:r>
          </a:p>
          <a:p>
            <a:pPr>
              <a:spcAft>
                <a:spcPts val="1800"/>
              </a:spcAft>
            </a:pPr>
            <a:r>
              <a:rPr lang="en-US" sz="2800" dirty="0"/>
              <a:t>What is something you can do at the internalized &amp; interpersonal level to challenge this dynamic?</a:t>
            </a:r>
          </a:p>
          <a:p>
            <a:pPr>
              <a:spcAft>
                <a:spcPts val="1800"/>
              </a:spcAft>
            </a:pPr>
            <a:r>
              <a:rPr lang="en-US" sz="2800" dirty="0"/>
              <a:t>What is something you want to see being done at the organizational level to challenge this dynamic?</a:t>
            </a:r>
          </a:p>
        </p:txBody>
      </p:sp>
    </p:spTree>
    <p:extLst>
      <p:ext uri="{BB962C8B-B14F-4D97-AF65-F5344CB8AC3E}">
        <p14:creationId xmlns:p14="http://schemas.microsoft.com/office/powerpoint/2010/main" val="443821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DE846C4-7F7C-AE25-85FB-B933B7A2FDCD}"/>
              </a:ext>
            </a:extLst>
          </p:cNvPr>
          <p:cNvSpPr>
            <a:spLocks noGrp="1"/>
          </p:cNvSpPr>
          <p:nvPr>
            <p:ph type="title"/>
          </p:nvPr>
        </p:nvSpPr>
        <p:spPr>
          <a:xfrm>
            <a:off x="492370" y="516835"/>
            <a:ext cx="3084844" cy="2103875"/>
          </a:xfrm>
        </p:spPr>
        <p:txBody>
          <a:bodyPr>
            <a:normAutofit/>
          </a:bodyPr>
          <a:lstStyle/>
          <a:p>
            <a:r>
              <a:rPr lang="en-US" sz="3600" kern="0">
                <a:solidFill>
                  <a:srgbClr val="FFFFFF"/>
                </a:solidFill>
                <a:effectLst/>
                <a:latin typeface="Calibri" panose="020F0502020204030204" pitchFamily="34" charset="0"/>
                <a:ea typeface="Calibri" panose="020F0502020204030204" pitchFamily="34" charset="0"/>
                <a:cs typeface="Calibri" panose="020F0502020204030204" pitchFamily="34" charset="0"/>
              </a:rPr>
              <a:t>Building a Culture of Equity</a:t>
            </a:r>
            <a:br>
              <a:rPr lang="en-US" sz="3600" kern="100">
                <a:solidFill>
                  <a:srgbClr val="FFFFFF"/>
                </a:solidFill>
                <a:effectLst/>
                <a:latin typeface="Calibri" panose="020F0502020204030204" pitchFamily="34" charset="0"/>
                <a:ea typeface="Calibri" panose="020F0502020204030204" pitchFamily="34" charset="0"/>
                <a:cs typeface="Calibri" panose="020F0502020204030204" pitchFamily="34" charset="0"/>
              </a:rPr>
            </a:br>
            <a:endParaRPr lang="en-US" sz="360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CF07EB3-24E5-BC75-B528-5AEB721967E8}"/>
              </a:ext>
            </a:extLst>
          </p:cNvPr>
          <p:cNvSpPr>
            <a:spLocks noGrp="1"/>
          </p:cNvSpPr>
          <p:nvPr>
            <p:ph idx="1"/>
          </p:nvPr>
        </p:nvSpPr>
        <p:spPr>
          <a:xfrm>
            <a:off x="231648" y="2438400"/>
            <a:ext cx="3755151" cy="4023360"/>
          </a:xfrm>
        </p:spPr>
        <p:txBody>
          <a:bodyPr>
            <a:normAutofit fontScale="92500" lnSpcReduction="10000"/>
          </a:bodyPr>
          <a:lstStyle/>
          <a:p>
            <a:pPr marL="342900" marR="0" lvl="0" indent="-342900">
              <a:spcBef>
                <a:spcPts val="0"/>
              </a:spcBef>
              <a:spcAft>
                <a:spcPts val="1800"/>
              </a:spcAft>
              <a:buSzPts val="1000"/>
              <a:buFont typeface="Symbol" panose="05050102010706020507" pitchFamily="18" charset="2"/>
              <a:buChar char=""/>
              <a:tabLst>
                <a:tab pos="457200" algn="l"/>
              </a:tabLst>
            </a:pPr>
            <a:r>
              <a:rPr lang="en-US" sz="2400" kern="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Explore the role of leadership in driving cultural change and fostering accountability for equity initiatives.</a:t>
            </a:r>
            <a:endParaRPr lang="en-US" sz="2400"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1800"/>
              </a:spcAft>
              <a:buSzPts val="1000"/>
              <a:buFont typeface="Symbol" panose="05050102010706020507" pitchFamily="18" charset="2"/>
              <a:buChar char=""/>
              <a:tabLst>
                <a:tab pos="457200" algn="l"/>
              </a:tabLst>
            </a:pPr>
            <a:r>
              <a:rPr lang="en-US" sz="2400" kern="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Introduce strategies for embedding equity principles into organizational values, policies, and practices.</a:t>
            </a:r>
            <a:endParaRPr lang="en-US" sz="2400"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1800"/>
              </a:spcAft>
              <a:buSzPts val="1000"/>
              <a:buFont typeface="Symbol" panose="05050102010706020507" pitchFamily="18" charset="2"/>
              <a:buChar char=""/>
              <a:tabLst>
                <a:tab pos="457200" algn="l"/>
              </a:tabLst>
            </a:pPr>
            <a:r>
              <a:rPr lang="en-US" sz="2400" kern="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Encourage participants to commit to specific actions for advancing equity within their teams and departments.</a:t>
            </a:r>
            <a:endParaRPr lang="en-US" sz="2400"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p>
            <a:endParaRPr lang="en-US" sz="2400" dirty="0">
              <a:solidFill>
                <a:srgbClr val="FFFFFF"/>
              </a:solidFill>
            </a:endParaRPr>
          </a:p>
        </p:txBody>
      </p:sp>
      <p:pic>
        <p:nvPicPr>
          <p:cNvPr id="5" name="Picture 4" descr="White bulbs with a yellow one standing out">
            <a:extLst>
              <a:ext uri="{FF2B5EF4-FFF2-40B4-BE49-F238E27FC236}">
                <a16:creationId xmlns:a16="http://schemas.microsoft.com/office/drawing/2014/main" id="{BA06CCB2-0BEE-7161-242D-DC3B7F2ACD87}"/>
              </a:ext>
            </a:extLst>
          </p:cNvPr>
          <p:cNvPicPr>
            <a:picLocks noChangeAspect="1"/>
          </p:cNvPicPr>
          <p:nvPr/>
        </p:nvPicPr>
        <p:blipFill rotWithShape="1">
          <a:blip r:embed="rId2"/>
          <a:srcRect l="2590" r="18460" b="-1"/>
          <a:stretch/>
        </p:blipFill>
        <p:spPr>
          <a:xfrm>
            <a:off x="4104079" y="10"/>
            <a:ext cx="8082236" cy="6857990"/>
          </a:xfrm>
          <a:prstGeom prst="rect">
            <a:avLst/>
          </a:prstGeom>
        </p:spPr>
      </p:pic>
      <p:sp>
        <p:nvSpPr>
          <p:cNvPr id="13" name="Rectangle 12">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1263697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8C8B5696-6AD4-CAD9-BA4F-3C0CD8FF26AB}"/>
              </a:ext>
            </a:extLst>
          </p:cNvPr>
          <p:cNvSpPr>
            <a:spLocks noGrp="1"/>
          </p:cNvSpPr>
          <p:nvPr>
            <p:ph type="title"/>
          </p:nvPr>
        </p:nvSpPr>
        <p:spPr>
          <a:xfrm>
            <a:off x="492370" y="516835"/>
            <a:ext cx="3084844" cy="5772840"/>
          </a:xfrm>
        </p:spPr>
        <p:txBody>
          <a:bodyPr vert="horz" lIns="91440" tIns="45720" rIns="91440" bIns="45720" rtlCol="0" anchor="ctr">
            <a:normAutofit/>
          </a:bodyPr>
          <a:lstStyle/>
          <a:p>
            <a:pPr algn="l"/>
            <a:r>
              <a:rPr lang="en-US">
                <a:solidFill>
                  <a:srgbClr val="FFFFFF"/>
                </a:solidFill>
                <a:latin typeface="+mj-lt"/>
              </a:rPr>
              <a:t>Discussion</a:t>
            </a:r>
          </a:p>
        </p:txBody>
      </p:sp>
      <p:sp>
        <p:nvSpPr>
          <p:cNvPr id="19" name="Rectangle 18">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1">
            <a:extLst>
              <a:ext uri="{FF2B5EF4-FFF2-40B4-BE49-F238E27FC236}">
                <a16:creationId xmlns:a16="http://schemas.microsoft.com/office/drawing/2014/main" id="{E0BA5D0E-BD1E-7FA6-75F7-639C8A797B0E}"/>
              </a:ext>
            </a:extLst>
          </p:cNvPr>
          <p:cNvGraphicFramePr>
            <a:graphicFrameLocks noGrp="1"/>
          </p:cNvGraphicFramePr>
          <p:nvPr>
            <p:ph idx="1"/>
            <p:extLst>
              <p:ext uri="{D42A27DB-BD31-4B8C-83A1-F6EECF244321}">
                <p14:modId xmlns:p14="http://schemas.microsoft.com/office/powerpoint/2010/main" val="1409304325"/>
              </p:ext>
            </p:extLst>
          </p:nvPr>
        </p:nvGraphicFramePr>
        <p:xfrm>
          <a:off x="4513664" y="406960"/>
          <a:ext cx="7347989" cy="60598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7272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5">
            <a:extLst>
              <a:ext uri="{FF2B5EF4-FFF2-40B4-BE49-F238E27FC236}">
                <a16:creationId xmlns:a16="http://schemas.microsoft.com/office/drawing/2014/main" id="{7EE952BE-1826-B9B1-4610-CC4CD9BE89C3}"/>
              </a:ext>
            </a:extLst>
          </p:cNvPr>
          <p:cNvGraphicFramePr>
            <a:graphicFrameLocks/>
          </p:cNvGraphicFramePr>
          <p:nvPr>
            <p:extLst>
              <p:ext uri="{D42A27DB-BD31-4B8C-83A1-F6EECF244321}">
                <p14:modId xmlns:p14="http://schemas.microsoft.com/office/powerpoint/2010/main" val="3907485250"/>
              </p:ext>
            </p:extLst>
          </p:nvPr>
        </p:nvGraphicFramePr>
        <p:xfrm>
          <a:off x="1128446" y="1285551"/>
          <a:ext cx="9624433" cy="4869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EE8FE8EF-719A-6DB2-6DE5-A504DAC5751D}"/>
              </a:ext>
            </a:extLst>
          </p:cNvPr>
          <p:cNvSpPr txBox="1">
            <a:spLocks/>
          </p:cNvSpPr>
          <p:nvPr/>
        </p:nvSpPr>
        <p:spPr>
          <a:xfrm>
            <a:off x="1390961" y="287867"/>
            <a:ext cx="9099405" cy="835205"/>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w="3175" cmpd="sng">
                  <a:noFill/>
                </a:ln>
                <a:solidFill>
                  <a:schemeClr val="tx1"/>
                </a:solidFill>
                <a:effectLst/>
                <a:uLnTx/>
                <a:uFillTx/>
                <a:latin typeface="Calibri Light" panose="020F0302020204030204"/>
                <a:ea typeface="+mj-ea"/>
                <a:cs typeface="+mj-cs"/>
              </a:rPr>
              <a:t>"WHITENESS" Organizational Norms</a:t>
            </a:r>
          </a:p>
        </p:txBody>
      </p:sp>
    </p:spTree>
    <p:extLst>
      <p:ext uri="{BB962C8B-B14F-4D97-AF65-F5344CB8AC3E}">
        <p14:creationId xmlns:p14="http://schemas.microsoft.com/office/powerpoint/2010/main" val="27752386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8C8B5696-6AD4-CAD9-BA4F-3C0CD8FF26AB}"/>
              </a:ext>
            </a:extLst>
          </p:cNvPr>
          <p:cNvSpPr>
            <a:spLocks noGrp="1"/>
          </p:cNvSpPr>
          <p:nvPr>
            <p:ph type="title"/>
          </p:nvPr>
        </p:nvSpPr>
        <p:spPr>
          <a:xfrm>
            <a:off x="492370" y="516835"/>
            <a:ext cx="3084844" cy="5772840"/>
          </a:xfrm>
        </p:spPr>
        <p:txBody>
          <a:bodyPr vert="horz" lIns="91440" tIns="45720" rIns="91440" bIns="45720" rtlCol="0" anchor="ctr">
            <a:normAutofit/>
          </a:bodyPr>
          <a:lstStyle/>
          <a:p>
            <a:pPr algn="l"/>
            <a:r>
              <a:rPr lang="en-US">
                <a:solidFill>
                  <a:srgbClr val="FFFFFF"/>
                </a:solidFill>
                <a:latin typeface="+mj-lt"/>
              </a:rPr>
              <a:t>Discussion</a:t>
            </a:r>
          </a:p>
        </p:txBody>
      </p:sp>
      <p:sp>
        <p:nvSpPr>
          <p:cNvPr id="20" name="Rectangle 19">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7" name="Content Placeholder 8">
            <a:extLst>
              <a:ext uri="{FF2B5EF4-FFF2-40B4-BE49-F238E27FC236}">
                <a16:creationId xmlns:a16="http://schemas.microsoft.com/office/drawing/2014/main" id="{035EF76B-DDAC-ED0A-2A21-A2ABF0749F6C}"/>
              </a:ext>
            </a:extLst>
          </p:cNvPr>
          <p:cNvGraphicFramePr>
            <a:graphicFrameLocks noGrp="1"/>
          </p:cNvGraphicFramePr>
          <p:nvPr>
            <p:ph idx="1"/>
            <p:extLst>
              <p:ext uri="{D42A27DB-BD31-4B8C-83A1-F6EECF244321}">
                <p14:modId xmlns:p14="http://schemas.microsoft.com/office/powerpoint/2010/main" val="4181328294"/>
              </p:ext>
            </p:extLst>
          </p:nvPr>
        </p:nvGraphicFramePr>
        <p:xfrm>
          <a:off x="4278376" y="639763"/>
          <a:ext cx="7145365" cy="5649913"/>
        </p:xfrm>
        <a:graphic>
          <a:graphicData uri="http://schemas.openxmlformats.org/drawingml/2006/table">
            <a:tbl>
              <a:tblPr firstRow="1" bandRow="1">
                <a:tableStyleId>{5C22544A-7EE6-4342-B048-85BDC9FD1C3A}</a:tableStyleId>
              </a:tblPr>
              <a:tblGrid>
                <a:gridCol w="2881841">
                  <a:extLst>
                    <a:ext uri="{9D8B030D-6E8A-4147-A177-3AD203B41FA5}">
                      <a16:colId xmlns:a16="http://schemas.microsoft.com/office/drawing/2014/main" val="3608816058"/>
                    </a:ext>
                  </a:extLst>
                </a:gridCol>
                <a:gridCol w="2380475">
                  <a:extLst>
                    <a:ext uri="{9D8B030D-6E8A-4147-A177-3AD203B41FA5}">
                      <a16:colId xmlns:a16="http://schemas.microsoft.com/office/drawing/2014/main" val="2642552229"/>
                    </a:ext>
                  </a:extLst>
                </a:gridCol>
                <a:gridCol w="1883049">
                  <a:extLst>
                    <a:ext uri="{9D8B030D-6E8A-4147-A177-3AD203B41FA5}">
                      <a16:colId xmlns:a16="http://schemas.microsoft.com/office/drawing/2014/main" val="324030861"/>
                    </a:ext>
                  </a:extLst>
                </a:gridCol>
              </a:tblGrid>
              <a:tr h="354126">
                <a:tc>
                  <a:txBody>
                    <a:bodyPr/>
                    <a:lstStyle/>
                    <a:p>
                      <a:r>
                        <a:rPr lang="en-US" sz="1600"/>
                        <a:t>Whiteness Norm</a:t>
                      </a:r>
                    </a:p>
                  </a:txBody>
                  <a:tcPr marL="80483" marR="80483" marT="40242" marB="40242"/>
                </a:tc>
                <a:tc>
                  <a:txBody>
                    <a:bodyPr/>
                    <a:lstStyle/>
                    <a:p>
                      <a:r>
                        <a:rPr lang="en-US" sz="1600"/>
                        <a:t>Organizational Example</a:t>
                      </a:r>
                    </a:p>
                  </a:txBody>
                  <a:tcPr marL="80483" marR="80483" marT="40242" marB="40242"/>
                </a:tc>
                <a:tc>
                  <a:txBody>
                    <a:bodyPr/>
                    <a:lstStyle/>
                    <a:p>
                      <a:r>
                        <a:rPr lang="en-US" sz="1600"/>
                        <a:t>Antidote Actions</a:t>
                      </a:r>
                    </a:p>
                  </a:txBody>
                  <a:tcPr marL="80483" marR="80483" marT="40242" marB="40242"/>
                </a:tc>
                <a:extLst>
                  <a:ext uri="{0D108BD9-81ED-4DB2-BD59-A6C34878D82A}">
                    <a16:rowId xmlns:a16="http://schemas.microsoft.com/office/drawing/2014/main" val="3816371054"/>
                  </a:ext>
                </a:extLst>
              </a:tr>
              <a:tr h="3010067">
                <a:tc>
                  <a:txBody>
                    <a:bodyPr/>
                    <a:lstStyle/>
                    <a:p>
                      <a:r>
                        <a:rPr lang="en-US" sz="1800" dirty="0"/>
                        <a:t>Those with power feel threatened when anyone suggests changes to how things could or should be done in the organization. Leaders perceive suggestions for change as a criticism of their leadership and fail to recognize this response as part of power hoarding; </a:t>
                      </a:r>
                    </a:p>
                  </a:txBody>
                  <a:tcPr marL="80483" marR="80483" marT="40242" marB="40242"/>
                </a:tc>
                <a:tc>
                  <a:txBody>
                    <a:bodyPr/>
                    <a:lstStyle/>
                    <a:p>
                      <a:endParaRPr lang="en-US" sz="1600"/>
                    </a:p>
                  </a:txBody>
                  <a:tcPr marL="80483" marR="80483" marT="40242" marB="40242"/>
                </a:tc>
                <a:tc>
                  <a:txBody>
                    <a:bodyPr/>
                    <a:lstStyle/>
                    <a:p>
                      <a:endParaRPr lang="en-US" sz="1600"/>
                    </a:p>
                  </a:txBody>
                  <a:tcPr marL="80483" marR="80483" marT="40242" marB="40242"/>
                </a:tc>
                <a:extLst>
                  <a:ext uri="{0D108BD9-81ED-4DB2-BD59-A6C34878D82A}">
                    <a16:rowId xmlns:a16="http://schemas.microsoft.com/office/drawing/2014/main" val="1572181060"/>
                  </a:ext>
                </a:extLst>
              </a:tr>
              <a:tr h="2285720">
                <a:tc>
                  <a:txBody>
                    <a:bodyPr/>
                    <a:lstStyle/>
                    <a:p>
                      <a:r>
                        <a:rPr lang="en-US" sz="1800" dirty="0"/>
                        <a:t>Things are either/or: good/bad, right/wrong, with us/against us. There is reduced capacity for recognizing multiple or co-existing truths and complexity. Lots of sentences start with “but;" </a:t>
                      </a:r>
                    </a:p>
                  </a:txBody>
                  <a:tcPr marL="80483" marR="80483" marT="40242" marB="40242"/>
                </a:tc>
                <a:tc>
                  <a:txBody>
                    <a:bodyPr/>
                    <a:lstStyle/>
                    <a:p>
                      <a:endParaRPr lang="en-US" sz="1600" dirty="0"/>
                    </a:p>
                  </a:txBody>
                  <a:tcPr marL="80483" marR="80483" marT="40242" marB="40242"/>
                </a:tc>
                <a:tc>
                  <a:txBody>
                    <a:bodyPr/>
                    <a:lstStyle/>
                    <a:p>
                      <a:endParaRPr lang="en-US" sz="1600" dirty="0"/>
                    </a:p>
                  </a:txBody>
                  <a:tcPr marL="80483" marR="80483" marT="40242" marB="40242"/>
                </a:tc>
                <a:extLst>
                  <a:ext uri="{0D108BD9-81ED-4DB2-BD59-A6C34878D82A}">
                    <a16:rowId xmlns:a16="http://schemas.microsoft.com/office/drawing/2014/main" val="4226335363"/>
                  </a:ext>
                </a:extLst>
              </a:tr>
            </a:tbl>
          </a:graphicData>
        </a:graphic>
      </p:graphicFrame>
    </p:spTree>
    <p:extLst>
      <p:ext uri="{BB962C8B-B14F-4D97-AF65-F5344CB8AC3E}">
        <p14:creationId xmlns:p14="http://schemas.microsoft.com/office/powerpoint/2010/main" val="2899835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756E8-B118-47E5-FF54-A682469F95FB}"/>
              </a:ext>
            </a:extLst>
          </p:cNvPr>
          <p:cNvSpPr>
            <a:spLocks noGrp="1"/>
          </p:cNvSpPr>
          <p:nvPr>
            <p:ph type="title" idx="4294967295"/>
          </p:nvPr>
        </p:nvSpPr>
        <p:spPr>
          <a:xfrm>
            <a:off x="838200" y="161697"/>
            <a:ext cx="10515600" cy="795338"/>
          </a:xfrm>
        </p:spPr>
        <p:txBody>
          <a:bodyPr/>
          <a:lstStyle/>
          <a:p>
            <a:pPr algn="ctr"/>
            <a:r>
              <a:rPr lang="en-US" dirty="0"/>
              <a:t>Racial Equity Tools</a:t>
            </a:r>
          </a:p>
        </p:txBody>
      </p:sp>
      <p:graphicFrame>
        <p:nvGraphicFramePr>
          <p:cNvPr id="12" name="Diagram 11">
            <a:extLst>
              <a:ext uri="{FF2B5EF4-FFF2-40B4-BE49-F238E27FC236}">
                <a16:creationId xmlns:a16="http://schemas.microsoft.com/office/drawing/2014/main" id="{FC82F6A0-136C-C844-B291-8802A3295DEE}"/>
              </a:ext>
            </a:extLst>
          </p:cNvPr>
          <p:cNvGraphicFramePr/>
          <p:nvPr>
            <p:extLst>
              <p:ext uri="{D42A27DB-BD31-4B8C-83A1-F6EECF244321}">
                <p14:modId xmlns:p14="http://schemas.microsoft.com/office/powerpoint/2010/main" val="3285424879"/>
              </p:ext>
            </p:extLst>
          </p:nvPr>
        </p:nvGraphicFramePr>
        <p:xfrm>
          <a:off x="337457" y="1161144"/>
          <a:ext cx="6926944" cy="5371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Content Placeholder 3">
            <a:extLst>
              <a:ext uri="{FF2B5EF4-FFF2-40B4-BE49-F238E27FC236}">
                <a16:creationId xmlns:a16="http://schemas.microsoft.com/office/drawing/2014/main" id="{70FB1B00-F550-2D7A-CA2A-0BE8750EC771}"/>
              </a:ext>
            </a:extLst>
          </p:cNvPr>
          <p:cNvGraphicFramePr>
            <a:graphicFrameLocks/>
          </p:cNvGraphicFramePr>
          <p:nvPr>
            <p:extLst>
              <p:ext uri="{D42A27DB-BD31-4B8C-83A1-F6EECF244321}">
                <p14:modId xmlns:p14="http://schemas.microsoft.com/office/powerpoint/2010/main" val="2393551384"/>
              </p:ext>
            </p:extLst>
          </p:nvPr>
        </p:nvGraphicFramePr>
        <p:xfrm>
          <a:off x="7783286" y="957035"/>
          <a:ext cx="4071257" cy="55351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795787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Pencil Crayons on a blue background">
            <a:extLst>
              <a:ext uri="{FF2B5EF4-FFF2-40B4-BE49-F238E27FC236}">
                <a16:creationId xmlns:a16="http://schemas.microsoft.com/office/drawing/2014/main" id="{8D150D9F-6B88-7FBA-32CC-7A6E12C9B1F6}"/>
              </a:ext>
            </a:extLst>
          </p:cNvPr>
          <p:cNvPicPr>
            <a:picLocks noChangeAspect="1"/>
          </p:cNvPicPr>
          <p:nvPr/>
        </p:nvPicPr>
        <p:blipFill rotWithShape="1">
          <a:blip r:embed="rId3">
            <a:alphaModFix amt="35000"/>
          </a:blip>
          <a:srcRect t="25000"/>
          <a:stretch/>
        </p:blipFill>
        <p:spPr>
          <a:xfrm>
            <a:off x="20" y="10"/>
            <a:ext cx="12191980" cy="6857990"/>
          </a:xfrm>
          <a:prstGeom prst="rect">
            <a:avLst/>
          </a:prstGeom>
        </p:spPr>
      </p:pic>
      <p:sp>
        <p:nvSpPr>
          <p:cNvPr id="3" name="Title 2">
            <a:extLst>
              <a:ext uri="{FF2B5EF4-FFF2-40B4-BE49-F238E27FC236}">
                <a16:creationId xmlns:a16="http://schemas.microsoft.com/office/drawing/2014/main" id="{184BE583-9C34-77B9-DEEB-A825C31D73ED}"/>
              </a:ext>
            </a:extLst>
          </p:cNvPr>
          <p:cNvSpPr>
            <a:spLocks noGrp="1"/>
          </p:cNvSpPr>
          <p:nvPr>
            <p:ph type="title"/>
          </p:nvPr>
        </p:nvSpPr>
        <p:spPr>
          <a:xfrm>
            <a:off x="1097280" y="758952"/>
            <a:ext cx="10058400" cy="3566160"/>
          </a:xfrm>
        </p:spPr>
        <p:txBody>
          <a:bodyPr vert="horz" lIns="91440" tIns="45720" rIns="91440" bIns="45720" rtlCol="0" anchor="b">
            <a:normAutofit/>
          </a:bodyPr>
          <a:lstStyle/>
          <a:p>
            <a:r>
              <a:rPr lang="en-US" sz="8000">
                <a:solidFill>
                  <a:srgbClr val="FFFFFF"/>
                </a:solidFill>
              </a:rPr>
              <a:t>Policy Review Activity</a:t>
            </a:r>
          </a:p>
        </p:txBody>
      </p:sp>
      <p:cxnSp>
        <p:nvCxnSpPr>
          <p:cNvPr id="15" name="Straight Connector 14">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050097332"/>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15EF5153-8305-D44D-93F8-36847C8CC261}"/>
              </a:ext>
            </a:extLst>
          </p:cNvPr>
          <p:cNvSpPr>
            <a:spLocks noGrp="1"/>
          </p:cNvSpPr>
          <p:nvPr>
            <p:ph type="title"/>
          </p:nvPr>
        </p:nvSpPr>
        <p:spPr>
          <a:xfrm>
            <a:off x="0" y="395542"/>
            <a:ext cx="10515600" cy="1325563"/>
          </a:xfrm>
        </p:spPr>
        <p:txBody>
          <a:bodyPr anchor="ctr"/>
          <a:lstStyle/>
          <a:p>
            <a:r>
              <a:rPr lang="en-US" dirty="0"/>
              <a:t>Conflict Resiliency Tools</a:t>
            </a:r>
          </a:p>
        </p:txBody>
      </p:sp>
      <p:sp>
        <p:nvSpPr>
          <p:cNvPr id="27" name="Content Placeholder 26">
            <a:extLst>
              <a:ext uri="{FF2B5EF4-FFF2-40B4-BE49-F238E27FC236}">
                <a16:creationId xmlns:a16="http://schemas.microsoft.com/office/drawing/2014/main" id="{98244D4A-503F-FABA-5E25-1CBC277FBAC8}"/>
              </a:ext>
            </a:extLst>
          </p:cNvPr>
          <p:cNvSpPr>
            <a:spLocks noGrp="1"/>
          </p:cNvSpPr>
          <p:nvPr>
            <p:ph sz="half" idx="1"/>
          </p:nvPr>
        </p:nvSpPr>
        <p:spPr>
          <a:xfrm>
            <a:off x="809446" y="1825625"/>
            <a:ext cx="5267862" cy="4265074"/>
          </a:xfrm>
        </p:spPr>
        <p:txBody>
          <a:bodyPr vert="horz" lIns="91440" tIns="45720" rIns="91440" bIns="45720" rtlCol="0" anchor="t">
            <a:normAutofit/>
          </a:bodyPr>
          <a:lstStyle/>
          <a:p>
            <a:r>
              <a:rPr lang="en-US" sz="2800" dirty="0"/>
              <a:t>Conflict Resiliency Protocol: how to center our values when addressing challenges with another or with the team</a:t>
            </a:r>
          </a:p>
          <a:p>
            <a:pPr lvl="2">
              <a:buFont typeface="Courier New" panose="020B0604020202020204" pitchFamily="34" charset="0"/>
              <a:buChar char="o"/>
            </a:pPr>
            <a:endParaRPr lang="en-US" sz="2400" dirty="0"/>
          </a:p>
          <a:p>
            <a:pPr lvl="2">
              <a:buFont typeface="Courier New" panose="020B0604020202020204" pitchFamily="34" charset="0"/>
              <a:buChar char="o"/>
            </a:pPr>
            <a:r>
              <a:rPr lang="en-US" sz="2400" dirty="0"/>
              <a:t>Define: What is a conflict? </a:t>
            </a:r>
          </a:p>
          <a:p>
            <a:pPr lvl="2">
              <a:buFont typeface="Courier New" panose="020B0604020202020204" pitchFamily="34" charset="0"/>
              <a:buChar char="o"/>
            </a:pPr>
            <a:r>
              <a:rPr lang="en-US" sz="2400" dirty="0"/>
              <a:t>Self-reflection prompts </a:t>
            </a:r>
          </a:p>
          <a:p>
            <a:pPr lvl="2">
              <a:buFont typeface="Courier New" panose="020B0604020202020204" pitchFamily="34" charset="0"/>
              <a:buChar char="o"/>
            </a:pPr>
            <a:r>
              <a:rPr lang="en-US" sz="2400" dirty="0"/>
              <a:t>1:1 or interpersonal conversations</a:t>
            </a:r>
          </a:p>
          <a:p>
            <a:pPr lvl="2">
              <a:buFont typeface="Courier New" panose="020B0604020202020204" pitchFamily="34" charset="0"/>
              <a:buChar char="o"/>
            </a:pPr>
            <a:r>
              <a:rPr lang="en-US" sz="2400" dirty="0"/>
              <a:t>Facilitated circle process</a:t>
            </a:r>
          </a:p>
        </p:txBody>
      </p:sp>
      <p:pic>
        <p:nvPicPr>
          <p:cNvPr id="2" name="Content Placeholder 4">
            <a:extLst>
              <a:ext uri="{FF2B5EF4-FFF2-40B4-BE49-F238E27FC236}">
                <a16:creationId xmlns:a16="http://schemas.microsoft.com/office/drawing/2014/main" id="{EE69EBF5-513D-6059-92D5-BEE220CC121D}"/>
              </a:ext>
            </a:extLst>
          </p:cNvPr>
          <p:cNvPicPr>
            <a:picLocks noGrp="1" noChangeAspect="1"/>
          </p:cNvPicPr>
          <p:nvPr>
            <p:ph sz="half" idx="2"/>
          </p:nvPr>
        </p:nvPicPr>
        <p:blipFill>
          <a:blip r:embed="rId4">
            <a:extLst>
              <a:ext uri="{837473B0-CC2E-450A-ABE3-18F120FF3D39}">
                <a1611:picAttrSrcUrl xmlns:a1611="http://schemas.microsoft.com/office/drawing/2016/11/main" r:id="rId5"/>
              </a:ext>
            </a:extLst>
          </a:blip>
          <a:srcRect l="25686" r="25686"/>
          <a:stretch/>
        </p:blipFill>
        <p:spPr>
          <a:xfrm>
            <a:off x="6077308" y="0"/>
            <a:ext cx="6118255"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TextBox 2">
            <a:extLst>
              <a:ext uri="{FF2B5EF4-FFF2-40B4-BE49-F238E27FC236}">
                <a16:creationId xmlns:a16="http://schemas.microsoft.com/office/drawing/2014/main" id="{A8B48AE4-6083-8063-436C-F0942ECD416A}"/>
              </a:ext>
            </a:extLst>
          </p:cNvPr>
          <p:cNvSpPr txBox="1"/>
          <p:nvPr/>
        </p:nvSpPr>
        <p:spPr>
          <a:xfrm>
            <a:off x="5831168" y="6858000"/>
            <a:ext cx="6364395" cy="230832"/>
          </a:xfrm>
          <a:prstGeom prst="rect">
            <a:avLst/>
          </a:prstGeom>
          <a:noFill/>
        </p:spPr>
        <p:txBody>
          <a:bodyPr wrap="square" rtlCol="0">
            <a:spAutoFit/>
          </a:bodyPr>
          <a:lstStyle/>
          <a:p>
            <a:r>
              <a:rPr lang="en-US" sz="900">
                <a:hlinkClick r:id="rId5" tooltip="http://drdeborahserani.blogspot.co.uk/2017/03/tips-to-build-resiliency.html"/>
              </a:rPr>
              <a:t>This Photo</a:t>
            </a:r>
            <a:r>
              <a:rPr lang="en-US" sz="900"/>
              <a:t> by Unknown Author is licensed under </a:t>
            </a:r>
            <a:r>
              <a:rPr lang="en-US" sz="900">
                <a:hlinkClick r:id="rId6" tooltip="https://creativecommons.org/licenses/by/3.0/"/>
              </a:rPr>
              <a:t>CC BY</a:t>
            </a:r>
            <a:endParaRPr lang="en-US" sz="900"/>
          </a:p>
        </p:txBody>
      </p:sp>
    </p:spTree>
    <p:extLst>
      <p:ext uri="{BB962C8B-B14F-4D97-AF65-F5344CB8AC3E}">
        <p14:creationId xmlns:p14="http://schemas.microsoft.com/office/powerpoint/2010/main" val="1058932284"/>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a company&#10;&#10;Description automatically generated">
            <a:extLst>
              <a:ext uri="{FF2B5EF4-FFF2-40B4-BE49-F238E27FC236}">
                <a16:creationId xmlns:a16="http://schemas.microsoft.com/office/drawing/2014/main" id="{3ECED2FC-21C1-8B6D-91B0-2A528D1E2EAA}"/>
              </a:ext>
            </a:extLst>
          </p:cNvPr>
          <p:cNvPicPr>
            <a:picLocks noChangeAspect="1"/>
          </p:cNvPicPr>
          <p:nvPr/>
        </p:nvPicPr>
        <p:blipFill rotWithShape="1">
          <a:blip r:embed="rId3"/>
          <a:srcRect t="442"/>
          <a:stretch/>
        </p:blipFill>
        <p:spPr>
          <a:xfrm>
            <a:off x="20" y="10"/>
            <a:ext cx="12191980" cy="6857990"/>
          </a:xfrm>
          <a:prstGeom prst="rect">
            <a:avLst/>
          </a:prstGeom>
          <a:noFill/>
        </p:spPr>
      </p:pic>
      <p:sp>
        <p:nvSpPr>
          <p:cNvPr id="3" name="Rectangle 2">
            <a:extLst>
              <a:ext uri="{FF2B5EF4-FFF2-40B4-BE49-F238E27FC236}">
                <a16:creationId xmlns:a16="http://schemas.microsoft.com/office/drawing/2014/main" id="{15DD3D66-FA35-32EE-02DE-0DDA243164D2}"/>
              </a:ext>
            </a:extLst>
          </p:cNvPr>
          <p:cNvSpPr/>
          <p:nvPr/>
        </p:nvSpPr>
        <p:spPr>
          <a:xfrm>
            <a:off x="2590800" y="592667"/>
            <a:ext cx="1862667" cy="6773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697364"/>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DD35EF8-3C08-E173-82D2-C446D70F5148}"/>
              </a:ext>
            </a:extLst>
          </p:cNvPr>
          <p:cNvSpPr>
            <a:spLocks noGrp="1"/>
          </p:cNvSpPr>
          <p:nvPr>
            <p:ph type="title"/>
          </p:nvPr>
        </p:nvSpPr>
        <p:spPr>
          <a:xfrm>
            <a:off x="492371" y="32520"/>
            <a:ext cx="3084844" cy="2103875"/>
          </a:xfrm>
        </p:spPr>
        <p:txBody>
          <a:bodyPr>
            <a:normAutofit/>
          </a:bodyPr>
          <a:lstStyle/>
          <a:p>
            <a:r>
              <a:rPr lang="en-US" sz="3300" kern="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Implementation and Action Planning</a:t>
            </a:r>
            <a:endParaRPr lang="en-US" sz="33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3FAC752-AA72-80C2-6083-2C673475B2D4}"/>
              </a:ext>
            </a:extLst>
          </p:cNvPr>
          <p:cNvSpPr>
            <a:spLocks noGrp="1"/>
          </p:cNvSpPr>
          <p:nvPr>
            <p:ph idx="1"/>
          </p:nvPr>
        </p:nvSpPr>
        <p:spPr>
          <a:xfrm>
            <a:off x="271272" y="2653800"/>
            <a:ext cx="3517392" cy="3832344"/>
          </a:xfrm>
        </p:spPr>
        <p:txBody>
          <a:bodyPr>
            <a:normAutofit fontScale="85000" lnSpcReduction="10000"/>
          </a:bodyPr>
          <a:lstStyle/>
          <a:p>
            <a:pPr marL="342900" marR="0" lvl="0" indent="-342900">
              <a:spcBef>
                <a:spcPts val="0"/>
              </a:spcBef>
              <a:spcAft>
                <a:spcPts val="1800"/>
              </a:spcAft>
              <a:buSzPts val="1000"/>
              <a:buFont typeface="Symbol" panose="05050102010706020507" pitchFamily="18" charset="2"/>
              <a:buChar char=""/>
              <a:tabLst>
                <a:tab pos="457200" algn="l"/>
              </a:tabLst>
            </a:pPr>
            <a:r>
              <a:rPr lang="en-US" sz="2400" kern="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Provide time for participants to develop personalized action plans for advancing equity within their respective areas of influence.</a:t>
            </a:r>
            <a:endParaRPr lang="en-US" sz="2400"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1800"/>
              </a:spcAft>
              <a:buSzPts val="1000"/>
              <a:buFont typeface="Symbol" panose="05050102010706020507" pitchFamily="18" charset="2"/>
              <a:buChar char=""/>
              <a:tabLst>
                <a:tab pos="457200" algn="l"/>
              </a:tabLst>
            </a:pPr>
            <a:r>
              <a:rPr lang="en-US" sz="2400" kern="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Offer guidance and resources for translating insights from the session into tangible steps for change.</a:t>
            </a:r>
            <a:endParaRPr lang="en-US" sz="2400"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1800"/>
              </a:spcAft>
              <a:buSzPts val="1000"/>
              <a:buFont typeface="Symbol" panose="05050102010706020507" pitchFamily="18" charset="2"/>
              <a:buChar char=""/>
              <a:tabLst>
                <a:tab pos="457200" algn="l"/>
              </a:tabLst>
            </a:pPr>
            <a:r>
              <a:rPr lang="en-US" sz="2400" kern="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Facilitate peer feedback and support to reinforce accountability and collaboration.</a:t>
            </a:r>
            <a:endParaRPr lang="en-US" sz="2400"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rrows pointing towards light">
            <a:extLst>
              <a:ext uri="{FF2B5EF4-FFF2-40B4-BE49-F238E27FC236}">
                <a16:creationId xmlns:a16="http://schemas.microsoft.com/office/drawing/2014/main" id="{27A35919-D806-C5CF-2462-E1D139F9A3E4}"/>
              </a:ext>
            </a:extLst>
          </p:cNvPr>
          <p:cNvPicPr>
            <a:picLocks noChangeAspect="1"/>
          </p:cNvPicPr>
          <p:nvPr/>
        </p:nvPicPr>
        <p:blipFill rotWithShape="1">
          <a:blip r:embed="rId2"/>
          <a:srcRect r="21050" b="-1"/>
          <a:stretch/>
        </p:blipFill>
        <p:spPr>
          <a:xfrm>
            <a:off x="4075043" y="10"/>
            <a:ext cx="8111272" cy="6857990"/>
          </a:xfrm>
          <a:prstGeom prst="rect">
            <a:avLst/>
          </a:prstGeom>
        </p:spPr>
      </p:pic>
      <p:sp>
        <p:nvSpPr>
          <p:cNvPr id="13" name="Rectangle 12">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1981766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15EF5153-8305-D44D-93F8-36847C8CC261}"/>
              </a:ext>
            </a:extLst>
          </p:cNvPr>
          <p:cNvSpPr>
            <a:spLocks noGrp="1"/>
          </p:cNvSpPr>
          <p:nvPr>
            <p:ph type="title"/>
          </p:nvPr>
        </p:nvSpPr>
        <p:spPr/>
        <p:txBody>
          <a:bodyPr anchor="ctr"/>
          <a:lstStyle/>
          <a:p>
            <a:r>
              <a:rPr lang="en-US" dirty="0"/>
              <a:t>Resistance Pivots</a:t>
            </a:r>
          </a:p>
        </p:txBody>
      </p:sp>
      <p:sp>
        <p:nvSpPr>
          <p:cNvPr id="27" name="Content Placeholder 26">
            <a:extLst>
              <a:ext uri="{FF2B5EF4-FFF2-40B4-BE49-F238E27FC236}">
                <a16:creationId xmlns:a16="http://schemas.microsoft.com/office/drawing/2014/main" id="{98244D4A-503F-FABA-5E25-1CBC277FBAC8}"/>
              </a:ext>
            </a:extLst>
          </p:cNvPr>
          <p:cNvSpPr>
            <a:spLocks noGrp="1"/>
          </p:cNvSpPr>
          <p:nvPr>
            <p:ph sz="half" idx="1"/>
          </p:nvPr>
        </p:nvSpPr>
        <p:spPr>
          <a:xfrm>
            <a:off x="716280" y="2023963"/>
            <a:ext cx="5379720" cy="4037684"/>
          </a:xfrm>
        </p:spPr>
        <p:txBody>
          <a:bodyPr>
            <a:normAutofit/>
          </a:bodyPr>
          <a:lstStyle/>
          <a:p>
            <a:r>
              <a:rPr lang="en-US" sz="2400" dirty="0"/>
              <a:t>Adopting a Legacy mindset.</a:t>
            </a:r>
          </a:p>
          <a:p>
            <a:r>
              <a:rPr lang="en-US" sz="2400" dirty="0"/>
              <a:t>Release the all or nothing mentality.</a:t>
            </a:r>
          </a:p>
          <a:p>
            <a:r>
              <a:rPr lang="en-US" sz="2400" dirty="0"/>
              <a:t>Nonlinear nature of this work, hairpin turn ahead. “Relapse Warning”</a:t>
            </a:r>
          </a:p>
          <a:p>
            <a:r>
              <a:rPr lang="en-US" sz="2400" dirty="0"/>
              <a:t>“The proof is in the </a:t>
            </a:r>
            <a:r>
              <a:rPr lang="en-US" sz="2400" dirty="0" err="1"/>
              <a:t>puddin</a:t>
            </a:r>
            <a:r>
              <a:rPr lang="en-US" sz="2400" dirty="0"/>
              <a:t>” Sometimes we show better than we can tell.</a:t>
            </a:r>
          </a:p>
          <a:p>
            <a:r>
              <a:rPr lang="en-US" sz="2400" dirty="0"/>
              <a:t>Fragility derailments: What’s not mine to hold.</a:t>
            </a:r>
          </a:p>
        </p:txBody>
      </p:sp>
      <p:pic>
        <p:nvPicPr>
          <p:cNvPr id="2" name="Content Placeholder 4" descr="A long shot of a sculpture&#10;&#10;Description automatically generated">
            <a:extLst>
              <a:ext uri="{FF2B5EF4-FFF2-40B4-BE49-F238E27FC236}">
                <a16:creationId xmlns:a16="http://schemas.microsoft.com/office/drawing/2014/main" id="{41A26339-1677-8247-2F2A-4A4EE5C75695}"/>
              </a:ext>
            </a:extLst>
          </p:cNvPr>
          <p:cNvPicPr>
            <a:picLocks noGrp="1" noChangeAspect="1"/>
          </p:cNvPicPr>
          <p:nvPr>
            <p:ph sz="half" idx="2"/>
          </p:nvPr>
        </p:nvPicPr>
        <p:blipFill rotWithShape="1">
          <a:blip r:embed="rId4">
            <a:extLst>
              <a:ext uri="{837473B0-CC2E-450A-ABE3-18F120FF3D39}">
                <a1611:picAttrSrcUrl xmlns:a1611="http://schemas.microsoft.com/office/drawing/2016/11/main" r:id="rId5"/>
              </a:ext>
            </a:extLst>
          </a:blip>
          <a:srcRect l="-1" t="7632" r="2" b="10521"/>
          <a:stretch/>
        </p:blipFill>
        <p:spPr>
          <a:xfrm>
            <a:off x="6659599" y="0"/>
            <a:ext cx="5802468" cy="685416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27365072"/>
      </p:ext>
    </p:extLst>
  </p:cSld>
  <p:clrMapOvr>
    <a:masterClrMapping/>
  </p:clrMapOvr>
  <p:extLst>
    <p:ext uri="{6950BFC3-D8DA-4A85-94F7-54DA5524770B}">
      <p188:commentRel xmlns:p188="http://schemas.microsoft.com/office/powerpoint/2018/8/main" r:id="rId3"/>
    </p:ext>
  </p:extLs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8EFB4-4BE1-CE0C-2ED8-8A8233A2F069}"/>
              </a:ext>
            </a:extLst>
          </p:cNvPr>
          <p:cNvSpPr>
            <a:spLocks noGrp="1"/>
          </p:cNvSpPr>
          <p:nvPr>
            <p:ph type="title"/>
          </p:nvPr>
        </p:nvSpPr>
        <p:spPr>
          <a:xfrm>
            <a:off x="1097280" y="286603"/>
            <a:ext cx="10058400" cy="1450757"/>
          </a:xfrm>
        </p:spPr>
        <p:txBody>
          <a:bodyPr>
            <a:normAutofit/>
          </a:bodyPr>
          <a:lstStyle/>
          <a:p>
            <a:r>
              <a:rPr lang="en-US" kern="0" dirty="0">
                <a:effectLst/>
                <a:latin typeface="Calibri" panose="020F0502020204030204" pitchFamily="34" charset="0"/>
                <a:ea typeface="Calibri" panose="020F0502020204030204" pitchFamily="34" charset="0"/>
                <a:cs typeface="Calibri" panose="020F0502020204030204" pitchFamily="34" charset="0"/>
              </a:rPr>
              <a:t>Reflection and Commitment</a:t>
            </a:r>
            <a:br>
              <a:rPr lang="en-US"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graphicFrame>
        <p:nvGraphicFramePr>
          <p:cNvPr id="19" name="Content Placeholder 2">
            <a:extLst>
              <a:ext uri="{FF2B5EF4-FFF2-40B4-BE49-F238E27FC236}">
                <a16:creationId xmlns:a16="http://schemas.microsoft.com/office/drawing/2014/main" id="{2F605DD5-5BFE-5D4F-8B7C-81AB6E917A10}"/>
              </a:ext>
            </a:extLst>
          </p:cNvPr>
          <p:cNvGraphicFramePr>
            <a:graphicFrameLocks noGrp="1"/>
          </p:cNvGraphicFramePr>
          <p:nvPr>
            <p:ph idx="1"/>
            <p:extLst>
              <p:ext uri="{D42A27DB-BD31-4B8C-83A1-F6EECF244321}">
                <p14:modId xmlns:p14="http://schemas.microsoft.com/office/powerpoint/2010/main" val="940632362"/>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51292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8E42652-37E8-89EF-7264-C0857A82DB0B}"/>
              </a:ext>
            </a:extLst>
          </p:cNvPr>
          <p:cNvSpPr>
            <a:spLocks noGrp="1"/>
          </p:cNvSpPr>
          <p:nvPr>
            <p:ph type="title"/>
          </p:nvPr>
        </p:nvSpPr>
        <p:spPr>
          <a:xfrm>
            <a:off x="492370" y="516835"/>
            <a:ext cx="3084844" cy="5772840"/>
          </a:xfrm>
        </p:spPr>
        <p:txBody>
          <a:bodyPr anchor="ctr">
            <a:normAutofit/>
          </a:bodyPr>
          <a:lstStyle/>
          <a:p>
            <a:r>
              <a:rPr lang="en-US" sz="3600" kern="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Conclusion</a:t>
            </a:r>
            <a:br>
              <a:rPr lang="en-US" sz="3600" kern="1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br>
            <a:endParaRPr lang="en-US" sz="36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7" name="Content Placeholder 2">
            <a:extLst>
              <a:ext uri="{FF2B5EF4-FFF2-40B4-BE49-F238E27FC236}">
                <a16:creationId xmlns:a16="http://schemas.microsoft.com/office/drawing/2014/main" id="{451DA4D0-3C48-F60B-F9FC-1BE8EFE75D9F}"/>
              </a:ext>
            </a:extLst>
          </p:cNvPr>
          <p:cNvGraphicFramePr>
            <a:graphicFrameLocks noGrp="1"/>
          </p:cNvGraphicFramePr>
          <p:nvPr>
            <p:ph idx="1"/>
            <p:extLst>
              <p:ext uri="{D42A27DB-BD31-4B8C-83A1-F6EECF244321}">
                <p14:modId xmlns:p14="http://schemas.microsoft.com/office/powerpoint/2010/main" val="2709238051"/>
              </p:ext>
            </p:extLst>
          </p:nvPr>
        </p:nvGraphicFramePr>
        <p:xfrm>
          <a:off x="4489705" y="639763"/>
          <a:ext cx="7049833"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10656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BD8E6F-AE44-74DD-DA51-25F12CDA0620}"/>
              </a:ext>
            </a:extLst>
          </p:cNvPr>
          <p:cNvSpPr>
            <a:spLocks noGrp="1"/>
          </p:cNvSpPr>
          <p:nvPr>
            <p:ph type="title"/>
          </p:nvPr>
        </p:nvSpPr>
        <p:spPr>
          <a:xfrm>
            <a:off x="5181601" y="634946"/>
            <a:ext cx="6368142" cy="1450757"/>
          </a:xfrm>
        </p:spPr>
        <p:txBody>
          <a:bodyPr>
            <a:normAutofit/>
          </a:bodyPr>
          <a:lstStyle/>
          <a:p>
            <a:r>
              <a:rPr lang="en-US" sz="4400" kern="0">
                <a:effectLst/>
                <a:latin typeface="Calibri" panose="020F0502020204030204" pitchFamily="34" charset="0"/>
                <a:ea typeface="Calibri" panose="020F0502020204030204" pitchFamily="34" charset="0"/>
                <a:cs typeface="Calibri" panose="020F0502020204030204" pitchFamily="34" charset="0"/>
              </a:rPr>
              <a:t>Q&amp;A and Closing Remarks</a:t>
            </a:r>
            <a:br>
              <a:rPr lang="en-US" sz="4400" kern="100">
                <a:effectLst/>
                <a:latin typeface="Calibri" panose="020F0502020204030204" pitchFamily="34" charset="0"/>
                <a:ea typeface="Calibri" panose="020F0502020204030204" pitchFamily="34" charset="0"/>
                <a:cs typeface="Calibri" panose="020F0502020204030204" pitchFamily="34" charset="0"/>
              </a:rPr>
            </a:br>
            <a:endParaRPr lang="en-US" sz="440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Empty office area">
            <a:extLst>
              <a:ext uri="{FF2B5EF4-FFF2-40B4-BE49-F238E27FC236}">
                <a16:creationId xmlns:a16="http://schemas.microsoft.com/office/drawing/2014/main" id="{1C4B09FA-C288-06A3-3F43-19ADBA09C1BE}"/>
              </a:ext>
            </a:extLst>
          </p:cNvPr>
          <p:cNvPicPr>
            <a:picLocks noChangeAspect="1"/>
          </p:cNvPicPr>
          <p:nvPr/>
        </p:nvPicPr>
        <p:blipFill rotWithShape="1">
          <a:blip r:embed="rId2"/>
          <a:srcRect l="36400" r="18379" b="1"/>
          <a:stretch/>
        </p:blipFill>
        <p:spPr>
          <a:xfrm>
            <a:off x="20" y="-12128"/>
            <a:ext cx="4654276" cy="6870127"/>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58BE23F-48FE-8575-2648-BA6BF835F7A4}"/>
              </a:ext>
            </a:extLst>
          </p:cNvPr>
          <p:cNvSpPr>
            <a:spLocks noGrp="1"/>
          </p:cNvSpPr>
          <p:nvPr>
            <p:ph idx="1"/>
          </p:nvPr>
        </p:nvSpPr>
        <p:spPr>
          <a:xfrm>
            <a:off x="5181601" y="2198914"/>
            <a:ext cx="6368142" cy="3787358"/>
          </a:xfrm>
        </p:spPr>
        <p:txBody>
          <a:bodyPr>
            <a:normAutofit lnSpcReduction="10000"/>
          </a:bodyPr>
          <a:lstStyle/>
          <a:p>
            <a:pPr marL="342900" marR="0" lvl="0" indent="-342900">
              <a:spcBef>
                <a:spcPts val="0"/>
              </a:spcBef>
              <a:spcAft>
                <a:spcPts val="2400"/>
              </a:spcAft>
              <a:buSzPts val="1000"/>
              <a:buFont typeface="Symbol" panose="05050102010706020507" pitchFamily="18" charset="2"/>
              <a:buChar char=""/>
              <a:tabLst>
                <a:tab pos="457200" algn="l"/>
              </a:tabLst>
            </a:pPr>
            <a:r>
              <a:rPr lang="en-US" sz="2800" kern="0" dirty="0">
                <a:effectLst/>
                <a:latin typeface="Calibri" panose="020F0502020204030204" pitchFamily="34" charset="0"/>
                <a:ea typeface="Calibri" panose="020F0502020204030204" pitchFamily="34" charset="0"/>
                <a:cs typeface="Calibri" panose="020F0502020204030204" pitchFamily="34" charset="0"/>
              </a:rPr>
              <a:t>Open the floor for questions, comments, and reflections from participants.</a:t>
            </a:r>
            <a:endParaRPr lang="en-US" sz="2800" kern="1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2400"/>
              </a:spcAft>
              <a:buSzPts val="1000"/>
              <a:buFont typeface="Symbol" panose="05050102010706020507" pitchFamily="18" charset="2"/>
              <a:buChar char=""/>
              <a:tabLst>
                <a:tab pos="457200" algn="l"/>
              </a:tabLst>
            </a:pPr>
            <a:r>
              <a:rPr lang="en-US" sz="2800" kern="0" dirty="0">
                <a:effectLst/>
                <a:latin typeface="Calibri" panose="020F0502020204030204" pitchFamily="34" charset="0"/>
                <a:ea typeface="Calibri" panose="020F0502020204030204" pitchFamily="34" charset="0"/>
                <a:cs typeface="Calibri" panose="020F0502020204030204" pitchFamily="34" charset="0"/>
              </a:rPr>
              <a:t>Provide closing remarks, reiterating the importance of collective effort in advancing equity and creating lasting change.</a:t>
            </a:r>
            <a:endParaRPr lang="en-US" sz="2800" kern="1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2400"/>
              </a:spcAft>
              <a:buSzPts val="1000"/>
              <a:buFont typeface="Symbol" panose="05050102010706020507" pitchFamily="18" charset="2"/>
              <a:buChar char=""/>
              <a:tabLst>
                <a:tab pos="457200" algn="l"/>
              </a:tabLst>
            </a:pPr>
            <a:r>
              <a:rPr lang="en-US" sz="2800" kern="0" dirty="0">
                <a:effectLst/>
                <a:latin typeface="Calibri" panose="020F0502020204030204" pitchFamily="34" charset="0"/>
                <a:ea typeface="Calibri" panose="020F0502020204030204" pitchFamily="34" charset="0"/>
                <a:cs typeface="Calibri" panose="020F0502020204030204" pitchFamily="34" charset="0"/>
              </a:rPr>
              <a:t>Thank participants for their participation and dedication to equity initiatives.</a:t>
            </a:r>
            <a:endParaRPr lang="en-US" sz="2800" kern="100" dirty="0">
              <a:effectLst/>
              <a:latin typeface="Calibri" panose="020F0502020204030204" pitchFamily="34" charset="0"/>
              <a:ea typeface="Calibri" panose="020F0502020204030204" pitchFamily="34" charset="0"/>
              <a:cs typeface="Calibri" panose="020F0502020204030204" pitchFamily="34" charset="0"/>
            </a:endParaRPr>
          </a:p>
          <a:p>
            <a:pPr marL="0" indent="0">
              <a:spcAft>
                <a:spcPts val="2400"/>
              </a:spcAft>
              <a:buNone/>
            </a:pPr>
            <a:endParaRPr lang="en-US" sz="2800" dirty="0"/>
          </a:p>
        </p:txBody>
      </p:sp>
    </p:spTree>
    <p:extLst>
      <p:ext uri="{BB962C8B-B14F-4D97-AF65-F5344CB8AC3E}">
        <p14:creationId xmlns:p14="http://schemas.microsoft.com/office/powerpoint/2010/main" val="19789173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Dog on grass">
            <a:extLst>
              <a:ext uri="{FF2B5EF4-FFF2-40B4-BE49-F238E27FC236}">
                <a16:creationId xmlns:a16="http://schemas.microsoft.com/office/drawing/2014/main" id="{42BE48D4-8ADF-8235-D6D4-B473677CA9CE}"/>
              </a:ext>
            </a:extLst>
          </p:cNvPr>
          <p:cNvPicPr>
            <a:picLocks noGrp="1" noChangeAspect="1"/>
          </p:cNvPicPr>
          <p:nvPr>
            <p:ph type="pic" sz="quarter" idx="13"/>
          </p:nvPr>
        </p:nvPicPr>
        <p:blipFill>
          <a:blip r:embed="rId3"/>
          <a:srcRect t="20320" b="20320"/>
          <a:stretch/>
        </p:blipFill>
        <p:spPr>
          <a:xfrm>
            <a:off x="20" y="-8877"/>
            <a:ext cx="12191980" cy="6858000"/>
          </a:xfrm>
          <a:prstGeom prst="rect">
            <a:avLst/>
          </a:prstGeom>
        </p:spPr>
      </p:pic>
      <p:sp>
        <p:nvSpPr>
          <p:cNvPr id="3" name="Title 2">
            <a:extLst>
              <a:ext uri="{FF2B5EF4-FFF2-40B4-BE49-F238E27FC236}">
                <a16:creationId xmlns:a16="http://schemas.microsoft.com/office/drawing/2014/main" id="{83E7BDB4-518D-BE65-A1B3-B4BDD5FC354A}"/>
              </a:ext>
            </a:extLst>
          </p:cNvPr>
          <p:cNvSpPr>
            <a:spLocks noGrp="1"/>
          </p:cNvSpPr>
          <p:nvPr>
            <p:ph type="title"/>
          </p:nvPr>
        </p:nvSpPr>
        <p:spPr>
          <a:xfrm>
            <a:off x="343647" y="853440"/>
            <a:ext cx="4646705" cy="1376555"/>
          </a:xfrm>
        </p:spPr>
        <p:txBody>
          <a:bodyPr vert="horz" lIns="91440" tIns="45720" rIns="91440" bIns="45720" rtlCol="0" anchor="b">
            <a:normAutofit fontScale="90000"/>
          </a:bodyPr>
          <a:lstStyle/>
          <a:p>
            <a:r>
              <a:rPr lang="en-US" dirty="0">
                <a:solidFill>
                  <a:srgbClr val="FFFFFF"/>
                </a:solidFill>
              </a:rPr>
              <a:t>Thank You!</a:t>
            </a:r>
            <a:endParaRPr lang="en-US" b="1" i="0" kern="1200" cap="all" baseline="0" dirty="0">
              <a:solidFill>
                <a:srgbClr val="FFFFFF"/>
              </a:solidFill>
              <a:latin typeface="+mj-lt"/>
              <a:ea typeface="+mj-ea"/>
              <a:cs typeface="+mj-cs"/>
            </a:endParaRPr>
          </a:p>
        </p:txBody>
      </p:sp>
    </p:spTree>
    <p:extLst>
      <p:ext uri="{BB962C8B-B14F-4D97-AF65-F5344CB8AC3E}">
        <p14:creationId xmlns:p14="http://schemas.microsoft.com/office/powerpoint/2010/main" val="59964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BD082A-3235-B7AC-8572-7F5FE4BF6633}"/>
              </a:ext>
            </a:extLst>
          </p:cNvPr>
          <p:cNvPicPr>
            <a:picLocks noChangeAspect="1"/>
          </p:cNvPicPr>
          <p:nvPr/>
        </p:nvPicPr>
        <p:blipFill>
          <a:blip r:embed="rId3"/>
          <a:stretch>
            <a:fillRect/>
          </a:stretch>
        </p:blipFill>
        <p:spPr>
          <a:xfrm>
            <a:off x="0" y="21169"/>
            <a:ext cx="12192000" cy="6857999"/>
          </a:xfrm>
          <a:prstGeom prst="rect">
            <a:avLst/>
          </a:prstGeom>
        </p:spPr>
      </p:pic>
      <p:pic>
        <p:nvPicPr>
          <p:cNvPr id="340" name="81VjKZ6xQTL._SR500,500_.jpg" descr="81VjKZ6xQTL._SR500,500_.jpg"/>
          <p:cNvPicPr>
            <a:picLocks noChangeAspect="1"/>
          </p:cNvPicPr>
          <p:nvPr/>
        </p:nvPicPr>
        <p:blipFill>
          <a:blip r:embed="rId4"/>
          <a:srcRect l="17830" r="16347"/>
          <a:stretch>
            <a:fillRect/>
          </a:stretch>
        </p:blipFill>
        <p:spPr>
          <a:xfrm>
            <a:off x="6114741" y="2394"/>
            <a:ext cx="1493084" cy="2268370"/>
          </a:xfrm>
          <a:prstGeom prst="rect">
            <a:avLst/>
          </a:prstGeom>
          <a:ln w="88900">
            <a:miter lim="400000"/>
          </a:ln>
        </p:spPr>
      </p:pic>
      <p:pic>
        <p:nvPicPr>
          <p:cNvPr id="341" name="FullSizeRender.jpg" descr="FullSizeRender.jpg"/>
          <p:cNvPicPr>
            <a:picLocks noChangeAspect="1"/>
          </p:cNvPicPr>
          <p:nvPr/>
        </p:nvPicPr>
        <p:blipFill>
          <a:blip r:embed="rId5"/>
          <a:stretch>
            <a:fillRect/>
          </a:stretch>
        </p:blipFill>
        <p:spPr>
          <a:xfrm>
            <a:off x="4061333" y="2308"/>
            <a:ext cx="1511301" cy="2300667"/>
          </a:xfrm>
          <a:prstGeom prst="rect">
            <a:avLst/>
          </a:prstGeom>
          <a:ln w="88900">
            <a:miter lim="400000"/>
          </a:ln>
        </p:spPr>
      </p:pic>
      <p:pic>
        <p:nvPicPr>
          <p:cNvPr id="343" name="iu.jpeg" descr="iu.jpeg"/>
          <p:cNvPicPr>
            <a:picLocks noChangeAspect="1"/>
          </p:cNvPicPr>
          <p:nvPr/>
        </p:nvPicPr>
        <p:blipFill>
          <a:blip r:embed="rId6"/>
          <a:stretch>
            <a:fillRect/>
          </a:stretch>
        </p:blipFill>
        <p:spPr>
          <a:xfrm>
            <a:off x="10558201" y="4565052"/>
            <a:ext cx="1430332" cy="2209007"/>
          </a:xfrm>
          <a:prstGeom prst="rect">
            <a:avLst/>
          </a:prstGeom>
          <a:ln w="88900">
            <a:miter lim="400000"/>
          </a:ln>
        </p:spPr>
      </p:pic>
      <p:pic>
        <p:nvPicPr>
          <p:cNvPr id="344" name="iu.jpeg" descr="iu.jpeg"/>
          <p:cNvPicPr>
            <a:picLocks noChangeAspect="1"/>
          </p:cNvPicPr>
          <p:nvPr/>
        </p:nvPicPr>
        <p:blipFill>
          <a:blip r:embed="rId7"/>
          <a:stretch>
            <a:fillRect/>
          </a:stretch>
        </p:blipFill>
        <p:spPr>
          <a:xfrm>
            <a:off x="6105615" y="4687478"/>
            <a:ext cx="1511301" cy="2197101"/>
          </a:xfrm>
          <a:prstGeom prst="rect">
            <a:avLst/>
          </a:prstGeom>
          <a:ln w="88900">
            <a:miter lim="400000"/>
          </a:ln>
        </p:spPr>
      </p:pic>
      <p:pic>
        <p:nvPicPr>
          <p:cNvPr id="345" name="iu.jpeg" descr="iu.jpeg"/>
          <p:cNvPicPr>
            <a:picLocks noChangeAspect="1"/>
          </p:cNvPicPr>
          <p:nvPr/>
        </p:nvPicPr>
        <p:blipFill>
          <a:blip r:embed="rId8"/>
          <a:stretch>
            <a:fillRect/>
          </a:stretch>
        </p:blipFill>
        <p:spPr>
          <a:xfrm>
            <a:off x="2007920" y="4744782"/>
            <a:ext cx="1559918" cy="2082490"/>
          </a:xfrm>
          <a:prstGeom prst="rect">
            <a:avLst/>
          </a:prstGeom>
          <a:ln w="88900">
            <a:miter lim="400000"/>
          </a:ln>
        </p:spPr>
      </p:pic>
      <p:pic>
        <p:nvPicPr>
          <p:cNvPr id="346" name="iu.jpeg" descr="iu.jpeg"/>
          <p:cNvPicPr>
            <a:picLocks noChangeAspect="1"/>
          </p:cNvPicPr>
          <p:nvPr/>
        </p:nvPicPr>
        <p:blipFill>
          <a:blip r:embed="rId9"/>
          <a:srcRect b="5128"/>
          <a:stretch>
            <a:fillRect/>
          </a:stretch>
        </p:blipFill>
        <p:spPr>
          <a:xfrm>
            <a:off x="2007922" y="-54368"/>
            <a:ext cx="1560001" cy="2234590"/>
          </a:xfrm>
          <a:prstGeom prst="rect">
            <a:avLst/>
          </a:prstGeom>
          <a:ln w="88900">
            <a:miter lim="400000"/>
          </a:ln>
        </p:spPr>
      </p:pic>
      <p:pic>
        <p:nvPicPr>
          <p:cNvPr id="347" name="iu.jpeg" descr="iu.jpeg"/>
          <p:cNvPicPr>
            <a:picLocks noChangeAspect="1"/>
          </p:cNvPicPr>
          <p:nvPr/>
        </p:nvPicPr>
        <p:blipFill>
          <a:blip r:embed="rId10"/>
          <a:stretch>
            <a:fillRect/>
          </a:stretch>
        </p:blipFill>
        <p:spPr>
          <a:xfrm>
            <a:off x="225826" y="-35616"/>
            <a:ext cx="1446651" cy="2197101"/>
          </a:xfrm>
          <a:prstGeom prst="rect">
            <a:avLst/>
          </a:prstGeom>
          <a:ln w="88900">
            <a:miter lim="400000"/>
          </a:ln>
        </p:spPr>
      </p:pic>
      <p:pic>
        <p:nvPicPr>
          <p:cNvPr id="348" name="8407272.jpg" descr="8407272.jpg"/>
          <p:cNvPicPr>
            <a:picLocks noChangeAspect="1"/>
          </p:cNvPicPr>
          <p:nvPr/>
        </p:nvPicPr>
        <p:blipFill>
          <a:blip r:embed="rId11"/>
          <a:stretch>
            <a:fillRect/>
          </a:stretch>
        </p:blipFill>
        <p:spPr>
          <a:xfrm>
            <a:off x="10497083" y="2197431"/>
            <a:ext cx="1468240" cy="2241587"/>
          </a:xfrm>
          <a:prstGeom prst="rect">
            <a:avLst/>
          </a:prstGeom>
          <a:ln w="88900">
            <a:miter lim="400000"/>
          </a:ln>
        </p:spPr>
      </p:pic>
      <p:pic>
        <p:nvPicPr>
          <p:cNvPr id="349" name="iu.jpeg" descr="iu.jpeg"/>
          <p:cNvPicPr>
            <a:picLocks noChangeAspect="1"/>
          </p:cNvPicPr>
          <p:nvPr/>
        </p:nvPicPr>
        <p:blipFill>
          <a:blip r:embed="rId12"/>
          <a:srcRect t="6174"/>
          <a:stretch>
            <a:fillRect/>
          </a:stretch>
        </p:blipFill>
        <p:spPr>
          <a:xfrm>
            <a:off x="8348873" y="-6098"/>
            <a:ext cx="1468240" cy="2066370"/>
          </a:xfrm>
          <a:prstGeom prst="rect">
            <a:avLst/>
          </a:prstGeom>
          <a:ln w="88900">
            <a:miter lim="400000"/>
          </a:ln>
        </p:spPr>
      </p:pic>
      <p:pic>
        <p:nvPicPr>
          <p:cNvPr id="350" name="iu.jpeg" descr="iu.jpeg"/>
          <p:cNvPicPr>
            <a:picLocks noChangeAspect="1"/>
          </p:cNvPicPr>
          <p:nvPr/>
        </p:nvPicPr>
        <p:blipFill>
          <a:blip r:embed="rId13"/>
          <a:srcRect l="16769" r="16769"/>
          <a:stretch>
            <a:fillRect/>
          </a:stretch>
        </p:blipFill>
        <p:spPr>
          <a:xfrm>
            <a:off x="2021278" y="2304058"/>
            <a:ext cx="1495270" cy="2249814"/>
          </a:xfrm>
          <a:prstGeom prst="rect">
            <a:avLst/>
          </a:prstGeom>
          <a:ln w="88900">
            <a:miter lim="400000"/>
          </a:ln>
        </p:spPr>
      </p:pic>
      <p:pic>
        <p:nvPicPr>
          <p:cNvPr id="351" name="55f9405b-5352-4612-9b1f-68e38ced6ed2_1.c304e06877070dc2c21dff1ec997ea57.jpeg" descr="55f9405b-5352-4612-9b1f-68e38ced6ed2_1.c304e06877070dc2c21dff1ec997ea57.jpeg"/>
          <p:cNvPicPr>
            <a:picLocks noChangeAspect="1"/>
          </p:cNvPicPr>
          <p:nvPr/>
        </p:nvPicPr>
        <p:blipFill>
          <a:blip r:embed="rId14"/>
          <a:srcRect l="16628" r="16628"/>
          <a:stretch>
            <a:fillRect/>
          </a:stretch>
        </p:blipFill>
        <p:spPr>
          <a:xfrm>
            <a:off x="10558203" y="54476"/>
            <a:ext cx="1346095" cy="2016848"/>
          </a:xfrm>
          <a:prstGeom prst="rect">
            <a:avLst/>
          </a:prstGeom>
          <a:ln w="88900">
            <a:miter lim="400000"/>
          </a:ln>
        </p:spPr>
      </p:pic>
      <p:pic>
        <p:nvPicPr>
          <p:cNvPr id="352" name="damontweedy-blackmaninawhitecoat.jpg" descr="damontweedy-blackmaninawhitecoat.jpg"/>
          <p:cNvPicPr>
            <a:picLocks noChangeAspect="1"/>
          </p:cNvPicPr>
          <p:nvPr/>
        </p:nvPicPr>
        <p:blipFill>
          <a:blip r:embed="rId15"/>
          <a:stretch>
            <a:fillRect/>
          </a:stretch>
        </p:blipFill>
        <p:spPr>
          <a:xfrm>
            <a:off x="6110672" y="2338202"/>
            <a:ext cx="1501187" cy="2281804"/>
          </a:xfrm>
          <a:prstGeom prst="rect">
            <a:avLst/>
          </a:prstGeom>
          <a:ln w="88900">
            <a:miter lim="400000"/>
          </a:ln>
        </p:spPr>
      </p:pic>
      <p:pic>
        <p:nvPicPr>
          <p:cNvPr id="353" name="iu.jpeg" descr="iu.jpeg"/>
          <p:cNvPicPr>
            <a:picLocks noChangeAspect="1"/>
          </p:cNvPicPr>
          <p:nvPr/>
        </p:nvPicPr>
        <p:blipFill>
          <a:blip r:embed="rId16"/>
          <a:stretch>
            <a:fillRect/>
          </a:stretch>
        </p:blipFill>
        <p:spPr>
          <a:xfrm>
            <a:off x="8350628" y="4571005"/>
            <a:ext cx="1464734" cy="2197101"/>
          </a:xfrm>
          <a:prstGeom prst="rect">
            <a:avLst/>
          </a:prstGeom>
          <a:ln w="88900">
            <a:miter lim="400000"/>
          </a:ln>
        </p:spPr>
      </p:pic>
      <p:pic>
        <p:nvPicPr>
          <p:cNvPr id="354" name="iu.jpeg" descr="iu.jpeg"/>
          <p:cNvPicPr>
            <a:picLocks noChangeAspect="1"/>
          </p:cNvPicPr>
          <p:nvPr/>
        </p:nvPicPr>
        <p:blipFill>
          <a:blip r:embed="rId17"/>
          <a:stretch>
            <a:fillRect/>
          </a:stretch>
        </p:blipFill>
        <p:spPr>
          <a:xfrm>
            <a:off x="4061333" y="4555028"/>
            <a:ext cx="1511301" cy="2281804"/>
          </a:xfrm>
          <a:prstGeom prst="rect">
            <a:avLst/>
          </a:prstGeom>
          <a:ln w="88900">
            <a:miter lim="400000"/>
          </a:ln>
        </p:spPr>
      </p:pic>
      <p:pic>
        <p:nvPicPr>
          <p:cNvPr id="355" name="iu.jpeg" descr="iu.jpeg"/>
          <p:cNvPicPr>
            <a:picLocks noChangeAspect="1"/>
          </p:cNvPicPr>
          <p:nvPr/>
        </p:nvPicPr>
        <p:blipFill>
          <a:blip r:embed="rId18"/>
          <a:srcRect l="17554" t="11989" r="17554" b="15692"/>
          <a:stretch>
            <a:fillRect/>
          </a:stretch>
        </p:blipFill>
        <p:spPr>
          <a:xfrm>
            <a:off x="8348874" y="2181450"/>
            <a:ext cx="1511304" cy="2268399"/>
          </a:xfrm>
          <a:prstGeom prst="rect">
            <a:avLst/>
          </a:prstGeom>
          <a:ln w="88900">
            <a:miter lim="400000"/>
          </a:ln>
        </p:spPr>
      </p:pic>
      <p:pic>
        <p:nvPicPr>
          <p:cNvPr id="356" name="iu.jpeg" descr="iu.jpeg"/>
          <p:cNvPicPr>
            <a:picLocks noChangeAspect="1"/>
          </p:cNvPicPr>
          <p:nvPr/>
        </p:nvPicPr>
        <p:blipFill>
          <a:blip r:embed="rId19"/>
          <a:stretch>
            <a:fillRect/>
          </a:stretch>
        </p:blipFill>
        <p:spPr>
          <a:xfrm>
            <a:off x="174435" y="2266930"/>
            <a:ext cx="1549428" cy="2324142"/>
          </a:xfrm>
          <a:prstGeom prst="rect">
            <a:avLst/>
          </a:prstGeom>
          <a:ln w="88900">
            <a:miter lim="400000"/>
          </a:ln>
        </p:spPr>
      </p:pic>
      <p:pic>
        <p:nvPicPr>
          <p:cNvPr id="357" name="iu.jpeg" descr="iu.jpeg"/>
          <p:cNvPicPr>
            <a:picLocks noChangeAspect="1"/>
          </p:cNvPicPr>
          <p:nvPr/>
        </p:nvPicPr>
        <p:blipFill>
          <a:blip r:embed="rId20"/>
          <a:stretch>
            <a:fillRect/>
          </a:stretch>
        </p:blipFill>
        <p:spPr>
          <a:xfrm>
            <a:off x="161917" y="4650332"/>
            <a:ext cx="1539525" cy="2324142"/>
          </a:xfrm>
          <a:prstGeom prst="rect">
            <a:avLst/>
          </a:prstGeom>
          <a:ln w="88900">
            <a:miter lim="400000"/>
          </a:ln>
        </p:spPr>
      </p:pic>
      <p:pic>
        <p:nvPicPr>
          <p:cNvPr id="2" name="Picture 1">
            <a:extLst>
              <a:ext uri="{FF2B5EF4-FFF2-40B4-BE49-F238E27FC236}">
                <a16:creationId xmlns:a16="http://schemas.microsoft.com/office/drawing/2014/main" id="{82979392-597A-4D63-DC82-28C2B03B3E06}"/>
              </a:ext>
            </a:extLst>
          </p:cNvPr>
          <p:cNvPicPr>
            <a:picLocks noChangeAspect="1"/>
          </p:cNvPicPr>
          <p:nvPr/>
        </p:nvPicPr>
        <p:blipFill>
          <a:blip r:embed="rId21"/>
          <a:stretch>
            <a:fillRect/>
          </a:stretch>
        </p:blipFill>
        <p:spPr>
          <a:xfrm>
            <a:off x="4083754" y="2353632"/>
            <a:ext cx="1549428" cy="2237441"/>
          </a:xfrm>
          <a:prstGeom prst="rect">
            <a:avLst/>
          </a:prstGeom>
        </p:spPr>
      </p:pic>
    </p:spTree>
    <p:extLst>
      <p:ext uri="{BB962C8B-B14F-4D97-AF65-F5344CB8AC3E}">
        <p14:creationId xmlns:p14="http://schemas.microsoft.com/office/powerpoint/2010/main" val="18961428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2F0A129-9A6A-C2AB-9F31-08ABE9F03AC4}"/>
              </a:ext>
            </a:extLst>
          </p:cNvPr>
          <p:cNvPicPr>
            <a:picLocks noChangeAspect="1"/>
          </p:cNvPicPr>
          <p:nvPr/>
        </p:nvPicPr>
        <p:blipFill>
          <a:blip r:embed="rId3"/>
          <a:stretch>
            <a:fillRect/>
          </a:stretch>
        </p:blipFill>
        <p:spPr>
          <a:xfrm>
            <a:off x="0" y="21169"/>
            <a:ext cx="12192000" cy="6857999"/>
          </a:xfrm>
          <a:prstGeom prst="rect">
            <a:avLst/>
          </a:prstGeom>
        </p:spPr>
      </p:pic>
      <p:pic>
        <p:nvPicPr>
          <p:cNvPr id="7" name="Picture 6">
            <a:extLst>
              <a:ext uri="{FF2B5EF4-FFF2-40B4-BE49-F238E27FC236}">
                <a16:creationId xmlns:a16="http://schemas.microsoft.com/office/drawing/2014/main" id="{571213C1-6F9F-B242-C3C2-D2E38B575736}"/>
              </a:ext>
            </a:extLst>
          </p:cNvPr>
          <p:cNvPicPr>
            <a:picLocks noChangeAspect="1"/>
          </p:cNvPicPr>
          <p:nvPr/>
        </p:nvPicPr>
        <p:blipFill rotWithShape="1">
          <a:blip r:embed="rId4"/>
          <a:srcRect l="31871" r="31978"/>
          <a:stretch/>
        </p:blipFill>
        <p:spPr>
          <a:xfrm>
            <a:off x="328812" y="1487019"/>
            <a:ext cx="1682426" cy="2443341"/>
          </a:xfrm>
          <a:prstGeom prst="rect">
            <a:avLst/>
          </a:prstGeom>
        </p:spPr>
      </p:pic>
      <p:pic>
        <p:nvPicPr>
          <p:cNvPr id="8" name="Picture 7">
            <a:extLst>
              <a:ext uri="{FF2B5EF4-FFF2-40B4-BE49-F238E27FC236}">
                <a16:creationId xmlns:a16="http://schemas.microsoft.com/office/drawing/2014/main" id="{AB9A0671-59DC-BA21-6295-965ED5F70D09}"/>
              </a:ext>
            </a:extLst>
          </p:cNvPr>
          <p:cNvPicPr>
            <a:picLocks noChangeAspect="1"/>
          </p:cNvPicPr>
          <p:nvPr/>
        </p:nvPicPr>
        <p:blipFill>
          <a:blip r:embed="rId5"/>
          <a:stretch>
            <a:fillRect/>
          </a:stretch>
        </p:blipFill>
        <p:spPr>
          <a:xfrm>
            <a:off x="3284196" y="1528585"/>
            <a:ext cx="1687879" cy="2443341"/>
          </a:xfrm>
          <a:prstGeom prst="rect">
            <a:avLst/>
          </a:prstGeom>
        </p:spPr>
      </p:pic>
      <p:pic>
        <p:nvPicPr>
          <p:cNvPr id="9" name="Picture 8">
            <a:extLst>
              <a:ext uri="{FF2B5EF4-FFF2-40B4-BE49-F238E27FC236}">
                <a16:creationId xmlns:a16="http://schemas.microsoft.com/office/drawing/2014/main" id="{783E7956-D707-17A6-061E-6BDC9F521275}"/>
              </a:ext>
            </a:extLst>
          </p:cNvPr>
          <p:cNvPicPr>
            <a:picLocks noChangeAspect="1"/>
          </p:cNvPicPr>
          <p:nvPr/>
        </p:nvPicPr>
        <p:blipFill>
          <a:blip r:embed="rId6"/>
          <a:stretch>
            <a:fillRect/>
          </a:stretch>
        </p:blipFill>
        <p:spPr>
          <a:xfrm>
            <a:off x="1665398" y="4220796"/>
            <a:ext cx="1564054" cy="2425101"/>
          </a:xfrm>
          <a:prstGeom prst="rect">
            <a:avLst/>
          </a:prstGeom>
        </p:spPr>
      </p:pic>
      <p:pic>
        <p:nvPicPr>
          <p:cNvPr id="10" name="Picture 9">
            <a:extLst>
              <a:ext uri="{FF2B5EF4-FFF2-40B4-BE49-F238E27FC236}">
                <a16:creationId xmlns:a16="http://schemas.microsoft.com/office/drawing/2014/main" id="{06077FEC-98A9-5A6E-3CB3-11A24EAD5637}"/>
              </a:ext>
            </a:extLst>
          </p:cNvPr>
          <p:cNvPicPr>
            <a:picLocks noChangeAspect="1"/>
          </p:cNvPicPr>
          <p:nvPr/>
        </p:nvPicPr>
        <p:blipFill>
          <a:blip r:embed="rId7"/>
          <a:stretch>
            <a:fillRect/>
          </a:stretch>
        </p:blipFill>
        <p:spPr>
          <a:xfrm>
            <a:off x="6411712" y="1459536"/>
            <a:ext cx="1564054" cy="2416979"/>
          </a:xfrm>
          <a:prstGeom prst="rect">
            <a:avLst/>
          </a:prstGeom>
        </p:spPr>
      </p:pic>
      <p:pic>
        <p:nvPicPr>
          <p:cNvPr id="11" name="Picture 10">
            <a:extLst>
              <a:ext uri="{FF2B5EF4-FFF2-40B4-BE49-F238E27FC236}">
                <a16:creationId xmlns:a16="http://schemas.microsoft.com/office/drawing/2014/main" id="{84C3DE9A-23DE-F4C9-DDCD-A268E5B5E6F5}"/>
              </a:ext>
            </a:extLst>
          </p:cNvPr>
          <p:cNvPicPr>
            <a:picLocks noChangeAspect="1"/>
          </p:cNvPicPr>
          <p:nvPr/>
        </p:nvPicPr>
        <p:blipFill>
          <a:blip r:embed="rId8"/>
          <a:stretch>
            <a:fillRect/>
          </a:stretch>
        </p:blipFill>
        <p:spPr>
          <a:xfrm>
            <a:off x="9567430" y="1528584"/>
            <a:ext cx="1628894" cy="2443341"/>
          </a:xfrm>
          <a:prstGeom prst="rect">
            <a:avLst/>
          </a:prstGeom>
        </p:spPr>
      </p:pic>
      <p:pic>
        <p:nvPicPr>
          <p:cNvPr id="12" name="Picture 11">
            <a:extLst>
              <a:ext uri="{FF2B5EF4-FFF2-40B4-BE49-F238E27FC236}">
                <a16:creationId xmlns:a16="http://schemas.microsoft.com/office/drawing/2014/main" id="{FF30E071-4144-4B63-BE4A-2570A519ED64}"/>
              </a:ext>
            </a:extLst>
          </p:cNvPr>
          <p:cNvPicPr>
            <a:picLocks noChangeAspect="1"/>
          </p:cNvPicPr>
          <p:nvPr/>
        </p:nvPicPr>
        <p:blipFill>
          <a:blip r:embed="rId9"/>
          <a:stretch>
            <a:fillRect/>
          </a:stretch>
        </p:blipFill>
        <p:spPr>
          <a:xfrm>
            <a:off x="7809088" y="4008382"/>
            <a:ext cx="1758343" cy="2637515"/>
          </a:xfrm>
          <a:prstGeom prst="rect">
            <a:avLst/>
          </a:prstGeom>
        </p:spPr>
      </p:pic>
      <p:pic>
        <p:nvPicPr>
          <p:cNvPr id="3074" name="Picture 2" descr="White Fear: How the Browning of America Is Making White Folks Lose Their  Minds: Martin, Roland, Lakins, Leah: 9781637740286: Amazon.com: Books">
            <a:extLst>
              <a:ext uri="{FF2B5EF4-FFF2-40B4-BE49-F238E27FC236}">
                <a16:creationId xmlns:a16="http://schemas.microsoft.com/office/drawing/2014/main" id="{3D048205-6877-828E-8199-4CF3FFCDDE3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331" r="16250"/>
          <a:stretch/>
        </p:blipFill>
        <p:spPr bwMode="auto">
          <a:xfrm>
            <a:off x="4895851" y="4235660"/>
            <a:ext cx="1649057" cy="2410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57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094FF8-73B3-E49A-3E46-22760B8B7523}"/>
              </a:ext>
            </a:extLst>
          </p:cNvPr>
          <p:cNvSpPr>
            <a:spLocks noGrp="1"/>
          </p:cNvSpPr>
          <p:nvPr>
            <p:ph type="title" idx="4294967295"/>
          </p:nvPr>
        </p:nvSpPr>
        <p:spPr>
          <a:xfrm>
            <a:off x="1066800" y="-64176"/>
            <a:ext cx="10058400" cy="1449387"/>
          </a:xfrm>
        </p:spPr>
        <p:txBody>
          <a:bodyPr anchor="ctr"/>
          <a:lstStyle/>
          <a:p>
            <a:r>
              <a:rPr lang="en-US" dirty="0"/>
              <a:t>Practices To Support Your EDIB Journey</a:t>
            </a:r>
          </a:p>
        </p:txBody>
      </p:sp>
      <p:grpSp>
        <p:nvGrpSpPr>
          <p:cNvPr id="4" name="IMG_5083.JPG">
            <a:extLst>
              <a:ext uri="{FF2B5EF4-FFF2-40B4-BE49-F238E27FC236}">
                <a16:creationId xmlns:a16="http://schemas.microsoft.com/office/drawing/2014/main" id="{E470CE3E-92C4-499A-DFC6-9DA270A9A9BF}"/>
              </a:ext>
            </a:extLst>
          </p:cNvPr>
          <p:cNvGrpSpPr/>
          <p:nvPr/>
        </p:nvGrpSpPr>
        <p:grpSpPr>
          <a:xfrm>
            <a:off x="1480844" y="1385212"/>
            <a:ext cx="9230312" cy="4874394"/>
            <a:chOff x="0" y="0"/>
            <a:chExt cx="18460622" cy="9748786"/>
          </a:xfrm>
        </p:grpSpPr>
        <p:pic>
          <p:nvPicPr>
            <p:cNvPr id="5" name="IMG_5083.JPG" descr="IMG_5083.JPG">
              <a:extLst>
                <a:ext uri="{FF2B5EF4-FFF2-40B4-BE49-F238E27FC236}">
                  <a16:creationId xmlns:a16="http://schemas.microsoft.com/office/drawing/2014/main" id="{446139A7-0DCE-D759-0220-F7ABA812F94F}"/>
                </a:ext>
              </a:extLst>
            </p:cNvPr>
            <p:cNvPicPr>
              <a:picLocks noChangeAspect="1"/>
            </p:cNvPicPr>
            <p:nvPr/>
          </p:nvPicPr>
          <p:blipFill>
            <a:blip r:embed="rId4"/>
            <a:stretch>
              <a:fillRect/>
            </a:stretch>
          </p:blipFill>
          <p:spPr>
            <a:xfrm>
              <a:off x="139700" y="139700"/>
              <a:ext cx="18181223" cy="9469387"/>
            </a:xfrm>
            <a:prstGeom prst="rect">
              <a:avLst/>
            </a:prstGeom>
            <a:ln>
              <a:noFill/>
            </a:ln>
            <a:effectLst/>
          </p:spPr>
        </p:pic>
        <p:pic>
          <p:nvPicPr>
            <p:cNvPr id="6" name="IMG_5083.JPG" descr="IMG_5083.JPG">
              <a:extLst>
                <a:ext uri="{FF2B5EF4-FFF2-40B4-BE49-F238E27FC236}">
                  <a16:creationId xmlns:a16="http://schemas.microsoft.com/office/drawing/2014/main" id="{AF43F1A3-86F0-4664-0407-DE521F083408}"/>
                </a:ext>
              </a:extLst>
            </p:cNvPr>
            <p:cNvPicPr>
              <a:picLocks/>
            </p:cNvPicPr>
            <p:nvPr/>
          </p:nvPicPr>
          <p:blipFill>
            <a:blip r:embed="rId5"/>
            <a:stretch>
              <a:fillRect/>
            </a:stretch>
          </p:blipFill>
          <p:spPr>
            <a:xfrm>
              <a:off x="0" y="0"/>
              <a:ext cx="18460623" cy="9748787"/>
            </a:xfrm>
            <a:prstGeom prst="rect">
              <a:avLst/>
            </a:prstGeom>
            <a:effectLst/>
          </p:spPr>
        </p:pic>
      </p:grpSp>
    </p:spTree>
    <p:extLst>
      <p:ext uri="{BB962C8B-B14F-4D97-AF65-F5344CB8AC3E}">
        <p14:creationId xmlns:p14="http://schemas.microsoft.com/office/powerpoint/2010/main" val="3924846323"/>
      </p:ext>
    </p:extLst>
  </p:cSld>
  <p:clrMapOvr>
    <a:masterClrMapping/>
  </p:clrMapOvr>
  <p:extLst>
    <p:ext uri="{6950BFC3-D8DA-4A85-94F7-54DA5524770B}">
      <p188:commentRel xmlns:p188="http://schemas.microsoft.com/office/powerpoint/2018/8/main" r:id="rId3"/>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B742F-560A-BAFA-4EDB-F62887C5D863}"/>
              </a:ext>
            </a:extLst>
          </p:cNvPr>
          <p:cNvSpPr>
            <a:spLocks noGrp="1"/>
          </p:cNvSpPr>
          <p:nvPr>
            <p:ph type="title"/>
          </p:nvPr>
        </p:nvSpPr>
        <p:spPr>
          <a:xfrm>
            <a:off x="1097280" y="286603"/>
            <a:ext cx="10058400" cy="702409"/>
          </a:xfrm>
        </p:spPr>
        <p:txBody>
          <a:bodyPr anchor="ctr">
            <a:normAutofit fontScale="90000"/>
          </a:bodyPr>
          <a:lstStyle/>
          <a:p>
            <a:r>
              <a:rPr lang="en-US" dirty="0"/>
              <a:t>Trauma Responsive</a:t>
            </a:r>
          </a:p>
        </p:txBody>
      </p:sp>
      <p:graphicFrame>
        <p:nvGraphicFramePr>
          <p:cNvPr id="4" name="Content Placeholder 3">
            <a:extLst>
              <a:ext uri="{FF2B5EF4-FFF2-40B4-BE49-F238E27FC236}">
                <a16:creationId xmlns:a16="http://schemas.microsoft.com/office/drawing/2014/main" id="{14B7B6D4-4DBD-EAED-DC01-1C0D7C267B9E}"/>
              </a:ext>
            </a:extLst>
          </p:cNvPr>
          <p:cNvGraphicFramePr>
            <a:graphicFrameLocks noGrp="1"/>
          </p:cNvGraphicFramePr>
          <p:nvPr>
            <p:ph idx="1"/>
            <p:extLst>
              <p:ext uri="{D42A27DB-BD31-4B8C-83A1-F6EECF244321}">
                <p14:modId xmlns:p14="http://schemas.microsoft.com/office/powerpoint/2010/main" val="2725804751"/>
              </p:ext>
            </p:extLst>
          </p:nvPr>
        </p:nvGraphicFramePr>
        <p:xfrm>
          <a:off x="647512" y="1286359"/>
          <a:ext cx="10650752" cy="48819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936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A2C137-0ADE-2705-8FE6-D4CB5D9ECF1E}"/>
              </a:ext>
            </a:extLst>
          </p:cNvPr>
          <p:cNvSpPr>
            <a:spLocks noGrp="1"/>
          </p:cNvSpPr>
          <p:nvPr>
            <p:ph type="title"/>
          </p:nvPr>
        </p:nvSpPr>
        <p:spPr>
          <a:xfrm>
            <a:off x="5181601" y="634946"/>
            <a:ext cx="6368142" cy="1450757"/>
          </a:xfrm>
        </p:spPr>
        <p:txBody>
          <a:bodyPr>
            <a:normAutofit/>
          </a:bodyPr>
          <a:lstStyle/>
          <a:p>
            <a:r>
              <a:rPr lang="en-US" kern="0" dirty="0">
                <a:effectLst/>
                <a:latin typeface="Calibri" panose="020F0502020204030204" pitchFamily="34" charset="0"/>
                <a:ea typeface="Calibri" panose="020F0502020204030204" pitchFamily="34" charset="0"/>
                <a:cs typeface="Calibri" panose="020F0502020204030204" pitchFamily="34" charset="0"/>
              </a:rPr>
              <a:t>Understanding Equity</a:t>
            </a:r>
            <a:br>
              <a:rPr lang="en-US"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5" name="Picture 4" descr="One in a crowd">
            <a:extLst>
              <a:ext uri="{FF2B5EF4-FFF2-40B4-BE49-F238E27FC236}">
                <a16:creationId xmlns:a16="http://schemas.microsoft.com/office/drawing/2014/main" id="{EB818405-599C-892A-CE95-86D254466353}"/>
              </a:ext>
            </a:extLst>
          </p:cNvPr>
          <p:cNvPicPr>
            <a:picLocks noChangeAspect="1"/>
          </p:cNvPicPr>
          <p:nvPr/>
        </p:nvPicPr>
        <p:blipFill rotWithShape="1">
          <a:blip r:embed="rId3"/>
          <a:srcRect l="28691" r="20498" b="-2"/>
          <a:stretch/>
        </p:blipFill>
        <p:spPr>
          <a:xfrm>
            <a:off x="20" y="-12128"/>
            <a:ext cx="4654276" cy="6870127"/>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D7E252A-A320-2A80-EF20-80FD71529FD9}"/>
              </a:ext>
            </a:extLst>
          </p:cNvPr>
          <p:cNvSpPr>
            <a:spLocks noGrp="1"/>
          </p:cNvSpPr>
          <p:nvPr>
            <p:ph idx="1"/>
          </p:nvPr>
        </p:nvSpPr>
        <p:spPr>
          <a:xfrm>
            <a:off x="5181601" y="2198914"/>
            <a:ext cx="6368142" cy="3670180"/>
          </a:xfrm>
        </p:spPr>
        <p:txBody>
          <a:bodyPr>
            <a:norm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2800" kern="0" dirty="0">
                <a:effectLst/>
                <a:latin typeface="Calibri" panose="020F0502020204030204" pitchFamily="34" charset="0"/>
                <a:ea typeface="Calibri" panose="020F0502020204030204" pitchFamily="34" charset="0"/>
                <a:cs typeface="Calibri" panose="020F0502020204030204" pitchFamily="34" charset="0"/>
              </a:rPr>
              <a:t>Define equity and its importance in fostering a fair and inclusive workplace.</a:t>
            </a:r>
            <a:endParaRPr lang="en-US" sz="2800" kern="1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800" kern="0" dirty="0">
                <a:effectLst/>
                <a:latin typeface="Calibri" panose="020F0502020204030204" pitchFamily="34" charset="0"/>
                <a:ea typeface="Calibri" panose="020F0502020204030204" pitchFamily="34" charset="0"/>
                <a:cs typeface="Calibri" panose="020F0502020204030204" pitchFamily="34" charset="0"/>
              </a:rPr>
              <a:t>Discuss the intersectionality of equity and how it intersects with diversity, inclusion, and belonging.</a:t>
            </a:r>
            <a:endParaRPr lang="en-US" sz="2800" kern="100" dirty="0">
              <a:effectLst/>
              <a:latin typeface="Calibri" panose="020F0502020204030204" pitchFamily="34" charset="0"/>
              <a:ea typeface="Calibri" panose="020F0502020204030204" pitchFamily="34" charset="0"/>
              <a:cs typeface="Calibri" panose="020F0502020204030204" pitchFamily="34" charset="0"/>
            </a:endParaRPr>
          </a:p>
          <a:p>
            <a:endParaRPr lang="en-US" sz="2800" dirty="0"/>
          </a:p>
        </p:txBody>
      </p:sp>
    </p:spTree>
    <p:extLst>
      <p:ext uri="{BB962C8B-B14F-4D97-AF65-F5344CB8AC3E}">
        <p14:creationId xmlns:p14="http://schemas.microsoft.com/office/powerpoint/2010/main" val="41889683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E29D9E-BCB1-3592-A92F-5E02DF7CD43D}"/>
              </a:ext>
            </a:extLst>
          </p:cNvPr>
          <p:cNvSpPr>
            <a:spLocks noGrp="1"/>
          </p:cNvSpPr>
          <p:nvPr>
            <p:ph idx="4294967295"/>
          </p:nvPr>
        </p:nvSpPr>
        <p:spPr>
          <a:xfrm>
            <a:off x="545690" y="1801812"/>
            <a:ext cx="3157538" cy="4022725"/>
          </a:xfrm>
        </p:spPr>
        <p:txBody>
          <a:bodyPr anchor="ctr">
            <a:normAutofit/>
          </a:bodyPr>
          <a:lstStyle/>
          <a:p>
            <a:r>
              <a:rPr lang="en-US" sz="2800" b="1" dirty="0"/>
              <a:t>Trauma Responsive Engagement</a:t>
            </a:r>
          </a:p>
        </p:txBody>
      </p:sp>
      <p:graphicFrame>
        <p:nvGraphicFramePr>
          <p:cNvPr id="9" name="Content Placeholder 2">
            <a:extLst>
              <a:ext uri="{FF2B5EF4-FFF2-40B4-BE49-F238E27FC236}">
                <a16:creationId xmlns:a16="http://schemas.microsoft.com/office/drawing/2014/main" id="{34D7ECB6-D94E-72AC-C2D9-A79AB182D25E}"/>
              </a:ext>
            </a:extLst>
          </p:cNvPr>
          <p:cNvGraphicFramePr>
            <a:graphicFrameLocks noGrp="1"/>
          </p:cNvGraphicFramePr>
          <p:nvPr>
            <p:ph sz="half" idx="4294967295"/>
            <p:extLst>
              <p:ext uri="{D42A27DB-BD31-4B8C-83A1-F6EECF244321}">
                <p14:modId xmlns:p14="http://schemas.microsoft.com/office/powerpoint/2010/main" val="4280630101"/>
              </p:ext>
            </p:extLst>
          </p:nvPr>
        </p:nvGraphicFramePr>
        <p:xfrm>
          <a:off x="4503738" y="1449388"/>
          <a:ext cx="7688262" cy="4727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1182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8" name="Straight Connector 17">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9" name="Picture 8" descr="A red chair with a blue background&#10;&#10;Description automatically generated">
            <a:extLst>
              <a:ext uri="{FF2B5EF4-FFF2-40B4-BE49-F238E27FC236}">
                <a16:creationId xmlns:a16="http://schemas.microsoft.com/office/drawing/2014/main" id="{BB348E0F-DD85-1C9C-F82B-D09FC2789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6475" y="640080"/>
            <a:ext cx="4350714" cy="5577840"/>
          </a:xfrm>
          <a:prstGeom prst="rect">
            <a:avLst/>
          </a:prstGeom>
        </p:spPr>
      </p:pic>
      <p:sp>
        <p:nvSpPr>
          <p:cNvPr id="22" name="Rectangle 21">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Title 5">
            <a:extLst>
              <a:ext uri="{FF2B5EF4-FFF2-40B4-BE49-F238E27FC236}">
                <a16:creationId xmlns:a16="http://schemas.microsoft.com/office/drawing/2014/main" id="{F0D6BD31-344B-F8E5-5B34-F013CFC939A6}"/>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4400" dirty="0">
                <a:solidFill>
                  <a:srgbClr val="FFFFFF"/>
                </a:solidFill>
              </a:rPr>
              <a:t>Trauma Informed Supervision Resources</a:t>
            </a:r>
          </a:p>
        </p:txBody>
      </p:sp>
      <p:sp>
        <p:nvSpPr>
          <p:cNvPr id="7" name="Text Placeholder 6">
            <a:extLst>
              <a:ext uri="{FF2B5EF4-FFF2-40B4-BE49-F238E27FC236}">
                <a16:creationId xmlns:a16="http://schemas.microsoft.com/office/drawing/2014/main" id="{EE2B43D8-ABB9-19D3-D9B2-10132EC0AEEC}"/>
              </a:ext>
            </a:extLst>
          </p:cNvPr>
          <p:cNvSpPr>
            <a:spLocks noGrp="1"/>
          </p:cNvSpPr>
          <p:nvPr>
            <p:ph type="body" idx="1"/>
          </p:nvPr>
        </p:nvSpPr>
        <p:spPr>
          <a:xfrm>
            <a:off x="8096885" y="3578084"/>
            <a:ext cx="3659246" cy="2639835"/>
          </a:xfrm>
        </p:spPr>
        <p:txBody>
          <a:bodyPr vert="horz" lIns="91440" tIns="45720" rIns="91440" bIns="45720" rtlCol="0">
            <a:normAutofit/>
          </a:bodyPr>
          <a:lstStyle/>
          <a:p>
            <a:endParaRPr lang="en-US" sz="1500" dirty="0">
              <a:solidFill>
                <a:srgbClr val="FFFFFF"/>
              </a:solidFill>
            </a:endParaRPr>
          </a:p>
          <a:p>
            <a:r>
              <a:rPr lang="en-US" sz="1500" dirty="0">
                <a:solidFill>
                  <a:srgbClr val="FFFFFF"/>
                </a:solidFill>
                <a:hlinkClick r:id="rId4"/>
              </a:rPr>
              <a:t>https://pcar.org/resource/guide-trauma-informed-supervision</a:t>
            </a:r>
            <a:endParaRPr lang="en-US" sz="1500" dirty="0">
              <a:solidFill>
                <a:srgbClr val="FFFFFF"/>
              </a:solidFill>
            </a:endParaRPr>
          </a:p>
          <a:p>
            <a:endParaRPr lang="en-US" sz="1500" dirty="0">
              <a:solidFill>
                <a:srgbClr val="FFFFFF"/>
              </a:solidFill>
            </a:endParaRPr>
          </a:p>
          <a:p>
            <a:r>
              <a:rPr lang="en-US" sz="1500" dirty="0">
                <a:solidFill>
                  <a:srgbClr val="FFFFFF"/>
                </a:solidFill>
                <a:hlinkClick r:id="rId5"/>
              </a:rPr>
              <a:t>https://youtu.be/3008V1IaKYU?si=wypXeXhXD5wg1HO0</a:t>
            </a:r>
            <a:endParaRPr lang="en-US" sz="1500" dirty="0">
              <a:solidFill>
                <a:srgbClr val="FFFFFF"/>
              </a:solidFill>
            </a:endParaRPr>
          </a:p>
          <a:p>
            <a:endParaRPr lang="en-US" sz="1500" dirty="0">
              <a:solidFill>
                <a:srgbClr val="FFFFFF"/>
              </a:solidFill>
            </a:endParaRPr>
          </a:p>
        </p:txBody>
      </p:sp>
      <p:sp>
        <p:nvSpPr>
          <p:cNvPr id="24" name="Rectangle 23">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Slide Number Placeholder 4">
            <a:extLst>
              <a:ext uri="{FF2B5EF4-FFF2-40B4-BE49-F238E27FC236}">
                <a16:creationId xmlns:a16="http://schemas.microsoft.com/office/drawing/2014/main" id="{A4F74EA0-3901-98ED-8500-BD5062D03AC8}"/>
              </a:ext>
            </a:extLst>
          </p:cNvPr>
          <p:cNvSpPr>
            <a:spLocks noGrp="1"/>
          </p:cNvSpPr>
          <p:nvPr>
            <p:ph type="sldNum" sz="quarter" idx="12"/>
          </p:nvPr>
        </p:nvSpPr>
        <p:spPr>
          <a:xfrm>
            <a:off x="11030574" y="6459785"/>
            <a:ext cx="725557" cy="365125"/>
          </a:xfrm>
        </p:spPr>
        <p:txBody>
          <a:bodyPr vert="horz" lIns="91440" tIns="45720" rIns="91440" bIns="45720" rtlCol="0" anchor="ctr">
            <a:normAutofit/>
          </a:bodyPr>
          <a:lstStyle/>
          <a:p>
            <a:pPr defTabSz="914400">
              <a:spcAft>
                <a:spcPts val="600"/>
              </a:spcAft>
            </a:pPr>
            <a:fld id="{5218C91E-2E9B-468D-9FA2-1BFF4494BD01}" type="slidenum">
              <a:rPr lang="en-US" smtClean="0"/>
              <a:pPr defTabSz="914400">
                <a:spcAft>
                  <a:spcPts val="600"/>
                </a:spcAft>
              </a:pPr>
              <a:t>71</a:t>
            </a:fld>
            <a:endParaRPr lang="en-US"/>
          </a:p>
        </p:txBody>
      </p:sp>
    </p:spTree>
    <p:extLst>
      <p:ext uri="{BB962C8B-B14F-4D97-AF65-F5344CB8AC3E}">
        <p14:creationId xmlns:p14="http://schemas.microsoft.com/office/powerpoint/2010/main" val="4155565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BE690-63C3-49E6-A00F-F5B1E78F3A27}"/>
              </a:ext>
            </a:extLst>
          </p:cNvPr>
          <p:cNvSpPr>
            <a:spLocks noGrp="1"/>
          </p:cNvSpPr>
          <p:nvPr>
            <p:ph type="title"/>
          </p:nvPr>
        </p:nvSpPr>
        <p:spPr>
          <a:xfrm>
            <a:off x="609601" y="427567"/>
            <a:ext cx="8445500" cy="982487"/>
          </a:xfrm>
        </p:spPr>
        <p:txBody>
          <a:bodyPr/>
          <a:lstStyle/>
          <a:p>
            <a:r>
              <a:rPr lang="en-US" sz="3733" dirty="0"/>
              <a:t>Join the TACHC TIC Movement!</a:t>
            </a:r>
          </a:p>
        </p:txBody>
      </p:sp>
      <p:sp>
        <p:nvSpPr>
          <p:cNvPr id="3" name="Content Placeholder 2">
            <a:extLst>
              <a:ext uri="{FF2B5EF4-FFF2-40B4-BE49-F238E27FC236}">
                <a16:creationId xmlns:a16="http://schemas.microsoft.com/office/drawing/2014/main" id="{38E945BA-90DB-49C6-ADA5-84901D8317AD}"/>
              </a:ext>
            </a:extLst>
          </p:cNvPr>
          <p:cNvSpPr>
            <a:spLocks noGrp="1"/>
          </p:cNvSpPr>
          <p:nvPr>
            <p:ph sz="quarter" idx="10"/>
          </p:nvPr>
        </p:nvSpPr>
        <p:spPr/>
        <p:txBody>
          <a:bodyPr>
            <a:normAutofit/>
          </a:bodyPr>
          <a:lstStyle/>
          <a:p>
            <a:pPr>
              <a:spcAft>
                <a:spcPts val="800"/>
              </a:spcAft>
            </a:pPr>
            <a:r>
              <a:rPr lang="en-US" sz="2667" b="1" dirty="0"/>
              <a:t>Innovative Practice Transformation</a:t>
            </a:r>
          </a:p>
          <a:p>
            <a:pPr>
              <a:spcAft>
                <a:spcPts val="800"/>
              </a:spcAft>
            </a:pPr>
            <a:r>
              <a:rPr lang="en-US" sz="2667" b="1" dirty="0"/>
              <a:t>Inquiry and evidence-based curriculum</a:t>
            </a:r>
          </a:p>
          <a:p>
            <a:pPr>
              <a:spcAft>
                <a:spcPts val="800"/>
              </a:spcAft>
            </a:pPr>
            <a:r>
              <a:rPr lang="en-US" sz="2667" b="1" dirty="0"/>
              <a:t>Value-focused strategy</a:t>
            </a:r>
          </a:p>
          <a:p>
            <a:pPr>
              <a:spcAft>
                <a:spcPts val="800"/>
              </a:spcAft>
            </a:pPr>
            <a:r>
              <a:rPr lang="en-US" sz="2667" b="1" dirty="0"/>
              <a:t>Aligned for advancement &amp; integration</a:t>
            </a:r>
          </a:p>
          <a:p>
            <a:pPr>
              <a:spcAft>
                <a:spcPts val="800"/>
              </a:spcAft>
            </a:pPr>
            <a:r>
              <a:rPr lang="en-US" sz="2667" b="1" dirty="0"/>
              <a:t>Significant Shifts in Outcomes:</a:t>
            </a:r>
          </a:p>
          <a:p>
            <a:pPr marL="0" indent="0">
              <a:buNone/>
            </a:pPr>
            <a:endParaRPr lang="en-US" dirty="0"/>
          </a:p>
        </p:txBody>
      </p:sp>
      <p:pic>
        <p:nvPicPr>
          <p:cNvPr id="5" name="Picture 4">
            <a:extLst>
              <a:ext uri="{FF2B5EF4-FFF2-40B4-BE49-F238E27FC236}">
                <a16:creationId xmlns:a16="http://schemas.microsoft.com/office/drawing/2014/main" id="{88CCB390-503D-4D1A-92CF-34AB050E907A}"/>
              </a:ext>
            </a:extLst>
          </p:cNvPr>
          <p:cNvPicPr>
            <a:picLocks noChangeAspect="1"/>
          </p:cNvPicPr>
          <p:nvPr/>
        </p:nvPicPr>
        <p:blipFill rotWithShape="1">
          <a:blip r:embed="rId2"/>
          <a:srcRect t="10735"/>
          <a:stretch/>
        </p:blipFill>
        <p:spPr>
          <a:xfrm>
            <a:off x="1338456" y="4606337"/>
            <a:ext cx="10243945" cy="1138296"/>
          </a:xfrm>
          <a:prstGeom prst="rect">
            <a:avLst/>
          </a:prstGeom>
        </p:spPr>
      </p:pic>
      <p:pic>
        <p:nvPicPr>
          <p:cNvPr id="6" name="Picture 5">
            <a:extLst>
              <a:ext uri="{FF2B5EF4-FFF2-40B4-BE49-F238E27FC236}">
                <a16:creationId xmlns:a16="http://schemas.microsoft.com/office/drawing/2014/main" id="{B7900D98-85C3-4C6F-9E3A-5C25C0037409}"/>
              </a:ext>
            </a:extLst>
          </p:cNvPr>
          <p:cNvPicPr>
            <a:picLocks noChangeAspect="1"/>
          </p:cNvPicPr>
          <p:nvPr/>
        </p:nvPicPr>
        <p:blipFill>
          <a:blip r:embed="rId3"/>
          <a:stretch>
            <a:fillRect/>
          </a:stretch>
        </p:blipFill>
        <p:spPr>
          <a:xfrm>
            <a:off x="9200101" y="1828801"/>
            <a:ext cx="2302580" cy="2302580"/>
          </a:xfrm>
          <a:prstGeom prst="rect">
            <a:avLst/>
          </a:prstGeom>
        </p:spPr>
      </p:pic>
      <p:sp>
        <p:nvSpPr>
          <p:cNvPr id="7" name="TextBox 6">
            <a:extLst>
              <a:ext uri="{FF2B5EF4-FFF2-40B4-BE49-F238E27FC236}">
                <a16:creationId xmlns:a16="http://schemas.microsoft.com/office/drawing/2014/main" id="{226518CC-3A19-4376-8548-EDFFE805246C}"/>
              </a:ext>
            </a:extLst>
          </p:cNvPr>
          <p:cNvSpPr txBox="1"/>
          <p:nvPr/>
        </p:nvSpPr>
        <p:spPr>
          <a:xfrm>
            <a:off x="609601" y="1228099"/>
            <a:ext cx="8071639" cy="379656"/>
          </a:xfrm>
          <a:prstGeom prst="rect">
            <a:avLst/>
          </a:prstGeom>
          <a:noFill/>
        </p:spPr>
        <p:txBody>
          <a:bodyPr wrap="square" rtlCol="0">
            <a:spAutoFit/>
          </a:bodyPr>
          <a:lstStyle/>
          <a:p>
            <a:pPr defTabSz="1219170">
              <a:buClr>
                <a:srgbClr val="000000"/>
              </a:buClr>
            </a:pPr>
            <a:r>
              <a:rPr lang="en-US" sz="1867" kern="0" cap="all" dirty="0">
                <a:solidFill>
                  <a:srgbClr val="328F44"/>
                </a:solidFill>
                <a:latin typeface="Montserrat Light"/>
                <a:cs typeface="Arial"/>
                <a:sym typeface="Arial"/>
              </a:rPr>
              <a:t>Organizational change through inclusive healing</a:t>
            </a:r>
          </a:p>
        </p:txBody>
      </p:sp>
    </p:spTree>
    <p:extLst>
      <p:ext uri="{BB962C8B-B14F-4D97-AF65-F5344CB8AC3E}">
        <p14:creationId xmlns:p14="http://schemas.microsoft.com/office/powerpoint/2010/main" val="7635571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B742F-560A-BAFA-4EDB-F62887C5D863}"/>
              </a:ext>
            </a:extLst>
          </p:cNvPr>
          <p:cNvSpPr>
            <a:spLocks noGrp="1"/>
          </p:cNvSpPr>
          <p:nvPr>
            <p:ph type="title"/>
          </p:nvPr>
        </p:nvSpPr>
        <p:spPr/>
        <p:txBody>
          <a:bodyPr anchor="ctr"/>
          <a:lstStyle/>
          <a:p>
            <a:r>
              <a:rPr lang="en-US" dirty="0"/>
              <a:t>Cultural Humility</a:t>
            </a:r>
          </a:p>
        </p:txBody>
      </p:sp>
      <p:graphicFrame>
        <p:nvGraphicFramePr>
          <p:cNvPr id="4" name="Content Placeholder 3">
            <a:extLst>
              <a:ext uri="{FF2B5EF4-FFF2-40B4-BE49-F238E27FC236}">
                <a16:creationId xmlns:a16="http://schemas.microsoft.com/office/drawing/2014/main" id="{14B7B6D4-4DBD-EAED-DC01-1C0D7C267B9E}"/>
              </a:ext>
            </a:extLst>
          </p:cNvPr>
          <p:cNvGraphicFramePr>
            <a:graphicFrameLocks noGrp="1"/>
          </p:cNvGraphicFramePr>
          <p:nvPr>
            <p:ph idx="1"/>
            <p:extLst>
              <p:ext uri="{D42A27DB-BD31-4B8C-83A1-F6EECF244321}">
                <p14:modId xmlns:p14="http://schemas.microsoft.com/office/powerpoint/2010/main" val="1961215312"/>
              </p:ext>
            </p:extLst>
          </p:nvPr>
        </p:nvGraphicFramePr>
        <p:xfrm>
          <a:off x="725004" y="1379350"/>
          <a:ext cx="10976216" cy="4726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02614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B4F8003-B82A-D198-F2D8-E7D5E56334F4}"/>
              </a:ext>
            </a:extLst>
          </p:cNvPr>
          <p:cNvSpPr>
            <a:spLocks noGrp="1"/>
          </p:cNvSpPr>
          <p:nvPr>
            <p:ph type="title"/>
          </p:nvPr>
        </p:nvSpPr>
        <p:spPr>
          <a:xfrm>
            <a:off x="5289754" y="639097"/>
            <a:ext cx="6253317" cy="3686015"/>
          </a:xfrm>
        </p:spPr>
        <p:txBody>
          <a:bodyPr vert="horz" lIns="91440" tIns="45720" rIns="91440" bIns="45720" rtlCol="0" anchor="b">
            <a:normAutofit/>
          </a:bodyPr>
          <a:lstStyle/>
          <a:p>
            <a:pPr algn="l"/>
            <a:r>
              <a:rPr lang="en-US" sz="8000" dirty="0">
                <a:solidFill>
                  <a:schemeClr val="tx1">
                    <a:lumMod val="85000"/>
                    <a:lumOff val="15000"/>
                  </a:schemeClr>
                </a:solidFill>
                <a:latin typeface="+mj-lt"/>
              </a:rPr>
              <a:t>Cultural Humility Resource</a:t>
            </a:r>
          </a:p>
        </p:txBody>
      </p:sp>
      <p:pic>
        <p:nvPicPr>
          <p:cNvPr id="5" name="Picture 4" descr="People playing instruments">
            <a:extLst>
              <a:ext uri="{FF2B5EF4-FFF2-40B4-BE49-F238E27FC236}">
                <a16:creationId xmlns:a16="http://schemas.microsoft.com/office/drawing/2014/main" id="{BD0BEE36-EFBE-9D14-7E68-947F121BDD6C}"/>
              </a:ext>
            </a:extLst>
          </p:cNvPr>
          <p:cNvPicPr>
            <a:picLocks noChangeAspect="1"/>
          </p:cNvPicPr>
          <p:nvPr/>
        </p:nvPicPr>
        <p:blipFill rotWithShape="1">
          <a:blip r:embed="rId3"/>
          <a:srcRect l="33009" r="21874" b="-1"/>
          <a:stretch/>
        </p:blipFill>
        <p:spPr>
          <a:xfrm>
            <a:off x="-1" y="10"/>
            <a:ext cx="4635315" cy="6857989"/>
          </a:xfrm>
          <a:prstGeom prst="rect">
            <a:avLst/>
          </a:prstGeom>
        </p:spPr>
      </p:pic>
      <p:cxnSp>
        <p:nvCxnSpPr>
          <p:cNvPr id="17" name="Straight Connector 16">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098F49B-F32F-4540-D947-C0EB3E3103E4}"/>
              </a:ext>
            </a:extLst>
          </p:cNvPr>
          <p:cNvSpPr txBox="1"/>
          <p:nvPr/>
        </p:nvSpPr>
        <p:spPr>
          <a:xfrm>
            <a:off x="5447071" y="4864133"/>
            <a:ext cx="4386020" cy="954107"/>
          </a:xfrm>
          <a:prstGeom prst="rect">
            <a:avLst/>
          </a:prstGeom>
          <a:noFill/>
        </p:spPr>
        <p:txBody>
          <a:bodyPr wrap="square" rtlCol="0">
            <a:spAutoFit/>
          </a:bodyPr>
          <a:lstStyle/>
          <a:p>
            <a:r>
              <a:rPr lang="en-US" sz="2800" dirty="0"/>
              <a:t>https://</a:t>
            </a:r>
            <a:r>
              <a:rPr lang="en-US" sz="2800" dirty="0" err="1"/>
              <a:t>nhchc.org</a:t>
            </a:r>
            <a:r>
              <a:rPr lang="en-US" sz="2800" dirty="0"/>
              <a:t>/resource/cultural-humility/</a:t>
            </a:r>
          </a:p>
        </p:txBody>
      </p:sp>
    </p:spTree>
    <p:extLst>
      <p:ext uri="{BB962C8B-B14F-4D97-AF65-F5344CB8AC3E}">
        <p14:creationId xmlns:p14="http://schemas.microsoft.com/office/powerpoint/2010/main" val="8735182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B742F-560A-BAFA-4EDB-F62887C5D863}"/>
              </a:ext>
            </a:extLst>
          </p:cNvPr>
          <p:cNvSpPr>
            <a:spLocks noGrp="1"/>
          </p:cNvSpPr>
          <p:nvPr>
            <p:ph type="title"/>
          </p:nvPr>
        </p:nvSpPr>
        <p:spPr/>
        <p:txBody>
          <a:bodyPr anchor="ctr"/>
          <a:lstStyle/>
          <a:p>
            <a:r>
              <a:rPr lang="en-US" dirty="0"/>
              <a:t>Healing Centered Engagement</a:t>
            </a:r>
          </a:p>
        </p:txBody>
      </p:sp>
      <p:graphicFrame>
        <p:nvGraphicFramePr>
          <p:cNvPr id="4" name="Content Placeholder 3">
            <a:extLst>
              <a:ext uri="{FF2B5EF4-FFF2-40B4-BE49-F238E27FC236}">
                <a16:creationId xmlns:a16="http://schemas.microsoft.com/office/drawing/2014/main" id="{14B7B6D4-4DBD-EAED-DC01-1C0D7C267B9E}"/>
              </a:ext>
            </a:extLst>
          </p:cNvPr>
          <p:cNvGraphicFramePr>
            <a:graphicFrameLocks noGrp="1"/>
          </p:cNvGraphicFramePr>
          <p:nvPr>
            <p:ph idx="1"/>
            <p:extLst>
              <p:ext uri="{D42A27DB-BD31-4B8C-83A1-F6EECF244321}">
                <p14:modId xmlns:p14="http://schemas.microsoft.com/office/powerpoint/2010/main" val="3121854980"/>
              </p:ext>
            </p:extLst>
          </p:nvPr>
        </p:nvGraphicFramePr>
        <p:xfrm>
          <a:off x="390144" y="1846263"/>
          <a:ext cx="11314176" cy="4274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90850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9EFD-1C48-F684-5E3C-281B11864156}"/>
              </a:ext>
            </a:extLst>
          </p:cNvPr>
          <p:cNvSpPr>
            <a:spLocks noGrp="1"/>
          </p:cNvSpPr>
          <p:nvPr>
            <p:ph type="title"/>
          </p:nvPr>
        </p:nvSpPr>
        <p:spPr/>
        <p:txBody>
          <a:bodyPr anchor="ctr"/>
          <a:lstStyle/>
          <a:p>
            <a:r>
              <a:rPr lang="en-US" dirty="0"/>
              <a:t>Healing Centered Engagement Principles</a:t>
            </a:r>
          </a:p>
        </p:txBody>
      </p:sp>
      <p:graphicFrame>
        <p:nvGraphicFramePr>
          <p:cNvPr id="5" name="Content Placeholder 2">
            <a:extLst>
              <a:ext uri="{FF2B5EF4-FFF2-40B4-BE49-F238E27FC236}">
                <a16:creationId xmlns:a16="http://schemas.microsoft.com/office/drawing/2014/main" id="{20CC319C-BD01-2F52-012C-CC787B75A18D}"/>
              </a:ext>
            </a:extLst>
          </p:cNvPr>
          <p:cNvGraphicFramePr>
            <a:graphicFrameLocks noGrp="1"/>
          </p:cNvGraphicFramePr>
          <p:nvPr>
            <p:ph idx="1"/>
            <p:extLst>
              <p:ext uri="{D42A27DB-BD31-4B8C-83A1-F6EECF244321}">
                <p14:modId xmlns:p14="http://schemas.microsoft.com/office/powerpoint/2010/main" val="2959050812"/>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47486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B16355-27FB-445B-B646-02AB73637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14E113-F2E3-5168-5657-B26E9EA4DA86}"/>
              </a:ext>
            </a:extLst>
          </p:cNvPr>
          <p:cNvSpPr>
            <a:spLocks noGrp="1"/>
          </p:cNvSpPr>
          <p:nvPr>
            <p:ph type="title"/>
          </p:nvPr>
        </p:nvSpPr>
        <p:spPr>
          <a:xfrm>
            <a:off x="8177212" y="634946"/>
            <a:ext cx="3372529" cy="5055904"/>
          </a:xfrm>
        </p:spPr>
        <p:txBody>
          <a:bodyPr anchor="ctr">
            <a:normAutofit/>
          </a:bodyPr>
          <a:lstStyle/>
          <a:p>
            <a:r>
              <a:rPr lang="en-US" dirty="0"/>
              <a:t>How Does HCE Differ From Trauma Informed Care?</a:t>
            </a:r>
          </a:p>
        </p:txBody>
      </p:sp>
      <p:cxnSp>
        <p:nvCxnSpPr>
          <p:cNvPr id="12" name="Straight Connector 11">
            <a:extLst>
              <a:ext uri="{FF2B5EF4-FFF2-40B4-BE49-F238E27FC236}">
                <a16:creationId xmlns:a16="http://schemas.microsoft.com/office/drawing/2014/main" id="{06DA680F-F6AC-453E-A8BF-C5BDED2851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B3BF2E5-C3AB-441F-A430-491119C56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DD07C90B-B81A-473B-8919-CA924E61F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4">
            <a:extLst>
              <a:ext uri="{FF2B5EF4-FFF2-40B4-BE49-F238E27FC236}">
                <a16:creationId xmlns:a16="http://schemas.microsoft.com/office/drawing/2014/main" id="{2BAA558E-D16F-010A-085F-5E9AEF60C83D}"/>
              </a:ext>
            </a:extLst>
          </p:cNvPr>
          <p:cNvGraphicFramePr>
            <a:graphicFrameLocks/>
          </p:cNvGraphicFramePr>
          <p:nvPr>
            <p:extLst>
              <p:ext uri="{D42A27DB-BD31-4B8C-83A1-F6EECF244321}">
                <p14:modId xmlns:p14="http://schemas.microsoft.com/office/powerpoint/2010/main" val="124479880"/>
              </p:ext>
            </p:extLst>
          </p:nvPr>
        </p:nvGraphicFramePr>
        <p:xfrm>
          <a:off x="324495" y="523684"/>
          <a:ext cx="7219306" cy="5055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4D3DA56B-C7E8-A800-4DED-E643D7A6893F}"/>
              </a:ext>
            </a:extLst>
          </p:cNvPr>
          <p:cNvSpPr>
            <a:spLocks/>
          </p:cNvSpPr>
          <p:nvPr/>
        </p:nvSpPr>
        <p:spPr>
          <a:xfrm>
            <a:off x="2436020" y="5707471"/>
            <a:ext cx="2996256" cy="610224"/>
          </a:xfrm>
          <a:prstGeom prst="rect">
            <a:avLst/>
          </a:prstGeom>
        </p:spPr>
        <p:txBody>
          <a:bodyPr>
            <a:normAutofit fontScale="92500"/>
          </a:bodyPr>
          <a:lstStyle/>
          <a:p>
            <a:pPr defTabSz="288036">
              <a:lnSpc>
                <a:spcPct val="90000"/>
              </a:lnSpc>
              <a:spcAft>
                <a:spcPts val="600"/>
              </a:spcAft>
            </a:pPr>
            <a:r>
              <a:rPr lang="en-US" sz="2400" b="1" kern="1200" dirty="0">
                <a:solidFill>
                  <a:srgbClr val="01594B"/>
                </a:solidFill>
                <a:latin typeface="+mn-lt"/>
                <a:ea typeface="+mn-ea"/>
                <a:cs typeface="+mn-cs"/>
              </a:rPr>
              <a:t>Trauma Informed Care</a:t>
            </a:r>
            <a:endParaRPr lang="en-US" sz="2400" b="1" dirty="0">
              <a:solidFill>
                <a:srgbClr val="01594B"/>
              </a:solidFill>
            </a:endParaRPr>
          </a:p>
        </p:txBody>
      </p:sp>
    </p:spTree>
    <p:extLst>
      <p:ext uri="{BB962C8B-B14F-4D97-AF65-F5344CB8AC3E}">
        <p14:creationId xmlns:p14="http://schemas.microsoft.com/office/powerpoint/2010/main" val="28773024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B16355-27FB-445B-B646-02AB73637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14E113-F2E3-5168-5657-B26E9EA4DA86}"/>
              </a:ext>
            </a:extLst>
          </p:cNvPr>
          <p:cNvSpPr>
            <a:spLocks noGrp="1"/>
          </p:cNvSpPr>
          <p:nvPr>
            <p:ph type="title"/>
          </p:nvPr>
        </p:nvSpPr>
        <p:spPr>
          <a:xfrm>
            <a:off x="8177212" y="634946"/>
            <a:ext cx="3372529" cy="5055904"/>
          </a:xfrm>
        </p:spPr>
        <p:txBody>
          <a:bodyPr anchor="ctr">
            <a:normAutofit/>
          </a:bodyPr>
          <a:lstStyle/>
          <a:p>
            <a:r>
              <a:rPr lang="en-US" dirty="0"/>
              <a:t>How Does HCE Differ From Trauma Informed Care?</a:t>
            </a:r>
          </a:p>
        </p:txBody>
      </p:sp>
      <p:cxnSp>
        <p:nvCxnSpPr>
          <p:cNvPr id="12" name="Straight Connector 11">
            <a:extLst>
              <a:ext uri="{FF2B5EF4-FFF2-40B4-BE49-F238E27FC236}">
                <a16:creationId xmlns:a16="http://schemas.microsoft.com/office/drawing/2014/main" id="{06DA680F-F6AC-453E-A8BF-C5BDED2851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B3BF2E5-C3AB-441F-A430-491119C56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DD07C90B-B81A-473B-8919-CA924E61F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4" name="Content Placeholder 2">
            <a:extLst>
              <a:ext uri="{FF2B5EF4-FFF2-40B4-BE49-F238E27FC236}">
                <a16:creationId xmlns:a16="http://schemas.microsoft.com/office/drawing/2014/main" id="{70E194A4-0EE7-25BD-0224-412EFCB8B4B1}"/>
              </a:ext>
            </a:extLst>
          </p:cNvPr>
          <p:cNvGraphicFramePr>
            <a:graphicFrameLocks noGrp="1"/>
          </p:cNvGraphicFramePr>
          <p:nvPr>
            <p:ph idx="1"/>
            <p:extLst>
              <p:ext uri="{D42A27DB-BD31-4B8C-83A1-F6EECF244321}">
                <p14:modId xmlns:p14="http://schemas.microsoft.com/office/powerpoint/2010/main" val="789992333"/>
              </p:ext>
            </p:extLst>
          </p:nvPr>
        </p:nvGraphicFramePr>
        <p:xfrm>
          <a:off x="-544644" y="-160349"/>
          <a:ext cx="7759362" cy="6646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46526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52DB9-6743-6854-1AC3-C48A0D7CF615}"/>
              </a:ext>
            </a:extLst>
          </p:cNvPr>
          <p:cNvSpPr>
            <a:spLocks noGrp="1"/>
          </p:cNvSpPr>
          <p:nvPr>
            <p:ph type="title"/>
          </p:nvPr>
        </p:nvSpPr>
        <p:spPr/>
        <p:txBody>
          <a:bodyPr anchor="ctr"/>
          <a:lstStyle/>
          <a:p>
            <a:r>
              <a:rPr lang="en-US" dirty="0"/>
              <a:t>Ecosystem of Harm </a:t>
            </a:r>
          </a:p>
        </p:txBody>
      </p:sp>
      <p:graphicFrame>
        <p:nvGraphicFramePr>
          <p:cNvPr id="6" name="Content Placeholder 5">
            <a:extLst>
              <a:ext uri="{FF2B5EF4-FFF2-40B4-BE49-F238E27FC236}">
                <a16:creationId xmlns:a16="http://schemas.microsoft.com/office/drawing/2014/main" id="{0062F9BE-A930-5908-B49A-14EFE47067C1}"/>
              </a:ext>
            </a:extLst>
          </p:cNvPr>
          <p:cNvGraphicFramePr>
            <a:graphicFrameLocks noGrp="1"/>
          </p:cNvGraphicFramePr>
          <p:nvPr>
            <p:ph idx="1"/>
            <p:extLst>
              <p:ext uri="{D42A27DB-BD31-4B8C-83A1-F6EECF244321}">
                <p14:modId xmlns:p14="http://schemas.microsoft.com/office/powerpoint/2010/main" val="3145021094"/>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4156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0AD77-7317-0CD6-AD39-C7D74BFD4957}"/>
              </a:ext>
            </a:extLst>
          </p:cNvPr>
          <p:cNvSpPr>
            <a:spLocks noGrp="1"/>
          </p:cNvSpPr>
          <p:nvPr>
            <p:ph type="title"/>
          </p:nvPr>
        </p:nvSpPr>
        <p:spPr>
          <a:xfrm>
            <a:off x="389467" y="286603"/>
            <a:ext cx="11277600" cy="1450757"/>
          </a:xfrm>
        </p:spPr>
        <p:txBody>
          <a:bodyPr/>
          <a:lstStyle/>
          <a:p>
            <a:r>
              <a:rPr lang="en-US" dirty="0"/>
              <a:t>What Do We Want The Impact of Equity To Be</a:t>
            </a:r>
          </a:p>
        </p:txBody>
      </p:sp>
      <p:sp>
        <p:nvSpPr>
          <p:cNvPr id="3" name="Content Placeholder 2">
            <a:extLst>
              <a:ext uri="{FF2B5EF4-FFF2-40B4-BE49-F238E27FC236}">
                <a16:creationId xmlns:a16="http://schemas.microsoft.com/office/drawing/2014/main" id="{AA6F1B59-E47A-19D8-83C3-785DEF8983D9}"/>
              </a:ext>
            </a:extLst>
          </p:cNvPr>
          <p:cNvSpPr>
            <a:spLocks noGrp="1"/>
          </p:cNvSpPr>
          <p:nvPr>
            <p:ph idx="1"/>
          </p:nvPr>
        </p:nvSpPr>
        <p:spPr/>
        <p:txBody>
          <a:bodyPr anchor="ctr"/>
          <a:lstStyle/>
          <a:p>
            <a:r>
              <a:rPr lang="en-US" sz="2800" dirty="0">
                <a:solidFill>
                  <a:schemeClr val="tx1"/>
                </a:solidFill>
                <a:effectLst/>
                <a:latin typeface="+mn-lt"/>
                <a:ea typeface="Arial" panose="020B0604020202020204" pitchFamily="34" charset="0"/>
                <a:cs typeface="Times New Roman" panose="02020603050405020304" pitchFamily="18" charset="0"/>
              </a:rPr>
              <a:t>Equity is the absence of unfair, avoidable or remediable differences among groups of people, whether those groups are defined socially, economically, demographically, or geographically or by other dimensions of inequality (e.g. sex, gender, ethnicity, disability, or sexual orientation). Health is a fundamental human right. Health equity is achieved when everyone can attain their full potential for health and well-being. (World Health Organization)</a:t>
            </a:r>
            <a:endParaRPr lang="en-US" sz="2800" dirty="0">
              <a:solidFill>
                <a:schemeClr val="tx1"/>
              </a:solidFill>
              <a:effectLst/>
              <a:latin typeface="+mn-lt"/>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3569858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52DB9-6743-6854-1AC3-C48A0D7CF615}"/>
              </a:ext>
            </a:extLst>
          </p:cNvPr>
          <p:cNvSpPr>
            <a:spLocks noGrp="1"/>
          </p:cNvSpPr>
          <p:nvPr>
            <p:ph type="title"/>
          </p:nvPr>
        </p:nvSpPr>
        <p:spPr>
          <a:noFill/>
        </p:spPr>
        <p:txBody>
          <a:bodyPr>
            <a:normAutofit/>
          </a:bodyPr>
          <a:lstStyle/>
          <a:p>
            <a:pPr algn="ctr"/>
            <a:r>
              <a:rPr lang="en-US" dirty="0"/>
              <a:t>Addressing the Ecosystem of Harm via Healing Centered Engagement</a:t>
            </a:r>
          </a:p>
        </p:txBody>
      </p:sp>
      <p:graphicFrame>
        <p:nvGraphicFramePr>
          <p:cNvPr id="6" name="Content Placeholder 5">
            <a:extLst>
              <a:ext uri="{FF2B5EF4-FFF2-40B4-BE49-F238E27FC236}">
                <a16:creationId xmlns:a16="http://schemas.microsoft.com/office/drawing/2014/main" id="{0062F9BE-A930-5908-B49A-14EFE47067C1}"/>
              </a:ext>
            </a:extLst>
          </p:cNvPr>
          <p:cNvGraphicFramePr>
            <a:graphicFrameLocks noGrp="1"/>
          </p:cNvGraphicFramePr>
          <p:nvPr>
            <p:ph idx="1"/>
            <p:extLst>
              <p:ext uri="{D42A27DB-BD31-4B8C-83A1-F6EECF244321}">
                <p14:modId xmlns:p14="http://schemas.microsoft.com/office/powerpoint/2010/main" val="269726290"/>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69758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99B7-5960-9D78-F753-CE0A2D7E8824}"/>
              </a:ext>
            </a:extLst>
          </p:cNvPr>
          <p:cNvSpPr>
            <a:spLocks noGrp="1"/>
          </p:cNvSpPr>
          <p:nvPr>
            <p:ph type="title"/>
          </p:nvPr>
        </p:nvSpPr>
        <p:spPr>
          <a:xfrm>
            <a:off x="495602" y="470719"/>
            <a:ext cx="5600398" cy="1239785"/>
          </a:xfrm>
        </p:spPr>
        <p:txBody>
          <a:bodyPr anchor="ctr">
            <a:noAutofit/>
          </a:bodyPr>
          <a:lstStyle/>
          <a:p>
            <a:pPr algn="ctr"/>
            <a:r>
              <a:rPr lang="en-US" sz="4000" b="1" dirty="0">
                <a:solidFill>
                  <a:srgbClr val="01594B"/>
                </a:solidFill>
              </a:rPr>
              <a:t>Systems Thinking Iceberg </a:t>
            </a:r>
          </a:p>
        </p:txBody>
      </p:sp>
      <p:sp>
        <p:nvSpPr>
          <p:cNvPr id="7" name="TextBox 6">
            <a:extLst>
              <a:ext uri="{FF2B5EF4-FFF2-40B4-BE49-F238E27FC236}">
                <a16:creationId xmlns:a16="http://schemas.microsoft.com/office/drawing/2014/main" id="{144C7F62-9EB5-C329-45F3-C8BC4315A8D6}"/>
              </a:ext>
            </a:extLst>
          </p:cNvPr>
          <p:cNvSpPr txBox="1"/>
          <p:nvPr/>
        </p:nvSpPr>
        <p:spPr>
          <a:xfrm>
            <a:off x="7387772" y="6488668"/>
            <a:ext cx="3538597" cy="369332"/>
          </a:xfrm>
          <a:prstGeom prst="rect">
            <a:avLst/>
          </a:prstGeom>
          <a:noFill/>
        </p:spPr>
        <p:txBody>
          <a:bodyPr wrap="none" rtlCol="0">
            <a:spAutoFit/>
          </a:bodyPr>
          <a:lstStyle/>
          <a:p>
            <a:r>
              <a:rPr lang="en-US" dirty="0">
                <a:solidFill>
                  <a:schemeClr val="bg1"/>
                </a:solidFill>
              </a:rPr>
              <a:t>Photo credit: Flourishing Agenda</a:t>
            </a:r>
          </a:p>
        </p:txBody>
      </p:sp>
      <p:graphicFrame>
        <p:nvGraphicFramePr>
          <p:cNvPr id="9" name="Text Placeholder 3">
            <a:extLst>
              <a:ext uri="{FF2B5EF4-FFF2-40B4-BE49-F238E27FC236}">
                <a16:creationId xmlns:a16="http://schemas.microsoft.com/office/drawing/2014/main" id="{8BDF6CCD-D3FD-2EC6-FDBC-ADD5EA6FD4F9}"/>
              </a:ext>
            </a:extLst>
          </p:cNvPr>
          <p:cNvGraphicFramePr/>
          <p:nvPr>
            <p:extLst>
              <p:ext uri="{D42A27DB-BD31-4B8C-83A1-F6EECF244321}">
                <p14:modId xmlns:p14="http://schemas.microsoft.com/office/powerpoint/2010/main" val="1862712655"/>
              </p:ext>
            </p:extLst>
          </p:nvPr>
        </p:nvGraphicFramePr>
        <p:xfrm>
          <a:off x="192505" y="1203159"/>
          <a:ext cx="6093883" cy="54569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Placeholder 5" descr="A screenshot of an iceberg&#10;&#10;Description automatically generated">
            <a:extLst>
              <a:ext uri="{FF2B5EF4-FFF2-40B4-BE49-F238E27FC236}">
                <a16:creationId xmlns:a16="http://schemas.microsoft.com/office/drawing/2014/main" id="{C10F58EE-B2FE-1BCC-DC22-AFAB11985BC0}"/>
              </a:ext>
            </a:extLst>
          </p:cNvPr>
          <p:cNvPicPr>
            <a:picLocks noGrp="1" noChangeAspect="1"/>
          </p:cNvPicPr>
          <p:nvPr>
            <p:ph type="pic" sz="quarter" idx="13"/>
          </p:nvPr>
        </p:nvPicPr>
        <p:blipFill rotWithShape="1">
          <a:blip r:embed="rId8"/>
          <a:srcRect l="23497" t="6082" r="23497" b="2885"/>
          <a:stretch/>
        </p:blipFill>
        <p:spPr>
          <a:xfrm>
            <a:off x="6394865" y="0"/>
            <a:ext cx="6093883" cy="6858000"/>
          </a:xfrm>
        </p:spPr>
      </p:pic>
    </p:spTree>
    <p:extLst>
      <p:ext uri="{BB962C8B-B14F-4D97-AF65-F5344CB8AC3E}">
        <p14:creationId xmlns:p14="http://schemas.microsoft.com/office/powerpoint/2010/main" val="36429468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99B7-5960-9D78-F753-CE0A2D7E8824}"/>
              </a:ext>
            </a:extLst>
          </p:cNvPr>
          <p:cNvSpPr>
            <a:spLocks noGrp="1"/>
          </p:cNvSpPr>
          <p:nvPr>
            <p:ph type="title"/>
          </p:nvPr>
        </p:nvSpPr>
        <p:spPr>
          <a:xfrm>
            <a:off x="640557" y="713007"/>
            <a:ext cx="4852988" cy="941621"/>
          </a:xfrm>
        </p:spPr>
        <p:txBody>
          <a:bodyPr anchor="ctr"/>
          <a:lstStyle/>
          <a:p>
            <a:pPr algn="ctr"/>
            <a:r>
              <a:rPr lang="en-US" sz="4800" b="1" dirty="0">
                <a:solidFill>
                  <a:srgbClr val="01594B"/>
                </a:solidFill>
              </a:rPr>
              <a:t>Events</a:t>
            </a:r>
            <a:endParaRPr lang="en-US" b="1" dirty="0">
              <a:solidFill>
                <a:srgbClr val="01594B"/>
              </a:solidFill>
            </a:endParaRPr>
          </a:p>
        </p:txBody>
      </p:sp>
      <p:pic>
        <p:nvPicPr>
          <p:cNvPr id="6" name="Picture Placeholder 5">
            <a:extLst>
              <a:ext uri="{FF2B5EF4-FFF2-40B4-BE49-F238E27FC236}">
                <a16:creationId xmlns:a16="http://schemas.microsoft.com/office/drawing/2014/main" id="{C10F58EE-B2FE-1BCC-DC22-AFAB11985BC0}"/>
              </a:ext>
            </a:extLst>
          </p:cNvPr>
          <p:cNvPicPr>
            <a:picLocks noGrp="1" noChangeAspect="1"/>
          </p:cNvPicPr>
          <p:nvPr>
            <p:ph type="pic" sz="quarter" idx="13"/>
          </p:nvPr>
        </p:nvPicPr>
        <p:blipFill rotWithShape="1">
          <a:blip r:embed="rId3"/>
          <a:srcRect l="21437" t="7686" r="24375" b="2090"/>
          <a:stretch/>
        </p:blipFill>
        <p:spPr>
          <a:xfrm>
            <a:off x="5776686" y="0"/>
            <a:ext cx="6415314" cy="6858000"/>
          </a:xfrm>
        </p:spPr>
      </p:pic>
      <p:graphicFrame>
        <p:nvGraphicFramePr>
          <p:cNvPr id="5" name="Diagram 4">
            <a:extLst>
              <a:ext uri="{FF2B5EF4-FFF2-40B4-BE49-F238E27FC236}">
                <a16:creationId xmlns:a16="http://schemas.microsoft.com/office/drawing/2014/main" id="{252256AD-461C-E8F8-337D-6DAA11960E05}"/>
              </a:ext>
            </a:extLst>
          </p:cNvPr>
          <p:cNvGraphicFramePr/>
          <p:nvPr/>
        </p:nvGraphicFramePr>
        <p:xfrm>
          <a:off x="814728" y="2344684"/>
          <a:ext cx="4852988" cy="35163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789388AE-FD23-1577-5101-0FA4DBA26DF2}"/>
              </a:ext>
            </a:extLst>
          </p:cNvPr>
          <p:cNvSpPr txBox="1"/>
          <p:nvPr/>
        </p:nvSpPr>
        <p:spPr>
          <a:xfrm>
            <a:off x="7416801" y="6488668"/>
            <a:ext cx="3538597" cy="369332"/>
          </a:xfrm>
          <a:prstGeom prst="rect">
            <a:avLst/>
          </a:prstGeom>
          <a:noFill/>
        </p:spPr>
        <p:txBody>
          <a:bodyPr wrap="none" rtlCol="0">
            <a:spAutoFit/>
          </a:bodyPr>
          <a:lstStyle/>
          <a:p>
            <a:r>
              <a:rPr lang="en-US" dirty="0">
                <a:solidFill>
                  <a:schemeClr val="bg1"/>
                </a:solidFill>
              </a:rPr>
              <a:t>Photo credit: Flourishing Agenda</a:t>
            </a:r>
          </a:p>
        </p:txBody>
      </p:sp>
    </p:spTree>
    <p:extLst>
      <p:ext uri="{BB962C8B-B14F-4D97-AF65-F5344CB8AC3E}">
        <p14:creationId xmlns:p14="http://schemas.microsoft.com/office/powerpoint/2010/main" val="19881553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99B7-5960-9D78-F753-CE0A2D7E8824}"/>
              </a:ext>
            </a:extLst>
          </p:cNvPr>
          <p:cNvSpPr>
            <a:spLocks noGrp="1"/>
          </p:cNvSpPr>
          <p:nvPr>
            <p:ph type="title" idx="4294967295"/>
          </p:nvPr>
        </p:nvSpPr>
        <p:spPr>
          <a:xfrm>
            <a:off x="22224" y="369332"/>
            <a:ext cx="5819775" cy="869950"/>
          </a:xfrm>
        </p:spPr>
        <p:txBody>
          <a:bodyPr anchor="ctr">
            <a:normAutofit/>
          </a:bodyPr>
          <a:lstStyle/>
          <a:p>
            <a:pPr algn="ctr"/>
            <a:r>
              <a:rPr lang="en-US" sz="4800" b="1" dirty="0">
                <a:solidFill>
                  <a:srgbClr val="01594B"/>
                </a:solidFill>
              </a:rPr>
              <a:t>Trends &amp; Patterns</a:t>
            </a:r>
          </a:p>
        </p:txBody>
      </p:sp>
      <p:pic>
        <p:nvPicPr>
          <p:cNvPr id="6" name="Picture Placeholder 5" descr="A screenshot of a computer&#10;&#10;Description automatically generated">
            <a:extLst>
              <a:ext uri="{FF2B5EF4-FFF2-40B4-BE49-F238E27FC236}">
                <a16:creationId xmlns:a16="http://schemas.microsoft.com/office/drawing/2014/main" id="{C10F58EE-B2FE-1BCC-DC22-AFAB11985BC0}"/>
              </a:ext>
            </a:extLst>
          </p:cNvPr>
          <p:cNvPicPr>
            <a:picLocks noGrp="1" noChangeAspect="1"/>
          </p:cNvPicPr>
          <p:nvPr>
            <p:ph type="pic" sz="quarter" idx="4294967295"/>
          </p:nvPr>
        </p:nvPicPr>
        <p:blipFill rotWithShape="1">
          <a:blip r:embed="rId3"/>
          <a:srcRect l="23675" t="6082" r="23675" b="2222"/>
          <a:stretch/>
        </p:blipFill>
        <p:spPr>
          <a:xfrm>
            <a:off x="6097588" y="0"/>
            <a:ext cx="6094412" cy="6858000"/>
          </a:xfrm>
        </p:spPr>
      </p:pic>
      <p:sp>
        <p:nvSpPr>
          <p:cNvPr id="3" name="TextBox 2">
            <a:extLst>
              <a:ext uri="{FF2B5EF4-FFF2-40B4-BE49-F238E27FC236}">
                <a16:creationId xmlns:a16="http://schemas.microsoft.com/office/drawing/2014/main" id="{D0B00DDF-4DCA-6A09-F6AD-E7CD08581FC1}"/>
              </a:ext>
            </a:extLst>
          </p:cNvPr>
          <p:cNvSpPr txBox="1"/>
          <p:nvPr/>
        </p:nvSpPr>
        <p:spPr>
          <a:xfrm>
            <a:off x="7416801" y="6488668"/>
            <a:ext cx="3538597" cy="369332"/>
          </a:xfrm>
          <a:prstGeom prst="rect">
            <a:avLst/>
          </a:prstGeom>
          <a:noFill/>
        </p:spPr>
        <p:txBody>
          <a:bodyPr wrap="none" rtlCol="0">
            <a:spAutoFit/>
          </a:bodyPr>
          <a:lstStyle/>
          <a:p>
            <a:r>
              <a:rPr lang="en-US" dirty="0">
                <a:solidFill>
                  <a:schemeClr val="bg1"/>
                </a:solidFill>
              </a:rPr>
              <a:t>Photo credit: Flourishing Agenda</a:t>
            </a:r>
          </a:p>
        </p:txBody>
      </p:sp>
      <p:graphicFrame>
        <p:nvGraphicFramePr>
          <p:cNvPr id="8" name="Text Placeholder 3">
            <a:extLst>
              <a:ext uri="{FF2B5EF4-FFF2-40B4-BE49-F238E27FC236}">
                <a16:creationId xmlns:a16="http://schemas.microsoft.com/office/drawing/2014/main" id="{83ED341E-F86C-F946-01FB-A48E2B49236B}"/>
              </a:ext>
            </a:extLst>
          </p:cNvPr>
          <p:cNvGraphicFramePr/>
          <p:nvPr>
            <p:extLst>
              <p:ext uri="{D42A27DB-BD31-4B8C-83A1-F6EECF244321}">
                <p14:modId xmlns:p14="http://schemas.microsoft.com/office/powerpoint/2010/main" val="1074708041"/>
              </p:ext>
            </p:extLst>
          </p:nvPr>
        </p:nvGraphicFramePr>
        <p:xfrm>
          <a:off x="275996" y="1577376"/>
          <a:ext cx="5312229" cy="46163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383489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99B7-5960-9D78-F753-CE0A2D7E8824}"/>
              </a:ext>
            </a:extLst>
          </p:cNvPr>
          <p:cNvSpPr>
            <a:spLocks noGrp="1"/>
          </p:cNvSpPr>
          <p:nvPr>
            <p:ph type="title"/>
          </p:nvPr>
        </p:nvSpPr>
        <p:spPr>
          <a:xfrm>
            <a:off x="391886" y="727523"/>
            <a:ext cx="5602514" cy="810992"/>
          </a:xfrm>
        </p:spPr>
        <p:txBody>
          <a:bodyPr anchor="ctr">
            <a:noAutofit/>
          </a:bodyPr>
          <a:lstStyle/>
          <a:p>
            <a:pPr algn="ctr"/>
            <a:r>
              <a:rPr lang="en-US" sz="4800" b="1" dirty="0">
                <a:solidFill>
                  <a:srgbClr val="01594B"/>
                </a:solidFill>
              </a:rPr>
              <a:t>System Structures</a:t>
            </a:r>
          </a:p>
        </p:txBody>
      </p:sp>
      <p:pic>
        <p:nvPicPr>
          <p:cNvPr id="9" name="Picture Placeholder 8">
            <a:extLst>
              <a:ext uri="{FF2B5EF4-FFF2-40B4-BE49-F238E27FC236}">
                <a16:creationId xmlns:a16="http://schemas.microsoft.com/office/drawing/2014/main" id="{29E092E6-2191-0BF1-18A4-CF39DCD4B613}"/>
              </a:ext>
            </a:extLst>
          </p:cNvPr>
          <p:cNvPicPr>
            <a:picLocks noGrp="1" noChangeAspect="1"/>
          </p:cNvPicPr>
          <p:nvPr>
            <p:ph type="pic" sz="quarter" idx="13"/>
          </p:nvPr>
        </p:nvPicPr>
        <p:blipFill rotWithShape="1">
          <a:blip r:embed="rId3"/>
          <a:srcRect l="21053" t="6525" r="24522" b="2296"/>
          <a:stretch/>
        </p:blipFill>
        <p:spPr>
          <a:xfrm>
            <a:off x="5822346" y="0"/>
            <a:ext cx="6369654" cy="6858000"/>
          </a:xfrm>
        </p:spPr>
      </p:pic>
      <p:graphicFrame>
        <p:nvGraphicFramePr>
          <p:cNvPr id="3" name="Diagram 2">
            <a:extLst>
              <a:ext uri="{FF2B5EF4-FFF2-40B4-BE49-F238E27FC236}">
                <a16:creationId xmlns:a16="http://schemas.microsoft.com/office/drawing/2014/main" id="{751EF2D1-A9FD-76C0-776B-32F7D0301CD2}"/>
              </a:ext>
            </a:extLst>
          </p:cNvPr>
          <p:cNvGraphicFramePr/>
          <p:nvPr/>
        </p:nvGraphicFramePr>
        <p:xfrm>
          <a:off x="391886" y="1732548"/>
          <a:ext cx="5275830" cy="45956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AAE5B4F9-284F-9BEE-08CC-BDF2B81FCA68}"/>
              </a:ext>
            </a:extLst>
          </p:cNvPr>
          <p:cNvSpPr txBox="1"/>
          <p:nvPr/>
        </p:nvSpPr>
        <p:spPr>
          <a:xfrm>
            <a:off x="7416801" y="6488668"/>
            <a:ext cx="3538597" cy="369332"/>
          </a:xfrm>
          <a:prstGeom prst="rect">
            <a:avLst/>
          </a:prstGeom>
          <a:noFill/>
        </p:spPr>
        <p:txBody>
          <a:bodyPr wrap="none" rtlCol="0">
            <a:spAutoFit/>
          </a:bodyPr>
          <a:lstStyle/>
          <a:p>
            <a:r>
              <a:rPr lang="en-US" dirty="0">
                <a:solidFill>
                  <a:schemeClr val="bg1"/>
                </a:solidFill>
              </a:rPr>
              <a:t>Photo credit: Flourishing Agenda</a:t>
            </a:r>
          </a:p>
        </p:txBody>
      </p:sp>
    </p:spTree>
    <p:extLst>
      <p:ext uri="{BB962C8B-B14F-4D97-AF65-F5344CB8AC3E}">
        <p14:creationId xmlns:p14="http://schemas.microsoft.com/office/powerpoint/2010/main" val="16175664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999B7-5960-9D78-F753-CE0A2D7E8824}"/>
              </a:ext>
            </a:extLst>
          </p:cNvPr>
          <p:cNvSpPr>
            <a:spLocks noGrp="1"/>
          </p:cNvSpPr>
          <p:nvPr>
            <p:ph type="title"/>
          </p:nvPr>
        </p:nvSpPr>
        <p:spPr>
          <a:xfrm>
            <a:off x="377371" y="605602"/>
            <a:ext cx="5718628" cy="956135"/>
          </a:xfrm>
        </p:spPr>
        <p:txBody>
          <a:bodyPr>
            <a:noAutofit/>
          </a:bodyPr>
          <a:lstStyle/>
          <a:p>
            <a:r>
              <a:rPr lang="en-US" sz="4400" b="1" dirty="0">
                <a:solidFill>
                  <a:srgbClr val="01594B"/>
                </a:solidFill>
              </a:rPr>
              <a:t>Mental Model Maps</a:t>
            </a:r>
          </a:p>
        </p:txBody>
      </p:sp>
      <p:pic>
        <p:nvPicPr>
          <p:cNvPr id="6" name="Picture Placeholder 5">
            <a:extLst>
              <a:ext uri="{FF2B5EF4-FFF2-40B4-BE49-F238E27FC236}">
                <a16:creationId xmlns:a16="http://schemas.microsoft.com/office/drawing/2014/main" id="{C10F58EE-B2FE-1BCC-DC22-AFAB11985BC0}"/>
              </a:ext>
            </a:extLst>
          </p:cNvPr>
          <p:cNvPicPr>
            <a:picLocks noGrp="1" noChangeAspect="1"/>
          </p:cNvPicPr>
          <p:nvPr>
            <p:ph type="pic" sz="quarter" idx="13"/>
          </p:nvPr>
        </p:nvPicPr>
        <p:blipFill rotWithShape="1">
          <a:blip r:embed="rId3"/>
          <a:srcRect l="23564" t="5849" r="23564" b="1754"/>
          <a:stretch/>
        </p:blipFill>
        <p:spPr>
          <a:xfrm>
            <a:off x="6098117" y="0"/>
            <a:ext cx="6093883" cy="6858000"/>
          </a:xfrm>
        </p:spPr>
      </p:pic>
      <p:graphicFrame>
        <p:nvGraphicFramePr>
          <p:cNvPr id="5" name="Diagram 4">
            <a:extLst>
              <a:ext uri="{FF2B5EF4-FFF2-40B4-BE49-F238E27FC236}">
                <a16:creationId xmlns:a16="http://schemas.microsoft.com/office/drawing/2014/main" id="{683B75D8-CB7E-C65F-0B3C-B950C353F88A}"/>
              </a:ext>
            </a:extLst>
          </p:cNvPr>
          <p:cNvGraphicFramePr/>
          <p:nvPr>
            <p:extLst>
              <p:ext uri="{D42A27DB-BD31-4B8C-83A1-F6EECF244321}">
                <p14:modId xmlns:p14="http://schemas.microsoft.com/office/powerpoint/2010/main" val="2938984028"/>
              </p:ext>
            </p:extLst>
          </p:nvPr>
        </p:nvGraphicFramePr>
        <p:xfrm>
          <a:off x="425558" y="1672046"/>
          <a:ext cx="5290345" cy="47255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77A0134A-C14B-5370-CE7C-5E28D8C41D40}"/>
              </a:ext>
            </a:extLst>
          </p:cNvPr>
          <p:cNvSpPr txBox="1"/>
          <p:nvPr/>
        </p:nvSpPr>
        <p:spPr>
          <a:xfrm>
            <a:off x="7416801" y="6488667"/>
            <a:ext cx="3538597" cy="369332"/>
          </a:xfrm>
          <a:prstGeom prst="rect">
            <a:avLst/>
          </a:prstGeom>
          <a:noFill/>
        </p:spPr>
        <p:txBody>
          <a:bodyPr wrap="none" rtlCol="0">
            <a:spAutoFit/>
          </a:bodyPr>
          <a:lstStyle/>
          <a:p>
            <a:r>
              <a:rPr lang="en-US" dirty="0">
                <a:solidFill>
                  <a:schemeClr val="bg1"/>
                </a:solidFill>
              </a:rPr>
              <a:t>Photo credit: Flourishing Agenda</a:t>
            </a:r>
          </a:p>
        </p:txBody>
      </p:sp>
    </p:spTree>
    <p:extLst>
      <p:ext uri="{BB962C8B-B14F-4D97-AF65-F5344CB8AC3E}">
        <p14:creationId xmlns:p14="http://schemas.microsoft.com/office/powerpoint/2010/main" val="3745960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B742F-560A-BAFA-4EDB-F62887C5D863}"/>
              </a:ext>
            </a:extLst>
          </p:cNvPr>
          <p:cNvSpPr>
            <a:spLocks noGrp="1"/>
          </p:cNvSpPr>
          <p:nvPr>
            <p:ph type="title"/>
          </p:nvPr>
        </p:nvSpPr>
        <p:spPr/>
        <p:txBody>
          <a:bodyPr anchor="ctr"/>
          <a:lstStyle/>
          <a:p>
            <a:r>
              <a:rPr lang="en-US" dirty="0"/>
              <a:t>Cultural Safety</a:t>
            </a:r>
          </a:p>
        </p:txBody>
      </p:sp>
      <p:graphicFrame>
        <p:nvGraphicFramePr>
          <p:cNvPr id="4" name="Content Placeholder 3">
            <a:extLst>
              <a:ext uri="{FF2B5EF4-FFF2-40B4-BE49-F238E27FC236}">
                <a16:creationId xmlns:a16="http://schemas.microsoft.com/office/drawing/2014/main" id="{14B7B6D4-4DBD-EAED-DC01-1C0D7C267B9E}"/>
              </a:ext>
            </a:extLst>
          </p:cNvPr>
          <p:cNvGraphicFramePr>
            <a:graphicFrameLocks noGrp="1"/>
          </p:cNvGraphicFramePr>
          <p:nvPr>
            <p:ph idx="1"/>
            <p:extLst>
              <p:ext uri="{D42A27DB-BD31-4B8C-83A1-F6EECF244321}">
                <p14:modId xmlns:p14="http://schemas.microsoft.com/office/powerpoint/2010/main" val="1366947054"/>
              </p:ext>
            </p:extLst>
          </p:nvPr>
        </p:nvGraphicFramePr>
        <p:xfrm>
          <a:off x="731520" y="1846263"/>
          <a:ext cx="10863072" cy="43594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2891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8" name="Straight Connector 17">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F9E80720-23E6-4B89-B77E-04A7689F1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D1D3CA1-3EB6-41F3-A419-8424B56BE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itle 3">
            <a:extLst>
              <a:ext uri="{FF2B5EF4-FFF2-40B4-BE49-F238E27FC236}">
                <a16:creationId xmlns:a16="http://schemas.microsoft.com/office/drawing/2014/main" id="{2CC69F42-4FC9-4F27-6FF2-D1954C84C4E0}"/>
              </a:ext>
            </a:extLst>
          </p:cNvPr>
          <p:cNvSpPr>
            <a:spLocks noGrp="1"/>
          </p:cNvSpPr>
          <p:nvPr>
            <p:ph type="ctrTitle"/>
          </p:nvPr>
        </p:nvSpPr>
        <p:spPr>
          <a:xfrm>
            <a:off x="1066800" y="5252936"/>
            <a:ext cx="10058400" cy="1028715"/>
          </a:xfrm>
        </p:spPr>
        <p:txBody>
          <a:bodyPr vert="horz" lIns="91440" tIns="45720" rIns="91440" bIns="45720" rtlCol="0" anchor="b">
            <a:normAutofit/>
          </a:bodyPr>
          <a:lstStyle/>
          <a:p>
            <a:pPr algn="ctr"/>
            <a:r>
              <a:rPr lang="en-US" sz="4800">
                <a:solidFill>
                  <a:srgbClr val="FFFFFF"/>
                </a:solidFill>
              </a:rPr>
              <a:t>Learn More</a:t>
            </a:r>
          </a:p>
        </p:txBody>
      </p:sp>
      <p:sp>
        <p:nvSpPr>
          <p:cNvPr id="24" name="Rectangle 23">
            <a:extLst>
              <a:ext uri="{FF2B5EF4-FFF2-40B4-BE49-F238E27FC236}">
                <a16:creationId xmlns:a16="http://schemas.microsoft.com/office/drawing/2014/main" id="{4D87F7B2-AA36-4B58-BC2C-1BBA135E8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Text Placeholder 6">
            <a:extLst>
              <a:ext uri="{FF2B5EF4-FFF2-40B4-BE49-F238E27FC236}">
                <a16:creationId xmlns:a16="http://schemas.microsoft.com/office/drawing/2014/main" id="{488ED8EC-B3B5-4D97-C974-5556AC515673}"/>
              </a:ext>
            </a:extLst>
          </p:cNvPr>
          <p:cNvSpPr>
            <a:spLocks/>
          </p:cNvSpPr>
          <p:nvPr/>
        </p:nvSpPr>
        <p:spPr>
          <a:xfrm>
            <a:off x="681926" y="252159"/>
            <a:ext cx="4559506" cy="790851"/>
          </a:xfrm>
          <a:prstGeom prst="rect">
            <a:avLst/>
          </a:prstGeom>
        </p:spPr>
        <p:txBody>
          <a:bodyPr anchor="ctr"/>
          <a:lstStyle/>
          <a:p>
            <a:pPr algn="ctr" defTabSz="315468">
              <a:spcAft>
                <a:spcPts val="600"/>
              </a:spcAft>
            </a:pPr>
            <a:r>
              <a:rPr lang="en-US" sz="2800" b="1" kern="1200" dirty="0">
                <a:solidFill>
                  <a:schemeClr val="tx1"/>
                </a:solidFill>
                <a:latin typeface="+mn-lt"/>
                <a:ea typeface="+mn-ea"/>
                <a:cs typeface="+mn-cs"/>
              </a:rPr>
              <a:t>Cultural Safety</a:t>
            </a:r>
            <a:endParaRPr lang="en-US" sz="4000" b="1" dirty="0"/>
          </a:p>
        </p:txBody>
      </p:sp>
      <p:sp>
        <p:nvSpPr>
          <p:cNvPr id="5" name="Content Placeholder 4">
            <a:extLst>
              <a:ext uri="{FF2B5EF4-FFF2-40B4-BE49-F238E27FC236}">
                <a16:creationId xmlns:a16="http://schemas.microsoft.com/office/drawing/2014/main" id="{446E7087-6783-902D-1112-F1B46B1824F0}"/>
              </a:ext>
            </a:extLst>
          </p:cNvPr>
          <p:cNvSpPr>
            <a:spLocks/>
          </p:cNvSpPr>
          <p:nvPr/>
        </p:nvSpPr>
        <p:spPr>
          <a:xfrm>
            <a:off x="681926" y="1328870"/>
            <a:ext cx="5016354" cy="3473999"/>
          </a:xfrm>
          <a:prstGeom prst="rect">
            <a:avLst/>
          </a:prstGeom>
        </p:spPr>
        <p:txBody>
          <a:bodyPr>
            <a:normAutofit lnSpcReduction="10000"/>
          </a:bodyPr>
          <a:lstStyle/>
          <a:p>
            <a:pPr defTabSz="315468">
              <a:lnSpc>
                <a:spcPct val="90000"/>
              </a:lnSpc>
              <a:spcAft>
                <a:spcPts val="600"/>
              </a:spcAft>
            </a:pPr>
            <a:r>
              <a:rPr lang="en-US" sz="1700" b="1" kern="1200" dirty="0">
                <a:solidFill>
                  <a:schemeClr val="tx1"/>
                </a:solidFill>
                <a:latin typeface="+mn-lt"/>
                <a:ea typeface="+mn-ea"/>
                <a:cs typeface="+mn-cs"/>
              </a:rPr>
              <a:t>Frontier Nursing University: </a:t>
            </a:r>
            <a:r>
              <a:rPr lang="en-US" sz="1700" kern="1200" dirty="0">
                <a:solidFill>
                  <a:schemeClr val="tx1"/>
                </a:solidFill>
                <a:latin typeface="+mn-lt"/>
                <a:ea typeface="+mn-ea"/>
                <a:cs typeface="+mn-cs"/>
                <a:hlinkClick r:id="rId3"/>
              </a:rPr>
              <a:t>New Introduction to Cultural Safety Course - Free</a:t>
            </a:r>
            <a:endParaRPr lang="en-US" sz="1700" b="1" kern="1200" dirty="0">
              <a:solidFill>
                <a:schemeClr val="tx1"/>
              </a:solidFill>
              <a:latin typeface="+mn-lt"/>
              <a:ea typeface="+mn-ea"/>
              <a:cs typeface="+mn-cs"/>
            </a:endParaRPr>
          </a:p>
          <a:p>
            <a:pPr defTabSz="315468">
              <a:lnSpc>
                <a:spcPct val="90000"/>
              </a:lnSpc>
              <a:spcAft>
                <a:spcPts val="600"/>
              </a:spcAft>
              <a:buFont typeface="Arial" panose="020B0604020202020204" pitchFamily="34" charset="0"/>
              <a:buChar char="•"/>
            </a:pPr>
            <a:r>
              <a:rPr lang="en-US" sz="1700" kern="1200" dirty="0">
                <a:solidFill>
                  <a:schemeClr val="tx1"/>
                </a:solidFill>
                <a:latin typeface="+mn-lt"/>
                <a:ea typeface="+mn-ea"/>
                <a:cs typeface="+mn-cs"/>
                <a:hlinkClick r:id="rId4"/>
              </a:rPr>
              <a:t>Healthcare for Humans Podcast</a:t>
            </a:r>
            <a:r>
              <a:rPr lang="en-US" sz="1700" kern="1200" dirty="0">
                <a:solidFill>
                  <a:schemeClr val="tx1"/>
                </a:solidFill>
                <a:latin typeface="+mn-lt"/>
                <a:ea typeface="+mn-ea"/>
                <a:cs typeface="+mn-cs"/>
              </a:rPr>
              <a:t> - "</a:t>
            </a:r>
            <a:r>
              <a:rPr lang="en-US" sz="1700" kern="1200" dirty="0">
                <a:solidFill>
                  <a:srgbClr val="1D1D1F"/>
                </a:solidFill>
                <a:latin typeface="+mn-lt"/>
                <a:ea typeface="+mn-ea"/>
                <a:cs typeface="+mn-cs"/>
              </a:rPr>
              <a:t>This show is dedicated to educating you on culturally diverse communities so you can be better healers.</a:t>
            </a:r>
            <a:r>
              <a:rPr lang="en-US" sz="1700" kern="1200" dirty="0">
                <a:solidFill>
                  <a:schemeClr val="tx1"/>
                </a:solidFill>
                <a:latin typeface="+mn-lt"/>
                <a:ea typeface="+mn-ea"/>
                <a:cs typeface="+mn-cs"/>
              </a:rPr>
              <a:t>"</a:t>
            </a:r>
          </a:p>
          <a:p>
            <a:pPr defTabSz="315468">
              <a:lnSpc>
                <a:spcPct val="90000"/>
              </a:lnSpc>
              <a:spcAft>
                <a:spcPts val="600"/>
              </a:spcAft>
              <a:buFont typeface="Arial" panose="020B0604020202020204" pitchFamily="34" charset="0"/>
              <a:buChar char="•"/>
            </a:pPr>
            <a:r>
              <a:rPr lang="en-US" sz="1700" kern="1200" dirty="0">
                <a:solidFill>
                  <a:schemeClr val="tx1"/>
                </a:solidFill>
                <a:latin typeface="+mn-lt"/>
                <a:ea typeface="+mn-ea"/>
                <a:cs typeface="+mn-cs"/>
                <a:hlinkClick r:id="rId5"/>
              </a:rPr>
              <a:t>VacciNative</a:t>
            </a:r>
            <a:endParaRPr lang="en-US" sz="1700" kern="1200" dirty="0">
              <a:solidFill>
                <a:schemeClr val="tx1"/>
              </a:solidFill>
              <a:latin typeface="+mn-lt"/>
              <a:ea typeface="+mn-ea"/>
              <a:cs typeface="+mn-cs"/>
            </a:endParaRPr>
          </a:p>
          <a:p>
            <a:pPr defTabSz="315468">
              <a:lnSpc>
                <a:spcPct val="90000"/>
              </a:lnSpc>
              <a:spcAft>
                <a:spcPts val="600"/>
              </a:spcAft>
              <a:buFont typeface="Arial" panose="020B0604020202020204" pitchFamily="34" charset="0"/>
              <a:buChar char="•"/>
            </a:pPr>
            <a:r>
              <a:rPr lang="en-US" sz="1700" kern="1200" dirty="0">
                <a:solidFill>
                  <a:schemeClr val="tx1"/>
                </a:solidFill>
                <a:latin typeface="+mn-lt"/>
                <a:ea typeface="+mn-ea"/>
                <a:cs typeface="+mn-cs"/>
                <a:hlinkClick r:id="rId6"/>
              </a:rPr>
              <a:t>Creating Cultural Safety</a:t>
            </a:r>
            <a:endParaRPr lang="en-US" sz="1700" kern="1200" dirty="0">
              <a:solidFill>
                <a:schemeClr val="tx1"/>
              </a:solidFill>
              <a:latin typeface="+mn-lt"/>
              <a:ea typeface="+mn-ea"/>
              <a:cs typeface="+mn-cs"/>
            </a:endParaRPr>
          </a:p>
          <a:p>
            <a:pPr defTabSz="315468">
              <a:lnSpc>
                <a:spcPct val="90000"/>
              </a:lnSpc>
              <a:spcAft>
                <a:spcPts val="600"/>
              </a:spcAft>
              <a:buFont typeface="Arial" panose="020B0604020202020204" pitchFamily="34" charset="0"/>
              <a:buChar char="•"/>
            </a:pPr>
            <a:r>
              <a:rPr lang="en-US" sz="1700" kern="1200" dirty="0">
                <a:solidFill>
                  <a:schemeClr val="tx1"/>
                </a:solidFill>
                <a:latin typeface="+mn-lt"/>
                <a:ea typeface="+mn-ea"/>
                <a:cs typeface="+mn-cs"/>
                <a:hlinkClick r:id="rId7"/>
              </a:rPr>
              <a:t>Cultural Safety: Respect and Dignity in Relationships</a:t>
            </a:r>
            <a:endParaRPr lang="en-US" sz="1700" kern="1200" dirty="0">
              <a:solidFill>
                <a:schemeClr val="tx1"/>
              </a:solidFill>
              <a:latin typeface="+mn-lt"/>
              <a:ea typeface="+mn-ea"/>
              <a:cs typeface="+mn-cs"/>
            </a:endParaRPr>
          </a:p>
          <a:p>
            <a:pPr defTabSz="315468">
              <a:lnSpc>
                <a:spcPct val="90000"/>
              </a:lnSpc>
              <a:spcAft>
                <a:spcPts val="600"/>
              </a:spcAft>
              <a:buFont typeface="Arial" panose="020B0604020202020204" pitchFamily="34" charset="0"/>
              <a:buChar char="•"/>
            </a:pPr>
            <a:r>
              <a:rPr lang="en-US" sz="1700" kern="1200" dirty="0">
                <a:solidFill>
                  <a:schemeClr val="tx1"/>
                </a:solidFill>
                <a:latin typeface="+mn-lt"/>
                <a:ea typeface="+mn-ea"/>
                <a:cs typeface="+mn-cs"/>
                <a:hlinkClick r:id="rId8"/>
              </a:rPr>
              <a:t>White Supremacy Culture</a:t>
            </a:r>
            <a:endParaRPr lang="en-US" sz="1700" kern="1200" dirty="0">
              <a:solidFill>
                <a:schemeClr val="tx1"/>
              </a:solidFill>
              <a:latin typeface="+mn-lt"/>
              <a:ea typeface="+mn-ea"/>
              <a:cs typeface="+mn-cs"/>
            </a:endParaRPr>
          </a:p>
          <a:p>
            <a:pPr defTabSz="315468">
              <a:lnSpc>
                <a:spcPct val="90000"/>
              </a:lnSpc>
              <a:spcAft>
                <a:spcPts val="600"/>
              </a:spcAft>
              <a:buFont typeface="Arial" panose="020B0604020202020204" pitchFamily="34" charset="0"/>
              <a:buChar char="•"/>
            </a:pPr>
            <a:r>
              <a:rPr lang="en-US" sz="1700" kern="1200" dirty="0">
                <a:solidFill>
                  <a:schemeClr val="tx1"/>
                </a:solidFill>
                <a:latin typeface="+mn-lt"/>
                <a:ea typeface="+mn-ea"/>
                <a:cs typeface="+mn-cs"/>
                <a:hlinkClick r:id="rId9"/>
              </a:rPr>
              <a:t>Understanding Intergenerational Trauma</a:t>
            </a:r>
            <a:endParaRPr lang="en-US" sz="1700" kern="1200" dirty="0">
              <a:solidFill>
                <a:schemeClr val="tx1"/>
              </a:solidFill>
              <a:latin typeface="+mn-lt"/>
              <a:ea typeface="+mn-ea"/>
              <a:cs typeface="+mn-cs"/>
            </a:endParaRPr>
          </a:p>
          <a:p>
            <a:pPr defTabSz="315468">
              <a:lnSpc>
                <a:spcPct val="90000"/>
              </a:lnSpc>
              <a:spcAft>
                <a:spcPts val="600"/>
              </a:spcAft>
              <a:buFont typeface="Arial" panose="020B0604020202020204" pitchFamily="34" charset="0"/>
              <a:buChar char="•"/>
            </a:pPr>
            <a:r>
              <a:rPr lang="en-US" sz="1700" kern="1200" dirty="0">
                <a:solidFill>
                  <a:schemeClr val="tx1"/>
                </a:solidFill>
                <a:latin typeface="+mn-lt"/>
                <a:ea typeface="+mn-ea"/>
                <a:cs typeface="+mn-cs"/>
                <a:hlinkClick r:id="rId10"/>
              </a:rPr>
              <a:t>Cultural Safety Education as the Blueprint for Reconciliation</a:t>
            </a:r>
            <a:endParaRPr lang="en-US" sz="1700" kern="1200" dirty="0">
              <a:solidFill>
                <a:schemeClr val="tx1"/>
              </a:solidFill>
              <a:latin typeface="+mn-lt"/>
              <a:ea typeface="+mn-ea"/>
              <a:cs typeface="+mn-cs"/>
            </a:endParaRPr>
          </a:p>
          <a:p>
            <a:pPr defTabSz="315468">
              <a:lnSpc>
                <a:spcPct val="90000"/>
              </a:lnSpc>
              <a:spcAft>
                <a:spcPts val="600"/>
              </a:spcAft>
            </a:pPr>
            <a:endParaRPr lang="en-US" sz="1242" b="1" kern="1200" dirty="0">
              <a:solidFill>
                <a:schemeClr val="tx1"/>
              </a:solidFill>
              <a:latin typeface="+mn-lt"/>
              <a:ea typeface="+mn-ea"/>
              <a:cs typeface="+mn-cs"/>
              <a:hlinkClick r:id="rId3"/>
            </a:endParaRPr>
          </a:p>
          <a:p>
            <a:pPr defTabSz="315468">
              <a:lnSpc>
                <a:spcPct val="90000"/>
              </a:lnSpc>
              <a:spcAft>
                <a:spcPts val="600"/>
              </a:spcAft>
            </a:pPr>
            <a:endParaRPr lang="en-US" sz="1242" b="1" kern="1200" dirty="0">
              <a:solidFill>
                <a:schemeClr val="tx1"/>
              </a:solidFill>
              <a:latin typeface="+mn-lt"/>
              <a:ea typeface="+mn-ea"/>
              <a:cs typeface="+mn-cs"/>
              <a:hlinkClick r:id="rId3"/>
            </a:endParaRPr>
          </a:p>
          <a:p>
            <a:pPr marL="0" indent="0">
              <a:lnSpc>
                <a:spcPct val="90000"/>
              </a:lnSpc>
              <a:spcAft>
                <a:spcPts val="600"/>
              </a:spcAft>
              <a:buNone/>
            </a:pPr>
            <a:endParaRPr lang="en-US" dirty="0"/>
          </a:p>
        </p:txBody>
      </p:sp>
      <p:sp>
        <p:nvSpPr>
          <p:cNvPr id="8" name="Text Placeholder 7">
            <a:extLst>
              <a:ext uri="{FF2B5EF4-FFF2-40B4-BE49-F238E27FC236}">
                <a16:creationId xmlns:a16="http://schemas.microsoft.com/office/drawing/2014/main" id="{6EE3F46B-B49E-0C85-24B6-B60E750F7C45}"/>
              </a:ext>
            </a:extLst>
          </p:cNvPr>
          <p:cNvSpPr>
            <a:spLocks/>
          </p:cNvSpPr>
          <p:nvPr/>
        </p:nvSpPr>
        <p:spPr>
          <a:xfrm>
            <a:off x="7221233" y="252158"/>
            <a:ext cx="3586290" cy="790851"/>
          </a:xfrm>
          <a:prstGeom prst="rect">
            <a:avLst/>
          </a:prstGeom>
        </p:spPr>
        <p:txBody>
          <a:bodyPr anchor="ctr"/>
          <a:lstStyle/>
          <a:p>
            <a:pPr algn="ctr" defTabSz="315468">
              <a:spcAft>
                <a:spcPts val="600"/>
              </a:spcAft>
            </a:pPr>
            <a:r>
              <a:rPr lang="en-US" sz="2800" b="1" kern="1200" dirty="0">
                <a:solidFill>
                  <a:schemeClr val="tx1"/>
                </a:solidFill>
                <a:latin typeface="+mn-lt"/>
                <a:ea typeface="+mn-ea"/>
                <a:cs typeface="+mn-cs"/>
              </a:rPr>
              <a:t>Healing Centered Engagement</a:t>
            </a:r>
            <a:endParaRPr lang="en-US" sz="4000" b="1" dirty="0"/>
          </a:p>
        </p:txBody>
      </p:sp>
      <p:sp>
        <p:nvSpPr>
          <p:cNvPr id="9" name="Content Placeholder 8">
            <a:extLst>
              <a:ext uri="{FF2B5EF4-FFF2-40B4-BE49-F238E27FC236}">
                <a16:creationId xmlns:a16="http://schemas.microsoft.com/office/drawing/2014/main" id="{72DEFEDE-BF6C-BFD1-4A0D-8EF8C7EFB36D}"/>
              </a:ext>
            </a:extLst>
          </p:cNvPr>
          <p:cNvSpPr>
            <a:spLocks/>
          </p:cNvSpPr>
          <p:nvPr/>
        </p:nvSpPr>
        <p:spPr>
          <a:xfrm>
            <a:off x="7221233" y="1329699"/>
            <a:ext cx="3586290" cy="3452906"/>
          </a:xfrm>
          <a:prstGeom prst="rect">
            <a:avLst/>
          </a:prstGeom>
        </p:spPr>
        <p:txBody>
          <a:bodyPr>
            <a:normAutofit/>
          </a:bodyPr>
          <a:lstStyle/>
          <a:p>
            <a:pPr defTabSz="315468">
              <a:spcAft>
                <a:spcPts val="600"/>
              </a:spcAft>
            </a:pPr>
            <a:r>
              <a:rPr lang="en-US" b="1" kern="1200" dirty="0">
                <a:solidFill>
                  <a:schemeClr val="tx1"/>
                </a:solidFill>
                <a:latin typeface="+mn-lt"/>
                <a:ea typeface="+mn-ea"/>
                <a:cs typeface="+mn-cs"/>
              </a:rPr>
              <a:t>Flourishing Agenda</a:t>
            </a:r>
            <a:r>
              <a:rPr lang="en-US" kern="1200" dirty="0">
                <a:solidFill>
                  <a:schemeClr val="tx1"/>
                </a:solidFill>
                <a:latin typeface="+mn-lt"/>
                <a:ea typeface="+mn-ea"/>
                <a:cs typeface="+mn-cs"/>
              </a:rPr>
              <a:t>: </a:t>
            </a:r>
            <a:r>
              <a:rPr lang="en-US" kern="1200" dirty="0">
                <a:solidFill>
                  <a:schemeClr val="tx1"/>
                </a:solidFill>
                <a:latin typeface="+mn-lt"/>
                <a:ea typeface="+mn-ea"/>
                <a:cs typeface="+mn-cs"/>
                <a:hlinkClick r:id="rId11"/>
              </a:rPr>
              <a:t>Healing Centered Engagement Practitioner </a:t>
            </a:r>
            <a:endParaRPr lang="en-US" kern="1200" dirty="0">
              <a:solidFill>
                <a:schemeClr val="tx1"/>
              </a:solidFill>
              <a:latin typeface="+mn-lt"/>
              <a:ea typeface="+mn-ea"/>
              <a:cs typeface="+mn-cs"/>
            </a:endParaRPr>
          </a:p>
          <a:p>
            <a:pPr defTabSz="315468">
              <a:spcAft>
                <a:spcPts val="600"/>
              </a:spcAft>
            </a:pPr>
            <a:r>
              <a:rPr lang="en-US" b="1" kern="1200" dirty="0">
                <a:solidFill>
                  <a:schemeClr val="tx1"/>
                </a:solidFill>
                <a:latin typeface="+mn-lt"/>
                <a:ea typeface="+mn-ea"/>
                <a:cs typeface="+mn-cs"/>
              </a:rPr>
              <a:t>Tufts: </a:t>
            </a:r>
            <a:r>
              <a:rPr lang="en-US" kern="1200" dirty="0">
                <a:solidFill>
                  <a:schemeClr val="tx1"/>
                </a:solidFill>
                <a:latin typeface="+mn-lt"/>
                <a:ea typeface="+mn-ea"/>
                <a:cs typeface="+mn-cs"/>
                <a:hlinkClick r:id="rId12"/>
              </a:rPr>
              <a:t>Ctr of Enhancement of Learning &amp; Teaching</a:t>
            </a:r>
            <a:endParaRPr lang="en-US" kern="1200" dirty="0">
              <a:solidFill>
                <a:schemeClr val="tx1"/>
              </a:solidFill>
              <a:latin typeface="+mn-lt"/>
              <a:ea typeface="+mn-ea"/>
              <a:cs typeface="+mn-cs"/>
            </a:endParaRPr>
          </a:p>
          <a:p>
            <a:pPr>
              <a:spcAft>
                <a:spcPts val="600"/>
              </a:spcAft>
            </a:pPr>
            <a:endParaRPr lang="en-US" sz="2000" dirty="0"/>
          </a:p>
        </p:txBody>
      </p:sp>
    </p:spTree>
    <p:extLst>
      <p:ext uri="{BB962C8B-B14F-4D97-AF65-F5344CB8AC3E}">
        <p14:creationId xmlns:p14="http://schemas.microsoft.com/office/powerpoint/2010/main" val="2548428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457200" y="640080"/>
            <a:ext cx="3659246" cy="2926080"/>
          </a:xfrm>
        </p:spPr>
        <p:txBody>
          <a:bodyPr vert="horz" lIns="91440" tIns="45720" rIns="91440" bIns="45720" rtlCol="0" anchor="b">
            <a:normAutofit/>
          </a:bodyPr>
          <a:lstStyle/>
          <a:p>
            <a:r>
              <a:rPr lang="en-US" sz="4400" dirty="0">
                <a:solidFill>
                  <a:srgbClr val="FFFFFF"/>
                </a:solidFill>
              </a:rPr>
              <a:t>Downstream vs. Upstream</a:t>
            </a:r>
            <a:br>
              <a:rPr lang="en-US" sz="4400" dirty="0">
                <a:solidFill>
                  <a:srgbClr val="FFFFFF"/>
                </a:solidFill>
              </a:rPr>
            </a:br>
            <a:endParaRPr lang="en-US" sz="4400" dirty="0">
              <a:solidFill>
                <a:srgbClr val="FFFFFF"/>
              </a:solidFill>
            </a:endParaRPr>
          </a:p>
        </p:txBody>
      </p:sp>
      <p:pic>
        <p:nvPicPr>
          <p:cNvPr id="4" name="Picture 5" descr="C:\Users\ibatara\AppData\Local\Microsoft\Windows\Temporary Internet Files\Content.IE5\C2CFJC24\Swat_River_Pakistan[1].jpg">
            <a:extLst>
              <a:ext uri="{FF2B5EF4-FFF2-40B4-BE49-F238E27FC236}">
                <a16:creationId xmlns:a16="http://schemas.microsoft.com/office/drawing/2014/main" id="{E2196694-4845-74EE-4BDC-1161A7A4BF80}"/>
              </a:ext>
            </a:extLst>
          </p:cNvPr>
          <p:cNvPicPr>
            <a:picLocks noGrp="1" noChangeAspect="1" noChangeArrowheads="1"/>
          </p:cNvPicPr>
          <p:nvPr>
            <p:ph idx="1"/>
          </p:nvPr>
        </p:nvPicPr>
        <p:blipFill rotWithShape="1">
          <a:blip r:embed="rId5" cstate="print">
            <a:extLst>
              <a:ext uri="{28A0092B-C50C-407E-A947-70E740481C1C}">
                <a14:useLocalDpi xmlns:a14="http://schemas.microsoft.com/office/drawing/2010/main" val="0"/>
              </a:ext>
            </a:extLst>
          </a:blip>
          <a:srcRect l="10885" r="6523"/>
          <a:stretch/>
        </p:blipFill>
        <p:spPr bwMode="auto">
          <a:xfrm>
            <a:off x="4642667" y="10"/>
            <a:ext cx="7552266" cy="685799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 name="Online Media 2" descr="Introduction to Upstream">
            <a:hlinkClick r:id="" action="ppaction://media"/>
            <a:extLst>
              <a:ext uri="{FF2B5EF4-FFF2-40B4-BE49-F238E27FC236}">
                <a16:creationId xmlns:a16="http://schemas.microsoft.com/office/drawing/2014/main" id="{3FC80F13-0269-1441-3654-FE1B53D6F1FC}"/>
              </a:ext>
            </a:extLst>
          </p:cNvPr>
          <p:cNvPicPr>
            <a:picLocks noRot="1" noChangeAspect="1"/>
          </p:cNvPicPr>
          <p:nvPr>
            <a:videoFile r:link="rId1"/>
          </p:nvPr>
        </p:nvPicPr>
        <p:blipFill>
          <a:blip r:embed="rId6"/>
          <a:stretch>
            <a:fillRect/>
          </a:stretch>
        </p:blipFill>
        <p:spPr>
          <a:xfrm>
            <a:off x="4594051" y="1318938"/>
            <a:ext cx="7594789" cy="4291055"/>
          </a:xfrm>
          <a:prstGeom prst="rect">
            <a:avLst/>
          </a:prstGeom>
        </p:spPr>
      </p:pic>
    </p:spTree>
    <p:extLst>
      <p:ext uri="{BB962C8B-B14F-4D97-AF65-F5344CB8AC3E}">
        <p14:creationId xmlns:p14="http://schemas.microsoft.com/office/powerpoint/2010/main" val="108790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6950BFC3-D8DA-4A85-94F7-54DA5524770B}">
      <p188:commentRel xmlns:p188="http://schemas.microsoft.com/office/powerpoint/2018/8/main" r:id="rId4"/>
    </p:ext>
  </p:extLst>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Cloud Conformity default">
  <a:themeElements>
    <a:clrScheme name="Custom 4">
      <a:dk1>
        <a:srgbClr val="1982C4"/>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TACHC Branding">
      <a:majorFont>
        <a:latin typeface="Montserrat SemiBold"/>
        <a:ea typeface=""/>
        <a:cs typeface=""/>
      </a:majorFont>
      <a:minorFont>
        <a:latin typeface="Montserra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4070</TotalTime>
  <Words>14757</Words>
  <Application>Microsoft Macintosh PowerPoint</Application>
  <PresentationFormat>Widescreen</PresentationFormat>
  <Paragraphs>982</Paragraphs>
  <Slides>87</Slides>
  <Notes>63</Notes>
  <HiddenSlides>5</HiddenSlides>
  <MMClips>7</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87</vt:i4>
      </vt:variant>
    </vt:vector>
  </HeadingPairs>
  <TitlesOfParts>
    <vt:vector size="110" baseType="lpstr">
      <vt:lpstr>-apple-system</vt:lpstr>
      <vt:lpstr>Aptos</vt:lpstr>
      <vt:lpstr>Aptos Display</vt:lpstr>
      <vt:lpstr>Arial</vt:lpstr>
      <vt:lpstr>Calibri</vt:lpstr>
      <vt:lpstr>Calibri Light</vt:lpstr>
      <vt:lpstr>Century Gothic</vt:lpstr>
      <vt:lpstr>Century Gothic 1</vt:lpstr>
      <vt:lpstr>Century Gothic 2</vt:lpstr>
      <vt:lpstr>Courier New</vt:lpstr>
      <vt:lpstr>Garamond</vt:lpstr>
      <vt:lpstr>Helvetica Neue</vt:lpstr>
      <vt:lpstr>Montserrat Light</vt:lpstr>
      <vt:lpstr>Montserrat Medium</vt:lpstr>
      <vt:lpstr>Montserrat SemiBold</vt:lpstr>
      <vt:lpstr>Oswald</vt:lpstr>
      <vt:lpstr>Segoe UI</vt:lpstr>
      <vt:lpstr>Symbol</vt:lpstr>
      <vt:lpstr>TAN Ashford</vt:lpstr>
      <vt:lpstr>Times New Roman</vt:lpstr>
      <vt:lpstr>Wingdings</vt:lpstr>
      <vt:lpstr>Retrospect</vt:lpstr>
      <vt:lpstr>Cloud Conformity default</vt:lpstr>
      <vt:lpstr>PowerPoint Presentation</vt:lpstr>
      <vt:lpstr>Advancing Equity by Way of your Employee Lifecycle: Creating a Culture of Equity </vt:lpstr>
      <vt:lpstr>Land and Labor Acknowledgement</vt:lpstr>
      <vt:lpstr>Introduction</vt:lpstr>
      <vt:lpstr>PowerPoint Presentation</vt:lpstr>
      <vt:lpstr>PowerPoint Presentation</vt:lpstr>
      <vt:lpstr>Understanding Equity </vt:lpstr>
      <vt:lpstr>What Do We Want The Impact of Equity To Be</vt:lpstr>
      <vt:lpstr>Downstream vs. Upstream </vt:lpstr>
      <vt:lpstr>Downstream vs. Upstream </vt:lpstr>
      <vt:lpstr>Upstream vs. Downstream</vt:lpstr>
      <vt:lpstr>Power Analysis</vt:lpstr>
      <vt:lpstr>Power Analysis Video 1</vt:lpstr>
      <vt:lpstr>Power Analysis Video 2</vt:lpstr>
      <vt:lpstr>Power Analysis Video 3</vt:lpstr>
      <vt:lpstr>Laying the Foundation</vt:lpstr>
      <vt:lpstr>What Type Of Organization Do We Aspire To Be…</vt:lpstr>
      <vt:lpstr>It starts with community</vt:lpstr>
      <vt:lpstr>Aligning your organizational values to Equity Diversity and Inclusion</vt:lpstr>
      <vt:lpstr>COMMITMENT TO Equity Diversity Inclusion and Belonging / EDIB GOALS</vt:lpstr>
      <vt:lpstr>The Employee Lifecycle Framework</vt:lpstr>
      <vt:lpstr>PowerPoint Presentation</vt:lpstr>
      <vt:lpstr>PowerPoint Presentation</vt:lpstr>
      <vt:lpstr>PowerPoint Presentation</vt:lpstr>
      <vt:lpstr>PowerPoint Presentation</vt:lpstr>
      <vt:lpstr> Understanding the Shift </vt:lpstr>
      <vt:lpstr>Employees In The Past</vt:lpstr>
      <vt:lpstr>Employees Today (1 of 2)</vt:lpstr>
      <vt:lpstr>Employees Today (2 of 2)</vt:lpstr>
      <vt:lpstr>Employee Lifecycle</vt:lpstr>
      <vt:lpstr>Slide Title</vt:lpstr>
      <vt:lpstr>A Trip to the Grocery Store</vt:lpstr>
      <vt:lpstr>Recruitment </vt:lpstr>
      <vt:lpstr>Unconscious Bias (1 of 3)</vt:lpstr>
      <vt:lpstr>Unconscious Bias- Continued (2 of 3)</vt:lpstr>
      <vt:lpstr>Unconscious Bias- Continued (3 of 3)</vt:lpstr>
      <vt:lpstr>Danger Of A Single Story</vt:lpstr>
      <vt:lpstr>Onboarding</vt:lpstr>
      <vt:lpstr>Onboarding Discussions (1 of 3)</vt:lpstr>
      <vt:lpstr>Onboarding Discussion Continued (2 of 3)</vt:lpstr>
      <vt:lpstr>Onboarding Discussion Continued (3 of 3)</vt:lpstr>
      <vt:lpstr>Development </vt:lpstr>
      <vt:lpstr>Equity Simulations (1 of 3)</vt:lpstr>
      <vt:lpstr>Equity Simulations Continued (2 of 3)</vt:lpstr>
      <vt:lpstr>Equity Simulations Continued (3 of 3)</vt:lpstr>
      <vt:lpstr>Retention </vt:lpstr>
      <vt:lpstr>Separation/Offboarding (1 of 4)</vt:lpstr>
      <vt:lpstr>Separations/Offboarding (2 of 4)</vt:lpstr>
      <vt:lpstr>Separations/Offboarding Continued (3 of 4)</vt:lpstr>
      <vt:lpstr>Separations/Offboarding Continued (4 of 4)</vt:lpstr>
      <vt:lpstr>Non vs Anti</vt:lpstr>
      <vt:lpstr>Discussion</vt:lpstr>
      <vt:lpstr>Building a Culture of Equity </vt:lpstr>
      <vt:lpstr>Discussion</vt:lpstr>
      <vt:lpstr>PowerPoint Presentation</vt:lpstr>
      <vt:lpstr>Discussion</vt:lpstr>
      <vt:lpstr>Racial Equity Tools</vt:lpstr>
      <vt:lpstr>Policy Review Activity</vt:lpstr>
      <vt:lpstr>Conflict Resiliency Tools</vt:lpstr>
      <vt:lpstr>Implementation and Action Planning</vt:lpstr>
      <vt:lpstr>Resistance Pivots</vt:lpstr>
      <vt:lpstr>Reflection and Commitment </vt:lpstr>
      <vt:lpstr>Conclusion </vt:lpstr>
      <vt:lpstr>Q&amp;A and Closing Remarks </vt:lpstr>
      <vt:lpstr>Thank You!</vt:lpstr>
      <vt:lpstr>PowerPoint Presentation</vt:lpstr>
      <vt:lpstr>PowerPoint Presentation</vt:lpstr>
      <vt:lpstr>Practices To Support Your EDIB Journey</vt:lpstr>
      <vt:lpstr>Trauma Responsive</vt:lpstr>
      <vt:lpstr>PowerPoint Presentation</vt:lpstr>
      <vt:lpstr>Trauma Informed Supervision Resources</vt:lpstr>
      <vt:lpstr>Join the TACHC TIC Movement!</vt:lpstr>
      <vt:lpstr>Cultural Humility</vt:lpstr>
      <vt:lpstr>Cultural Humility Resource</vt:lpstr>
      <vt:lpstr>Healing Centered Engagement</vt:lpstr>
      <vt:lpstr>Healing Centered Engagement Principles</vt:lpstr>
      <vt:lpstr>How Does HCE Differ From Trauma Informed Care?</vt:lpstr>
      <vt:lpstr>How Does HCE Differ From Trauma Informed Care?</vt:lpstr>
      <vt:lpstr>Ecosystem of Harm </vt:lpstr>
      <vt:lpstr>Addressing the Ecosystem of Harm via Healing Centered Engagement</vt:lpstr>
      <vt:lpstr>Systems Thinking Iceberg </vt:lpstr>
      <vt:lpstr>Events</vt:lpstr>
      <vt:lpstr>Trends &amp; Patterns</vt:lpstr>
      <vt:lpstr>System Structures</vt:lpstr>
      <vt:lpstr>Mental Model Maps</vt:lpstr>
      <vt:lpstr>Cultural Safety</vt:lpstr>
      <vt:lpstr>Learn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Equity by Way of your Employee Lifecycle: Creating a Culture of Equity</dc:title>
  <dc:creator>Irwin Batara</dc:creator>
  <cp:lastModifiedBy>Kevonya Elzia</cp:lastModifiedBy>
  <cp:revision>5</cp:revision>
  <dcterms:created xsi:type="dcterms:W3CDTF">2024-04-25T16:08:01Z</dcterms:created>
  <dcterms:modified xsi:type="dcterms:W3CDTF">2024-05-10T22:11:35Z</dcterms:modified>
</cp:coreProperties>
</file>