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71" r:id="rId2"/>
    <p:sldId id="265" r:id="rId3"/>
    <p:sldId id="289" r:id="rId4"/>
    <p:sldId id="287" r:id="rId5"/>
    <p:sldId id="272" r:id="rId6"/>
    <p:sldId id="286" r:id="rId7"/>
    <p:sldId id="292" r:id="rId8"/>
    <p:sldId id="293" r:id="rId9"/>
    <p:sldId id="290" r:id="rId10"/>
    <p:sldId id="294" r:id="rId11"/>
    <p:sldId id="296" r:id="rId12"/>
    <p:sldId id="295" r:id="rId13"/>
    <p:sldId id="297" r:id="rId14"/>
    <p:sldId id="276" r:id="rId15"/>
    <p:sldId id="277" r:id="rId16"/>
    <p:sldId id="278" r:id="rId17"/>
    <p:sldId id="284" r:id="rId18"/>
    <p:sldId id="285" r:id="rId19"/>
    <p:sldId id="288" r:id="rId20"/>
    <p:sldId id="279" r:id="rId21"/>
    <p:sldId id="283" r:id="rId22"/>
    <p:sldId id="280" r:id="rId23"/>
    <p:sldId id="298" r:id="rId24"/>
    <p:sldId id="282" r:id="rId25"/>
    <p:sldId id="299" r:id="rId26"/>
    <p:sldId id="273" r:id="rId27"/>
    <p:sldId id="269" r:id="rId28"/>
    <p:sldId id="300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5E0FED-A0C6-43E5-9AC2-884F6AEFD6A4}" v="97" dt="2024-05-07T20:58:54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8"/>
  </p:normalViewPr>
  <p:slideViewPr>
    <p:cSldViewPr snapToGrid="0" snapToObjects="1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Gordon" userId="713685b8-1de4-4174-a31d-958699639aa1" providerId="ADAL" clId="{BA5E0FED-A0C6-43E5-9AC2-884F6AEFD6A4}"/>
    <pc:docChg chg="custSel addSld delSld modSld sldOrd">
      <pc:chgData name="Amy Gordon" userId="713685b8-1de4-4174-a31d-958699639aa1" providerId="ADAL" clId="{BA5E0FED-A0C6-43E5-9AC2-884F6AEFD6A4}" dt="2024-05-09T19:44:20.276" v="4204" actId="47"/>
      <pc:docMkLst>
        <pc:docMk/>
      </pc:docMkLst>
      <pc:sldChg chg="del">
        <pc:chgData name="Amy Gordon" userId="713685b8-1de4-4174-a31d-958699639aa1" providerId="ADAL" clId="{BA5E0FED-A0C6-43E5-9AC2-884F6AEFD6A4}" dt="2024-05-07T20:52:56.037" v="3945" actId="47"/>
        <pc:sldMkLst>
          <pc:docMk/>
          <pc:sldMk cId="797419849" sldId="267"/>
        </pc:sldMkLst>
      </pc:sldChg>
      <pc:sldChg chg="addSp modSp del mod ord">
        <pc:chgData name="Amy Gordon" userId="713685b8-1de4-4174-a31d-958699639aa1" providerId="ADAL" clId="{BA5E0FED-A0C6-43E5-9AC2-884F6AEFD6A4}" dt="2024-05-07T20:51:30.313" v="3916" actId="47"/>
        <pc:sldMkLst>
          <pc:docMk/>
          <pc:sldMk cId="2070922328" sldId="268"/>
        </pc:sldMkLst>
        <pc:spChg chg="add mod">
          <ac:chgData name="Amy Gordon" userId="713685b8-1de4-4174-a31d-958699639aa1" providerId="ADAL" clId="{BA5E0FED-A0C6-43E5-9AC2-884F6AEFD6A4}" dt="2024-04-25T15:05:32.645" v="353"/>
          <ac:spMkLst>
            <pc:docMk/>
            <pc:sldMk cId="2070922328" sldId="268"/>
            <ac:spMk id="3" creationId="{65BD33E1-87BA-7605-46FA-E666AAA43608}"/>
          </ac:spMkLst>
        </pc:spChg>
        <pc:spChg chg="add mod">
          <ac:chgData name="Amy Gordon" userId="713685b8-1de4-4174-a31d-958699639aa1" providerId="ADAL" clId="{BA5E0FED-A0C6-43E5-9AC2-884F6AEFD6A4}" dt="2024-04-25T15:05:32.748" v="354" actId="27636"/>
          <ac:spMkLst>
            <pc:docMk/>
            <pc:sldMk cId="2070922328" sldId="268"/>
            <ac:spMk id="7" creationId="{76695A7D-226C-1ABF-4319-617D201366A5}"/>
          </ac:spMkLst>
        </pc:spChg>
      </pc:sldChg>
      <pc:sldChg chg="modSp mod ord">
        <pc:chgData name="Amy Gordon" userId="713685b8-1de4-4174-a31d-958699639aa1" providerId="ADAL" clId="{BA5E0FED-A0C6-43E5-9AC2-884F6AEFD6A4}" dt="2024-05-08T13:09:37.655" v="4182"/>
        <pc:sldMkLst>
          <pc:docMk/>
          <pc:sldMk cId="4279501733" sldId="269"/>
        </pc:sldMkLst>
        <pc:spChg chg="mod">
          <ac:chgData name="Amy Gordon" userId="713685b8-1de4-4174-a31d-958699639aa1" providerId="ADAL" clId="{BA5E0FED-A0C6-43E5-9AC2-884F6AEFD6A4}" dt="2024-05-07T21:01:44.849" v="4180" actId="20577"/>
          <ac:spMkLst>
            <pc:docMk/>
            <pc:sldMk cId="4279501733" sldId="269"/>
            <ac:spMk id="2" creationId="{00000000-0000-0000-0000-000000000000}"/>
          </ac:spMkLst>
        </pc:spChg>
        <pc:spChg chg="mod">
          <ac:chgData name="Amy Gordon" userId="713685b8-1de4-4174-a31d-958699639aa1" providerId="ADAL" clId="{BA5E0FED-A0C6-43E5-9AC2-884F6AEFD6A4}" dt="2024-05-07T21:01:37.909" v="4179" actId="20577"/>
          <ac:spMkLst>
            <pc:docMk/>
            <pc:sldMk cId="4279501733" sldId="269"/>
            <ac:spMk id="3" creationId="{00000000-0000-0000-0000-000000000000}"/>
          </ac:spMkLst>
        </pc:spChg>
        <pc:spChg chg="mod">
          <ac:chgData name="Amy Gordon" userId="713685b8-1de4-4174-a31d-958699639aa1" providerId="ADAL" clId="{BA5E0FED-A0C6-43E5-9AC2-884F6AEFD6A4}" dt="2024-05-07T21:01:24.239" v="4155" actId="20577"/>
          <ac:spMkLst>
            <pc:docMk/>
            <pc:sldMk cId="4279501733" sldId="269"/>
            <ac:spMk id="4" creationId="{00000000-0000-0000-0000-000000000000}"/>
          </ac:spMkLst>
        </pc:spChg>
      </pc:sldChg>
      <pc:sldChg chg="addSp delSp modSp mod ord">
        <pc:chgData name="Amy Gordon" userId="713685b8-1de4-4174-a31d-958699639aa1" providerId="ADAL" clId="{BA5E0FED-A0C6-43E5-9AC2-884F6AEFD6A4}" dt="2024-05-07T02:58:29.587" v="3623"/>
        <pc:sldMkLst>
          <pc:docMk/>
          <pc:sldMk cId="2108210730" sldId="271"/>
        </pc:sldMkLst>
        <pc:spChg chg="mod">
          <ac:chgData name="Amy Gordon" userId="713685b8-1de4-4174-a31d-958699639aa1" providerId="ADAL" clId="{BA5E0FED-A0C6-43E5-9AC2-884F6AEFD6A4}" dt="2024-04-25T14:00:52.576" v="246" actId="20577"/>
          <ac:spMkLst>
            <pc:docMk/>
            <pc:sldMk cId="2108210730" sldId="271"/>
            <ac:spMk id="2" creationId="{00000000-0000-0000-0000-000000000000}"/>
          </ac:spMkLst>
        </pc:spChg>
        <pc:spChg chg="mod">
          <ac:chgData name="Amy Gordon" userId="713685b8-1de4-4174-a31d-958699639aa1" providerId="ADAL" clId="{BA5E0FED-A0C6-43E5-9AC2-884F6AEFD6A4}" dt="2024-04-25T14:05:40.309" v="318" actId="20577"/>
          <ac:spMkLst>
            <pc:docMk/>
            <pc:sldMk cId="2108210730" sldId="271"/>
            <ac:spMk id="4" creationId="{00000000-0000-0000-0000-000000000000}"/>
          </ac:spMkLst>
        </pc:spChg>
        <pc:spChg chg="add mod">
          <ac:chgData name="Amy Gordon" userId="713685b8-1de4-4174-a31d-958699639aa1" providerId="ADAL" clId="{BA5E0FED-A0C6-43E5-9AC2-884F6AEFD6A4}" dt="2024-04-25T13:45:52.400" v="0"/>
          <ac:spMkLst>
            <pc:docMk/>
            <pc:sldMk cId="2108210730" sldId="271"/>
            <ac:spMk id="8" creationId="{3DC9A2FB-B493-2F29-E379-3BD509196151}"/>
          </ac:spMkLst>
        </pc:spChg>
        <pc:spChg chg="add mod">
          <ac:chgData name="Amy Gordon" userId="713685b8-1de4-4174-a31d-958699639aa1" providerId="ADAL" clId="{BA5E0FED-A0C6-43E5-9AC2-884F6AEFD6A4}" dt="2024-04-25T13:50:13.931" v="3" actId="1076"/>
          <ac:spMkLst>
            <pc:docMk/>
            <pc:sldMk cId="2108210730" sldId="271"/>
            <ac:spMk id="10" creationId="{501F2973-7753-73AA-6D1F-CADA3601D971}"/>
          </ac:spMkLst>
        </pc:spChg>
        <pc:picChg chg="add mod">
          <ac:chgData name="Amy Gordon" userId="713685b8-1de4-4174-a31d-958699639aa1" providerId="ADAL" clId="{BA5E0FED-A0C6-43E5-9AC2-884F6AEFD6A4}" dt="2024-04-25T13:53:10.023" v="14" actId="14100"/>
          <ac:picMkLst>
            <pc:docMk/>
            <pc:sldMk cId="2108210730" sldId="271"/>
            <ac:picMk id="3" creationId="{7D0A54E3-B704-FE88-EB5D-3E070F0BA629}"/>
          </ac:picMkLst>
        </pc:picChg>
        <pc:picChg chg="del">
          <ac:chgData name="Amy Gordon" userId="713685b8-1de4-4174-a31d-958699639aa1" providerId="ADAL" clId="{BA5E0FED-A0C6-43E5-9AC2-884F6AEFD6A4}" dt="2024-04-25T13:46:35.602" v="1" actId="21"/>
          <ac:picMkLst>
            <pc:docMk/>
            <pc:sldMk cId="2108210730" sldId="271"/>
            <ac:picMk id="6" creationId="{00000000-0000-0000-0000-000000000000}"/>
          </ac:picMkLst>
        </pc:picChg>
      </pc:sldChg>
      <pc:sldChg chg="addSp delSp modSp mod ord">
        <pc:chgData name="Amy Gordon" userId="713685b8-1de4-4174-a31d-958699639aa1" providerId="ADAL" clId="{BA5E0FED-A0C6-43E5-9AC2-884F6AEFD6A4}" dt="2024-05-07T01:38:23.555" v="3066" actId="20577"/>
        <pc:sldMkLst>
          <pc:docMk/>
          <pc:sldMk cId="2379392746" sldId="272"/>
        </pc:sldMkLst>
        <pc:spChg chg="mod">
          <ac:chgData name="Amy Gordon" userId="713685b8-1de4-4174-a31d-958699639aa1" providerId="ADAL" clId="{BA5E0FED-A0C6-43E5-9AC2-884F6AEFD6A4}" dt="2024-04-25T14:04:22.789" v="313" actId="20577"/>
          <ac:spMkLst>
            <pc:docMk/>
            <pc:sldMk cId="2379392746" sldId="272"/>
            <ac:spMk id="2" creationId="{00000000-0000-0000-0000-000000000000}"/>
          </ac:spMkLst>
        </pc:spChg>
        <pc:spChg chg="mod">
          <ac:chgData name="Amy Gordon" userId="713685b8-1de4-4174-a31d-958699639aa1" providerId="ADAL" clId="{BA5E0FED-A0C6-43E5-9AC2-884F6AEFD6A4}" dt="2024-05-07T01:38:23.555" v="3066" actId="20577"/>
          <ac:spMkLst>
            <pc:docMk/>
            <pc:sldMk cId="2379392746" sldId="272"/>
            <ac:spMk id="3" creationId="{00000000-0000-0000-0000-000000000000}"/>
          </ac:spMkLst>
        </pc:spChg>
        <pc:picChg chg="add del mod">
          <ac:chgData name="Amy Gordon" userId="713685b8-1de4-4174-a31d-958699639aa1" providerId="ADAL" clId="{BA5E0FED-A0C6-43E5-9AC2-884F6AEFD6A4}" dt="2024-05-06T18:41:47.037" v="2922" actId="21"/>
          <ac:picMkLst>
            <pc:docMk/>
            <pc:sldMk cId="2379392746" sldId="272"/>
            <ac:picMk id="3074" creationId="{C643250E-E918-B159-9525-402806FA0EDE}"/>
          </ac:picMkLst>
        </pc:picChg>
      </pc:sldChg>
      <pc:sldChg chg="addSp modSp new del ord">
        <pc:chgData name="Amy Gordon" userId="713685b8-1de4-4174-a31d-958699639aa1" providerId="ADAL" clId="{BA5E0FED-A0C6-43E5-9AC2-884F6AEFD6A4}" dt="2024-05-07T20:55:01.965" v="3990" actId="47"/>
        <pc:sldMkLst>
          <pc:docMk/>
          <pc:sldMk cId="633689690" sldId="274"/>
        </pc:sldMkLst>
        <pc:picChg chg="add mod">
          <ac:chgData name="Amy Gordon" userId="713685b8-1de4-4174-a31d-958699639aa1" providerId="ADAL" clId="{BA5E0FED-A0C6-43E5-9AC2-884F6AEFD6A4}" dt="2024-04-25T14:08:14.708" v="322"/>
          <ac:picMkLst>
            <pc:docMk/>
            <pc:sldMk cId="633689690" sldId="274"/>
            <ac:picMk id="3" creationId="{8264CAAF-CEEE-E5B6-7246-020E004721E9}"/>
          </ac:picMkLst>
        </pc:picChg>
      </pc:sldChg>
      <pc:sldChg chg="addSp modSp new del mod ord">
        <pc:chgData name="Amy Gordon" userId="713685b8-1de4-4174-a31d-958699639aa1" providerId="ADAL" clId="{BA5E0FED-A0C6-43E5-9AC2-884F6AEFD6A4}" dt="2024-05-07T20:55:04.054" v="3991" actId="47"/>
        <pc:sldMkLst>
          <pc:docMk/>
          <pc:sldMk cId="420569716" sldId="275"/>
        </pc:sldMkLst>
        <pc:picChg chg="add mod">
          <ac:chgData name="Amy Gordon" userId="713685b8-1de4-4174-a31d-958699639aa1" providerId="ADAL" clId="{BA5E0FED-A0C6-43E5-9AC2-884F6AEFD6A4}" dt="2024-04-25T14:10:13.741" v="326" actId="962"/>
          <ac:picMkLst>
            <pc:docMk/>
            <pc:sldMk cId="420569716" sldId="275"/>
            <ac:picMk id="3" creationId="{1106FC43-2B86-1ED8-1D1D-5AB64D0C17C4}"/>
          </ac:picMkLst>
        </pc:picChg>
      </pc:sldChg>
      <pc:sldChg chg="addSp new mod ord">
        <pc:chgData name="Amy Gordon" userId="713685b8-1de4-4174-a31d-958699639aa1" providerId="ADAL" clId="{BA5E0FED-A0C6-43E5-9AC2-884F6AEFD6A4}" dt="2024-05-07T03:09:51.398" v="3625"/>
        <pc:sldMkLst>
          <pc:docMk/>
          <pc:sldMk cId="3662598391" sldId="276"/>
        </pc:sldMkLst>
        <pc:picChg chg="add">
          <ac:chgData name="Amy Gordon" userId="713685b8-1de4-4174-a31d-958699639aa1" providerId="ADAL" clId="{BA5E0FED-A0C6-43E5-9AC2-884F6AEFD6A4}" dt="2024-04-25T14:34:10.517" v="328" actId="22"/>
          <ac:picMkLst>
            <pc:docMk/>
            <pc:sldMk cId="3662598391" sldId="276"/>
            <ac:picMk id="4" creationId="{68DEAAE5-170F-98EA-64AB-ACC2EA30D687}"/>
          </ac:picMkLst>
        </pc:picChg>
      </pc:sldChg>
      <pc:sldChg chg="addSp new mod ord">
        <pc:chgData name="Amy Gordon" userId="713685b8-1de4-4174-a31d-958699639aa1" providerId="ADAL" clId="{BA5E0FED-A0C6-43E5-9AC2-884F6AEFD6A4}" dt="2024-05-07T03:10:50.793" v="3627"/>
        <pc:sldMkLst>
          <pc:docMk/>
          <pc:sldMk cId="2480524991" sldId="277"/>
        </pc:sldMkLst>
        <pc:picChg chg="add">
          <ac:chgData name="Amy Gordon" userId="713685b8-1de4-4174-a31d-958699639aa1" providerId="ADAL" clId="{BA5E0FED-A0C6-43E5-9AC2-884F6AEFD6A4}" dt="2024-04-25T14:36:12.246" v="330" actId="22"/>
          <ac:picMkLst>
            <pc:docMk/>
            <pc:sldMk cId="2480524991" sldId="277"/>
            <ac:picMk id="4" creationId="{512E03FB-250B-6EDE-50AE-A5114562ECE4}"/>
          </ac:picMkLst>
        </pc:picChg>
      </pc:sldChg>
      <pc:sldChg chg="addSp new mod ord">
        <pc:chgData name="Amy Gordon" userId="713685b8-1de4-4174-a31d-958699639aa1" providerId="ADAL" clId="{BA5E0FED-A0C6-43E5-9AC2-884F6AEFD6A4}" dt="2024-05-07T03:12:37.004" v="3635"/>
        <pc:sldMkLst>
          <pc:docMk/>
          <pc:sldMk cId="1876950988" sldId="278"/>
        </pc:sldMkLst>
        <pc:picChg chg="add">
          <ac:chgData name="Amy Gordon" userId="713685b8-1de4-4174-a31d-958699639aa1" providerId="ADAL" clId="{BA5E0FED-A0C6-43E5-9AC2-884F6AEFD6A4}" dt="2024-04-25T14:44:43.693" v="332" actId="22"/>
          <ac:picMkLst>
            <pc:docMk/>
            <pc:sldMk cId="1876950988" sldId="278"/>
            <ac:picMk id="4" creationId="{4F9C18A6-9737-9909-C232-E791752EDE41}"/>
          </ac:picMkLst>
        </pc:picChg>
      </pc:sldChg>
      <pc:sldChg chg="addSp new mod ord">
        <pc:chgData name="Amy Gordon" userId="713685b8-1de4-4174-a31d-958699639aa1" providerId="ADAL" clId="{BA5E0FED-A0C6-43E5-9AC2-884F6AEFD6A4}" dt="2024-05-07T03:26:53.922" v="3657"/>
        <pc:sldMkLst>
          <pc:docMk/>
          <pc:sldMk cId="2132364723" sldId="279"/>
        </pc:sldMkLst>
        <pc:picChg chg="add">
          <ac:chgData name="Amy Gordon" userId="713685b8-1de4-4174-a31d-958699639aa1" providerId="ADAL" clId="{BA5E0FED-A0C6-43E5-9AC2-884F6AEFD6A4}" dt="2024-04-25T14:45:35.682" v="334" actId="22"/>
          <ac:picMkLst>
            <pc:docMk/>
            <pc:sldMk cId="2132364723" sldId="279"/>
            <ac:picMk id="4" creationId="{36C7F944-39BC-44AE-D9E5-5C8E21EE3ECC}"/>
          </ac:picMkLst>
        </pc:picChg>
      </pc:sldChg>
      <pc:sldChg chg="addSp modSp new mod ord">
        <pc:chgData name="Amy Gordon" userId="713685b8-1de4-4174-a31d-958699639aa1" providerId="ADAL" clId="{BA5E0FED-A0C6-43E5-9AC2-884F6AEFD6A4}" dt="2024-05-07T20:49:52.999" v="3914" actId="20577"/>
        <pc:sldMkLst>
          <pc:docMk/>
          <pc:sldMk cId="2193041147" sldId="280"/>
        </pc:sldMkLst>
        <pc:spChg chg="add mod">
          <ac:chgData name="Amy Gordon" userId="713685b8-1de4-4174-a31d-958699639aa1" providerId="ADAL" clId="{BA5E0FED-A0C6-43E5-9AC2-884F6AEFD6A4}" dt="2024-04-25T14:49:52.512" v="336"/>
          <ac:spMkLst>
            <pc:docMk/>
            <pc:sldMk cId="2193041147" sldId="280"/>
            <ac:spMk id="3" creationId="{4C94590B-FBE6-0E0C-EDCD-38CCB0FD3563}"/>
          </ac:spMkLst>
        </pc:spChg>
        <pc:spChg chg="add mod">
          <ac:chgData name="Amy Gordon" userId="713685b8-1de4-4174-a31d-958699639aa1" providerId="ADAL" clId="{BA5E0FED-A0C6-43E5-9AC2-884F6AEFD6A4}" dt="2024-05-07T20:48:38.271" v="3903" actId="2711"/>
          <ac:spMkLst>
            <pc:docMk/>
            <pc:sldMk cId="2193041147" sldId="280"/>
            <ac:spMk id="4" creationId="{910BD9F9-69A1-752B-1E3B-9AC7CE159C41}"/>
          </ac:spMkLst>
        </pc:spChg>
        <pc:spChg chg="add mod">
          <ac:chgData name="Amy Gordon" userId="713685b8-1de4-4174-a31d-958699639aa1" providerId="ADAL" clId="{BA5E0FED-A0C6-43E5-9AC2-884F6AEFD6A4}" dt="2024-05-07T20:49:11.769" v="3907" actId="255"/>
          <ac:spMkLst>
            <pc:docMk/>
            <pc:sldMk cId="2193041147" sldId="280"/>
            <ac:spMk id="5" creationId="{B8D900C5-1EFF-EDC3-F0CD-75A790D89E26}"/>
          </ac:spMkLst>
        </pc:spChg>
        <pc:spChg chg="add mod">
          <ac:chgData name="Amy Gordon" userId="713685b8-1de4-4174-a31d-958699639aa1" providerId="ADAL" clId="{BA5E0FED-A0C6-43E5-9AC2-884F6AEFD6A4}" dt="2024-05-07T20:49:52.999" v="3914" actId="20577"/>
          <ac:spMkLst>
            <pc:docMk/>
            <pc:sldMk cId="2193041147" sldId="280"/>
            <ac:spMk id="6" creationId="{CA4242A5-0115-556A-FBFF-C5E3C087CCAB}"/>
          </ac:spMkLst>
        </pc:spChg>
        <pc:spChg chg="add mod">
          <ac:chgData name="Amy Gordon" userId="713685b8-1de4-4174-a31d-958699639aa1" providerId="ADAL" clId="{BA5E0FED-A0C6-43E5-9AC2-884F6AEFD6A4}" dt="2024-04-25T14:50:29.637" v="341" actId="1076"/>
          <ac:spMkLst>
            <pc:docMk/>
            <pc:sldMk cId="2193041147" sldId="280"/>
            <ac:spMk id="7" creationId="{785696F9-4CFD-0364-5A60-A49DB77A1454}"/>
          </ac:spMkLst>
        </pc:spChg>
        <pc:spChg chg="add mod">
          <ac:chgData name="Amy Gordon" userId="713685b8-1de4-4174-a31d-958699639aa1" providerId="ADAL" clId="{BA5E0FED-A0C6-43E5-9AC2-884F6AEFD6A4}" dt="2024-05-07T20:48:10.864" v="3902" actId="1076"/>
          <ac:spMkLst>
            <pc:docMk/>
            <pc:sldMk cId="2193041147" sldId="280"/>
            <ac:spMk id="8" creationId="{82A4A33B-B21B-FD66-F82F-12148AA3E9E5}"/>
          </ac:spMkLst>
        </pc:spChg>
      </pc:sldChg>
      <pc:sldChg chg="addSp modSp new del mod modClrScheme chgLayout">
        <pc:chgData name="Amy Gordon" userId="713685b8-1de4-4174-a31d-958699639aa1" providerId="ADAL" clId="{BA5E0FED-A0C6-43E5-9AC2-884F6AEFD6A4}" dt="2024-05-09T19:44:20.276" v="4204" actId="47"/>
        <pc:sldMkLst>
          <pc:docMk/>
          <pc:sldMk cId="3179352562" sldId="281"/>
        </pc:sldMkLst>
        <pc:spChg chg="mod ord">
          <ac:chgData name="Amy Gordon" userId="713685b8-1de4-4174-a31d-958699639aa1" providerId="ADAL" clId="{BA5E0FED-A0C6-43E5-9AC2-884F6AEFD6A4}" dt="2024-05-07T20:53:10.954" v="3946" actId="700"/>
          <ac:spMkLst>
            <pc:docMk/>
            <pc:sldMk cId="3179352562" sldId="281"/>
            <ac:spMk id="2" creationId="{7D0412F2-FFFB-1852-425A-6D819B292B09}"/>
          </ac:spMkLst>
        </pc:spChg>
        <pc:spChg chg="mod ord">
          <ac:chgData name="Amy Gordon" userId="713685b8-1de4-4174-a31d-958699639aa1" providerId="ADAL" clId="{BA5E0FED-A0C6-43E5-9AC2-884F6AEFD6A4}" dt="2024-05-07T20:53:10.954" v="3946" actId="700"/>
          <ac:spMkLst>
            <pc:docMk/>
            <pc:sldMk cId="3179352562" sldId="281"/>
            <ac:spMk id="3" creationId="{B5433D76-825A-4275-E8CB-5A91F9B12B17}"/>
          </ac:spMkLst>
        </pc:spChg>
        <pc:spChg chg="add mod">
          <ac:chgData name="Amy Gordon" userId="713685b8-1de4-4174-a31d-958699639aa1" providerId="ADAL" clId="{BA5E0FED-A0C6-43E5-9AC2-884F6AEFD6A4}" dt="2024-04-25T15:06:41.240" v="441" actId="20577"/>
          <ac:spMkLst>
            <pc:docMk/>
            <pc:sldMk cId="3179352562" sldId="281"/>
            <ac:spMk id="4" creationId="{2DD825D5-2367-255F-C75A-A073BEC11876}"/>
          </ac:spMkLst>
        </pc:spChg>
        <pc:spChg chg="add mod">
          <ac:chgData name="Amy Gordon" userId="713685b8-1de4-4174-a31d-958699639aa1" providerId="ADAL" clId="{BA5E0FED-A0C6-43E5-9AC2-884F6AEFD6A4}" dt="2024-05-07T20:53:37.079" v="3948" actId="21"/>
          <ac:spMkLst>
            <pc:docMk/>
            <pc:sldMk cId="3179352562" sldId="281"/>
            <ac:spMk id="5" creationId="{8217A828-27B1-447C-1883-BE15ABF96A67}"/>
          </ac:spMkLst>
        </pc:spChg>
        <pc:spChg chg="add mod ord">
          <ac:chgData name="Amy Gordon" userId="713685b8-1de4-4174-a31d-958699639aa1" providerId="ADAL" clId="{BA5E0FED-A0C6-43E5-9AC2-884F6AEFD6A4}" dt="2024-05-07T20:53:51.567" v="3952" actId="27636"/>
          <ac:spMkLst>
            <pc:docMk/>
            <pc:sldMk cId="3179352562" sldId="281"/>
            <ac:spMk id="6" creationId="{47D5488E-92AE-C22C-39F9-B4386EBBA495}"/>
          </ac:spMkLst>
        </pc:spChg>
      </pc:sldChg>
      <pc:sldChg chg="addSp delSp modSp new mod ord modClrScheme chgLayout">
        <pc:chgData name="Amy Gordon" userId="713685b8-1de4-4174-a31d-958699639aa1" providerId="ADAL" clId="{BA5E0FED-A0C6-43E5-9AC2-884F6AEFD6A4}" dt="2024-05-07T20:54:53.399" v="3989" actId="20577"/>
        <pc:sldMkLst>
          <pc:docMk/>
          <pc:sldMk cId="2414279970" sldId="282"/>
        </pc:sldMkLst>
        <pc:spChg chg="mod ord">
          <ac:chgData name="Amy Gordon" userId="713685b8-1de4-4174-a31d-958699639aa1" providerId="ADAL" clId="{BA5E0FED-A0C6-43E5-9AC2-884F6AEFD6A4}" dt="2024-05-07T03:40:34.400" v="3820" actId="1076"/>
          <ac:spMkLst>
            <pc:docMk/>
            <pc:sldMk cId="2414279970" sldId="282"/>
            <ac:spMk id="2" creationId="{F79C8C0F-A8A8-FBFF-60FD-E947BC346649}"/>
          </ac:spMkLst>
        </pc:spChg>
        <pc:spChg chg="mod ord">
          <ac:chgData name="Amy Gordon" userId="713685b8-1de4-4174-a31d-958699639aa1" providerId="ADAL" clId="{BA5E0FED-A0C6-43E5-9AC2-884F6AEFD6A4}" dt="2024-05-07T20:54:53.399" v="3989" actId="20577"/>
          <ac:spMkLst>
            <pc:docMk/>
            <pc:sldMk cId="2414279970" sldId="282"/>
            <ac:spMk id="3" creationId="{8874800D-F81B-62BB-5F27-D493380EAB87}"/>
          </ac:spMkLst>
        </pc:spChg>
        <pc:spChg chg="mod ord">
          <ac:chgData name="Amy Gordon" userId="713685b8-1de4-4174-a31d-958699639aa1" providerId="ADAL" clId="{BA5E0FED-A0C6-43E5-9AC2-884F6AEFD6A4}" dt="2024-05-07T03:39:44.712" v="3816" actId="700"/>
          <ac:spMkLst>
            <pc:docMk/>
            <pc:sldMk cId="2414279970" sldId="282"/>
            <ac:spMk id="4" creationId="{D2F44753-5795-73A9-FA14-810EAC8AF0D5}"/>
          </ac:spMkLst>
        </pc:spChg>
        <pc:spChg chg="add del mod ord">
          <ac:chgData name="Amy Gordon" userId="713685b8-1de4-4174-a31d-958699639aa1" providerId="ADAL" clId="{BA5E0FED-A0C6-43E5-9AC2-884F6AEFD6A4}" dt="2024-05-07T03:40:01.684" v="3817"/>
          <ac:spMkLst>
            <pc:docMk/>
            <pc:sldMk cId="2414279970" sldId="282"/>
            <ac:spMk id="5" creationId="{22C0EEBB-A7A4-9138-71F3-BF00C6822D31}"/>
          </ac:spMkLst>
        </pc:spChg>
        <pc:picChg chg="add mod">
          <ac:chgData name="Amy Gordon" userId="713685b8-1de4-4174-a31d-958699639aa1" providerId="ADAL" clId="{BA5E0FED-A0C6-43E5-9AC2-884F6AEFD6A4}" dt="2024-05-07T03:40:01.684" v="3817"/>
          <ac:picMkLst>
            <pc:docMk/>
            <pc:sldMk cId="2414279970" sldId="282"/>
            <ac:picMk id="6" creationId="{993507D3-2DF9-CA31-43F8-4244786A13A9}"/>
          </ac:picMkLst>
        </pc:picChg>
      </pc:sldChg>
      <pc:sldChg chg="addSp delSp modSp new mod ord modClrScheme chgLayout">
        <pc:chgData name="Amy Gordon" userId="713685b8-1de4-4174-a31d-958699639aa1" providerId="ADAL" clId="{BA5E0FED-A0C6-43E5-9AC2-884F6AEFD6A4}" dt="2024-05-07T03:22:31.055" v="3651"/>
        <pc:sldMkLst>
          <pc:docMk/>
          <pc:sldMk cId="622475609" sldId="283"/>
        </pc:sldMkLst>
        <pc:spChg chg="del">
          <ac:chgData name="Amy Gordon" userId="713685b8-1de4-4174-a31d-958699639aa1" providerId="ADAL" clId="{BA5E0FED-A0C6-43E5-9AC2-884F6AEFD6A4}" dt="2024-05-06T13:21:14.240" v="631" actId="700"/>
          <ac:spMkLst>
            <pc:docMk/>
            <pc:sldMk cId="622475609" sldId="283"/>
            <ac:spMk id="2" creationId="{C43C703A-E641-A404-AEE1-3B1420292C9B}"/>
          </ac:spMkLst>
        </pc:spChg>
        <pc:spChg chg="mod ord">
          <ac:chgData name="Amy Gordon" userId="713685b8-1de4-4174-a31d-958699639aa1" providerId="ADAL" clId="{BA5E0FED-A0C6-43E5-9AC2-884F6AEFD6A4}" dt="2024-05-06T13:21:19.997" v="632" actId="700"/>
          <ac:spMkLst>
            <pc:docMk/>
            <pc:sldMk cId="622475609" sldId="283"/>
            <ac:spMk id="3" creationId="{78BDC697-75D0-19B3-E3AD-BBBE06468968}"/>
          </ac:spMkLst>
        </pc:spChg>
        <pc:graphicFrameChg chg="add mod">
          <ac:chgData name="Amy Gordon" userId="713685b8-1de4-4174-a31d-958699639aa1" providerId="ADAL" clId="{BA5E0FED-A0C6-43E5-9AC2-884F6AEFD6A4}" dt="2024-05-07T03:21:59.737" v="3649"/>
          <ac:graphicFrameMkLst>
            <pc:docMk/>
            <pc:sldMk cId="622475609" sldId="283"/>
            <ac:graphicFrameMk id="6" creationId="{2742D7DE-652D-3139-E108-A5B272B738AD}"/>
          </ac:graphicFrameMkLst>
        </pc:graphicFrameChg>
      </pc:sldChg>
      <pc:sldChg chg="addSp delSp modSp new mod modClrScheme chgLayout">
        <pc:chgData name="Amy Gordon" userId="713685b8-1de4-4174-a31d-958699639aa1" providerId="ADAL" clId="{BA5E0FED-A0C6-43E5-9AC2-884F6AEFD6A4}" dt="2024-05-09T19:43:09.499" v="4203" actId="20577"/>
        <pc:sldMkLst>
          <pc:docMk/>
          <pc:sldMk cId="967369964" sldId="284"/>
        </pc:sldMkLst>
        <pc:spChg chg="del mod ord">
          <ac:chgData name="Amy Gordon" userId="713685b8-1de4-4174-a31d-958699639aa1" providerId="ADAL" clId="{BA5E0FED-A0C6-43E5-9AC2-884F6AEFD6A4}" dt="2024-05-06T14:00:21.840" v="666" actId="700"/>
          <ac:spMkLst>
            <pc:docMk/>
            <pc:sldMk cId="967369964" sldId="284"/>
            <ac:spMk id="2" creationId="{5F44D0B4-2A84-715D-BE60-BF45A18064A7}"/>
          </ac:spMkLst>
        </pc:spChg>
        <pc:spChg chg="mod ord">
          <ac:chgData name="Amy Gordon" userId="713685b8-1de4-4174-a31d-958699639aa1" providerId="ADAL" clId="{BA5E0FED-A0C6-43E5-9AC2-884F6AEFD6A4}" dt="2024-05-09T19:43:09.499" v="4203" actId="20577"/>
          <ac:spMkLst>
            <pc:docMk/>
            <pc:sldMk cId="967369964" sldId="284"/>
            <ac:spMk id="3" creationId="{55B08F93-3526-884F-D0B4-EAEA0A80B204}"/>
          </ac:spMkLst>
        </pc:spChg>
        <pc:spChg chg="mod ord">
          <ac:chgData name="Amy Gordon" userId="713685b8-1de4-4174-a31d-958699639aa1" providerId="ADAL" clId="{BA5E0FED-A0C6-43E5-9AC2-884F6AEFD6A4}" dt="2024-05-06T16:27:31.936" v="1659" actId="20577"/>
          <ac:spMkLst>
            <pc:docMk/>
            <pc:sldMk cId="967369964" sldId="284"/>
            <ac:spMk id="4" creationId="{A3C89BBE-28A3-B2FE-FAD4-4424F53A649F}"/>
          </ac:spMkLst>
        </pc:spChg>
        <pc:spChg chg="mod ord">
          <ac:chgData name="Amy Gordon" userId="713685b8-1de4-4174-a31d-958699639aa1" providerId="ADAL" clId="{BA5E0FED-A0C6-43E5-9AC2-884F6AEFD6A4}" dt="2024-05-06T14:00:21.840" v="666" actId="700"/>
          <ac:spMkLst>
            <pc:docMk/>
            <pc:sldMk cId="967369964" sldId="284"/>
            <ac:spMk id="5" creationId="{4F5B1E5D-FA83-E380-D2DC-6FC86E305EF5}"/>
          </ac:spMkLst>
        </pc:spChg>
        <pc:spChg chg="add mod ord">
          <ac:chgData name="Amy Gordon" userId="713685b8-1de4-4174-a31d-958699639aa1" providerId="ADAL" clId="{BA5E0FED-A0C6-43E5-9AC2-884F6AEFD6A4}" dt="2024-05-06T16:50:08.459" v="1848" actId="20577"/>
          <ac:spMkLst>
            <pc:docMk/>
            <pc:sldMk cId="967369964" sldId="284"/>
            <ac:spMk id="6" creationId="{942C10D3-FE97-E46F-F7C8-EF71B208F8DA}"/>
          </ac:spMkLst>
        </pc:spChg>
        <pc:spChg chg="add mod ord">
          <ac:chgData name="Amy Gordon" userId="713685b8-1de4-4174-a31d-958699639aa1" providerId="ADAL" clId="{BA5E0FED-A0C6-43E5-9AC2-884F6AEFD6A4}" dt="2024-05-07T03:18:15.676" v="3647" actId="20577"/>
          <ac:spMkLst>
            <pc:docMk/>
            <pc:sldMk cId="967369964" sldId="284"/>
            <ac:spMk id="7" creationId="{A51039E2-2CFF-2C00-E818-0481974FE12C}"/>
          </ac:spMkLst>
        </pc:spChg>
        <pc:spChg chg="add mod ord">
          <ac:chgData name="Amy Gordon" userId="713685b8-1de4-4174-a31d-958699639aa1" providerId="ADAL" clId="{BA5E0FED-A0C6-43E5-9AC2-884F6AEFD6A4}" dt="2024-05-06T14:40:46.209" v="955" actId="27636"/>
          <ac:spMkLst>
            <pc:docMk/>
            <pc:sldMk cId="967369964" sldId="284"/>
            <ac:spMk id="8" creationId="{5A0F3D3B-CC3C-8FA7-2FB2-8BEFF6E3E34C}"/>
          </ac:spMkLst>
        </pc:spChg>
        <pc:spChg chg="add mod ord">
          <ac:chgData name="Amy Gordon" userId="713685b8-1de4-4174-a31d-958699639aa1" providerId="ADAL" clId="{BA5E0FED-A0C6-43E5-9AC2-884F6AEFD6A4}" dt="2024-05-06T14:41:30.638" v="981" actId="20577"/>
          <ac:spMkLst>
            <pc:docMk/>
            <pc:sldMk cId="967369964" sldId="284"/>
            <ac:spMk id="9" creationId="{37698A5C-16F8-FF76-D0AB-AF9D49181387}"/>
          </ac:spMkLst>
        </pc:spChg>
        <pc:spChg chg="add mod ord">
          <ac:chgData name="Amy Gordon" userId="713685b8-1de4-4174-a31d-958699639aa1" providerId="ADAL" clId="{BA5E0FED-A0C6-43E5-9AC2-884F6AEFD6A4}" dt="2024-05-06T16:30:20.229" v="1691" actId="20577"/>
          <ac:spMkLst>
            <pc:docMk/>
            <pc:sldMk cId="967369964" sldId="284"/>
            <ac:spMk id="10" creationId="{9C4B9779-571F-BCDA-2EFB-3B56D1247B7D}"/>
          </ac:spMkLst>
        </pc:spChg>
        <pc:spChg chg="add mod ord">
          <ac:chgData name="Amy Gordon" userId="713685b8-1de4-4174-a31d-958699639aa1" providerId="ADAL" clId="{BA5E0FED-A0C6-43E5-9AC2-884F6AEFD6A4}" dt="2024-05-06T16:50:12.707" v="1852" actId="20577"/>
          <ac:spMkLst>
            <pc:docMk/>
            <pc:sldMk cId="967369964" sldId="284"/>
            <ac:spMk id="11" creationId="{D05AA268-10A6-D650-D6E7-C62578C78A60}"/>
          </ac:spMkLst>
        </pc:spChg>
        <pc:spChg chg="add mod ord">
          <ac:chgData name="Amy Gordon" userId="713685b8-1de4-4174-a31d-958699639aa1" providerId="ADAL" clId="{BA5E0FED-A0C6-43E5-9AC2-884F6AEFD6A4}" dt="2024-05-06T14:20:40.722" v="848" actId="2711"/>
          <ac:spMkLst>
            <pc:docMk/>
            <pc:sldMk cId="967369964" sldId="284"/>
            <ac:spMk id="12" creationId="{B863D88D-D5E2-F1A9-6125-9C56F8F6CC7A}"/>
          </ac:spMkLst>
        </pc:spChg>
        <pc:spChg chg="add mod ord">
          <ac:chgData name="Amy Gordon" userId="713685b8-1de4-4174-a31d-958699639aa1" providerId="ADAL" clId="{BA5E0FED-A0C6-43E5-9AC2-884F6AEFD6A4}" dt="2024-05-07T03:18:20.807" v="3648" actId="20577"/>
          <ac:spMkLst>
            <pc:docMk/>
            <pc:sldMk cId="967369964" sldId="284"/>
            <ac:spMk id="13" creationId="{3336A0F7-4702-562D-DC3A-173BE38A46F3}"/>
          </ac:spMkLst>
        </pc:spChg>
        <pc:spChg chg="add mod ord">
          <ac:chgData name="Amy Gordon" userId="713685b8-1de4-4174-a31d-958699639aa1" providerId="ADAL" clId="{BA5E0FED-A0C6-43E5-9AC2-884F6AEFD6A4}" dt="2024-05-06T14:40:52.421" v="963" actId="20577"/>
          <ac:spMkLst>
            <pc:docMk/>
            <pc:sldMk cId="967369964" sldId="284"/>
            <ac:spMk id="14" creationId="{636C5643-A722-8F1C-CBF3-F2514C39C4C6}"/>
          </ac:spMkLst>
        </pc:spChg>
      </pc:sldChg>
      <pc:sldChg chg="modSp new mod ord">
        <pc:chgData name="Amy Gordon" userId="713685b8-1de4-4174-a31d-958699639aa1" providerId="ADAL" clId="{BA5E0FED-A0C6-43E5-9AC2-884F6AEFD6A4}" dt="2024-05-06T17:03:32.193" v="1856"/>
        <pc:sldMkLst>
          <pc:docMk/>
          <pc:sldMk cId="2970386506" sldId="285"/>
        </pc:sldMkLst>
        <pc:spChg chg="mod">
          <ac:chgData name="Amy Gordon" userId="713685b8-1de4-4174-a31d-958699639aa1" providerId="ADAL" clId="{BA5E0FED-A0C6-43E5-9AC2-884F6AEFD6A4}" dt="2024-05-06T14:43:45.429" v="1043" actId="20577"/>
          <ac:spMkLst>
            <pc:docMk/>
            <pc:sldMk cId="2970386506" sldId="285"/>
            <ac:spMk id="2" creationId="{5011EACF-F406-0E3F-43F2-9B91BBDF2849}"/>
          </ac:spMkLst>
        </pc:spChg>
        <pc:spChg chg="mod">
          <ac:chgData name="Amy Gordon" userId="713685b8-1de4-4174-a31d-958699639aa1" providerId="ADAL" clId="{BA5E0FED-A0C6-43E5-9AC2-884F6AEFD6A4}" dt="2024-05-06T15:26:44.806" v="1594" actId="20577"/>
          <ac:spMkLst>
            <pc:docMk/>
            <pc:sldMk cId="2970386506" sldId="285"/>
            <ac:spMk id="3" creationId="{B5FFB1FA-5E6E-8766-38C7-8F2CFF3505F4}"/>
          </ac:spMkLst>
        </pc:spChg>
        <pc:spChg chg="mod">
          <ac:chgData name="Amy Gordon" userId="713685b8-1de4-4174-a31d-958699639aa1" providerId="ADAL" clId="{BA5E0FED-A0C6-43E5-9AC2-884F6AEFD6A4}" dt="2024-05-06T15:18:37.420" v="1365" actId="20577"/>
          <ac:spMkLst>
            <pc:docMk/>
            <pc:sldMk cId="2970386506" sldId="285"/>
            <ac:spMk id="4" creationId="{5C2B43DE-E40F-E08C-4B95-1FC19B9C4CA6}"/>
          </ac:spMkLst>
        </pc:spChg>
        <pc:spChg chg="mod">
          <ac:chgData name="Amy Gordon" userId="713685b8-1de4-4174-a31d-958699639aa1" providerId="ADAL" clId="{BA5E0FED-A0C6-43E5-9AC2-884F6AEFD6A4}" dt="2024-05-06T15:18:47.259" v="1366" actId="255"/>
          <ac:spMkLst>
            <pc:docMk/>
            <pc:sldMk cId="2970386506" sldId="285"/>
            <ac:spMk id="5" creationId="{B3BE50AD-41E9-DCF5-F977-A11A8B788389}"/>
          </ac:spMkLst>
        </pc:spChg>
        <pc:spChg chg="mod">
          <ac:chgData name="Amy Gordon" userId="713685b8-1de4-4174-a31d-958699639aa1" providerId="ADAL" clId="{BA5E0FED-A0C6-43E5-9AC2-884F6AEFD6A4}" dt="2024-05-06T15:23:23.112" v="1528" actId="14100"/>
          <ac:spMkLst>
            <pc:docMk/>
            <pc:sldMk cId="2970386506" sldId="285"/>
            <ac:spMk id="6" creationId="{B9ED6DB6-4A8E-906E-3CD4-8E6494329094}"/>
          </ac:spMkLst>
        </pc:spChg>
        <pc:spChg chg="mod">
          <ac:chgData name="Amy Gordon" userId="713685b8-1de4-4174-a31d-958699639aa1" providerId="ADAL" clId="{BA5E0FED-A0C6-43E5-9AC2-884F6AEFD6A4}" dt="2024-05-06T15:20:47.518" v="1456" actId="255"/>
          <ac:spMkLst>
            <pc:docMk/>
            <pc:sldMk cId="2970386506" sldId="285"/>
            <ac:spMk id="7" creationId="{B7CBE994-471E-79C7-C0D3-1E3E70B8E3F0}"/>
          </ac:spMkLst>
        </pc:spChg>
        <pc:spChg chg="mod">
          <ac:chgData name="Amy Gordon" userId="713685b8-1de4-4174-a31d-958699639aa1" providerId="ADAL" clId="{BA5E0FED-A0C6-43E5-9AC2-884F6AEFD6A4}" dt="2024-05-06T15:14:06.079" v="1235" actId="2711"/>
          <ac:spMkLst>
            <pc:docMk/>
            <pc:sldMk cId="2970386506" sldId="285"/>
            <ac:spMk id="8" creationId="{EDF61D47-1BBA-636D-9337-CD0C3A1E049E}"/>
          </ac:spMkLst>
        </pc:spChg>
        <pc:spChg chg="mod">
          <ac:chgData name="Amy Gordon" userId="713685b8-1de4-4174-a31d-958699639aa1" providerId="ADAL" clId="{BA5E0FED-A0C6-43E5-9AC2-884F6AEFD6A4}" dt="2024-05-06T15:15:23.500" v="1250" actId="14100"/>
          <ac:spMkLst>
            <pc:docMk/>
            <pc:sldMk cId="2970386506" sldId="285"/>
            <ac:spMk id="9" creationId="{9A0E2805-887F-9CA7-0EAD-F8984A45DCB5}"/>
          </ac:spMkLst>
        </pc:spChg>
        <pc:spChg chg="mod">
          <ac:chgData name="Amy Gordon" userId="713685b8-1de4-4174-a31d-958699639aa1" providerId="ADAL" clId="{BA5E0FED-A0C6-43E5-9AC2-884F6AEFD6A4}" dt="2024-05-06T15:19:33.205" v="1421" actId="14100"/>
          <ac:spMkLst>
            <pc:docMk/>
            <pc:sldMk cId="2970386506" sldId="285"/>
            <ac:spMk id="10" creationId="{2463D315-0453-37A6-8767-6125331E8101}"/>
          </ac:spMkLst>
        </pc:spChg>
        <pc:spChg chg="mod">
          <ac:chgData name="Amy Gordon" userId="713685b8-1de4-4174-a31d-958699639aa1" providerId="ADAL" clId="{BA5E0FED-A0C6-43E5-9AC2-884F6AEFD6A4}" dt="2024-05-06T15:22:16.895" v="1465" actId="14100"/>
          <ac:spMkLst>
            <pc:docMk/>
            <pc:sldMk cId="2970386506" sldId="285"/>
            <ac:spMk id="11" creationId="{9DBB53B6-34A5-B2E8-7B91-3E0DB671BD00}"/>
          </ac:spMkLst>
        </pc:spChg>
        <pc:spChg chg="mod">
          <ac:chgData name="Amy Gordon" userId="713685b8-1de4-4174-a31d-958699639aa1" providerId="ADAL" clId="{BA5E0FED-A0C6-43E5-9AC2-884F6AEFD6A4}" dt="2024-05-06T15:24:56.029" v="1592" actId="20577"/>
          <ac:spMkLst>
            <pc:docMk/>
            <pc:sldMk cId="2970386506" sldId="285"/>
            <ac:spMk id="12" creationId="{321EC81B-9160-BE17-0B1D-BC427762F354}"/>
          </ac:spMkLst>
        </pc:spChg>
      </pc:sldChg>
      <pc:sldChg chg="addSp delSp modSp new mod ord modClrScheme chgLayout">
        <pc:chgData name="Amy Gordon" userId="713685b8-1de4-4174-a31d-958699639aa1" providerId="ADAL" clId="{BA5E0FED-A0C6-43E5-9AC2-884F6AEFD6A4}" dt="2024-05-07T01:41:45.517" v="3107" actId="21"/>
        <pc:sldMkLst>
          <pc:docMk/>
          <pc:sldMk cId="1048766914" sldId="286"/>
        </pc:sldMkLst>
        <pc:spChg chg="del mod ord">
          <ac:chgData name="Amy Gordon" userId="713685b8-1de4-4174-a31d-958699639aa1" providerId="ADAL" clId="{BA5E0FED-A0C6-43E5-9AC2-884F6AEFD6A4}" dt="2024-05-06T17:16:47.180" v="2131" actId="700"/>
          <ac:spMkLst>
            <pc:docMk/>
            <pc:sldMk cId="1048766914" sldId="286"/>
            <ac:spMk id="2" creationId="{917C946F-ED37-719B-31CA-405472F61C92}"/>
          </ac:spMkLst>
        </pc:spChg>
        <pc:spChg chg="mod ord">
          <ac:chgData name="Amy Gordon" userId="713685b8-1de4-4174-a31d-958699639aa1" providerId="ADAL" clId="{BA5E0FED-A0C6-43E5-9AC2-884F6AEFD6A4}" dt="2024-05-06T18:59:14.623" v="3053" actId="20577"/>
          <ac:spMkLst>
            <pc:docMk/>
            <pc:sldMk cId="1048766914" sldId="286"/>
            <ac:spMk id="3" creationId="{837A9DD3-4C1E-893A-22D8-AEBC3C4E212A}"/>
          </ac:spMkLst>
        </pc:spChg>
        <pc:spChg chg="mod ord">
          <ac:chgData name="Amy Gordon" userId="713685b8-1de4-4174-a31d-958699639aa1" providerId="ADAL" clId="{BA5E0FED-A0C6-43E5-9AC2-884F6AEFD6A4}" dt="2024-05-06T17:17:28.665" v="2134" actId="700"/>
          <ac:spMkLst>
            <pc:docMk/>
            <pc:sldMk cId="1048766914" sldId="286"/>
            <ac:spMk id="4" creationId="{B59EE8FE-7DD5-5B38-27DF-CAAAA8478DF7}"/>
          </ac:spMkLst>
        </pc:spChg>
        <pc:spChg chg="add del mod ord">
          <ac:chgData name="Amy Gordon" userId="713685b8-1de4-4174-a31d-958699639aa1" providerId="ADAL" clId="{BA5E0FED-A0C6-43E5-9AC2-884F6AEFD6A4}" dt="2024-05-06T17:17:02.331" v="2132" actId="700"/>
          <ac:spMkLst>
            <pc:docMk/>
            <pc:sldMk cId="1048766914" sldId="286"/>
            <ac:spMk id="5" creationId="{7745DD10-964D-4A82-5CDF-233F252659C8}"/>
          </ac:spMkLst>
        </pc:spChg>
        <pc:spChg chg="add del mod ord">
          <ac:chgData name="Amy Gordon" userId="713685b8-1de4-4174-a31d-958699639aa1" providerId="ADAL" clId="{BA5E0FED-A0C6-43E5-9AC2-884F6AEFD6A4}" dt="2024-05-06T17:17:28.665" v="2134" actId="700"/>
          <ac:spMkLst>
            <pc:docMk/>
            <pc:sldMk cId="1048766914" sldId="286"/>
            <ac:spMk id="6" creationId="{6E49C0D1-A70C-729D-510C-41FAE528A45D}"/>
          </ac:spMkLst>
        </pc:spChg>
        <pc:spChg chg="add del mod ord">
          <ac:chgData name="Amy Gordon" userId="713685b8-1de4-4174-a31d-958699639aa1" providerId="ADAL" clId="{BA5E0FED-A0C6-43E5-9AC2-884F6AEFD6A4}" dt="2024-05-06T17:17:28.665" v="2134" actId="700"/>
          <ac:spMkLst>
            <pc:docMk/>
            <pc:sldMk cId="1048766914" sldId="286"/>
            <ac:spMk id="7" creationId="{D770F486-94C5-62CC-F695-06BC48392820}"/>
          </ac:spMkLst>
        </pc:spChg>
        <pc:spChg chg="add mod ord">
          <ac:chgData name="Amy Gordon" userId="713685b8-1de4-4174-a31d-958699639aa1" providerId="ADAL" clId="{BA5E0FED-A0C6-43E5-9AC2-884F6AEFD6A4}" dt="2024-05-06T18:43:58.149" v="2928" actId="255"/>
          <ac:spMkLst>
            <pc:docMk/>
            <pc:sldMk cId="1048766914" sldId="286"/>
            <ac:spMk id="8" creationId="{E0E96969-1E85-2018-1E77-D20E553D1C4B}"/>
          </ac:spMkLst>
        </pc:spChg>
        <pc:picChg chg="add del mod">
          <ac:chgData name="Amy Gordon" userId="713685b8-1de4-4174-a31d-958699639aa1" providerId="ADAL" clId="{BA5E0FED-A0C6-43E5-9AC2-884F6AEFD6A4}" dt="2024-05-07T01:41:45.517" v="3107" actId="21"/>
          <ac:picMkLst>
            <pc:docMk/>
            <pc:sldMk cId="1048766914" sldId="286"/>
            <ac:picMk id="9" creationId="{1ECF54B4-3B80-D1F4-3694-47FD18F85998}"/>
          </ac:picMkLst>
        </pc:picChg>
      </pc:sldChg>
      <pc:sldChg chg="addSp modSp new ord">
        <pc:chgData name="Amy Gordon" userId="713685b8-1de4-4174-a31d-958699639aa1" providerId="ADAL" clId="{BA5E0FED-A0C6-43E5-9AC2-884F6AEFD6A4}" dt="2024-05-07T03:15:46.738" v="3641"/>
        <pc:sldMkLst>
          <pc:docMk/>
          <pc:sldMk cId="2289298376" sldId="287"/>
        </pc:sldMkLst>
        <pc:picChg chg="add mod">
          <ac:chgData name="Amy Gordon" userId="713685b8-1de4-4174-a31d-958699639aa1" providerId="ADAL" clId="{BA5E0FED-A0C6-43E5-9AC2-884F6AEFD6A4}" dt="2024-05-06T17:54:48.444" v="2389"/>
          <ac:picMkLst>
            <pc:docMk/>
            <pc:sldMk cId="2289298376" sldId="287"/>
            <ac:picMk id="3" creationId="{EF85E177-29B6-4672-E5AE-4A64539C5D67}"/>
          </ac:picMkLst>
        </pc:picChg>
      </pc:sldChg>
      <pc:sldChg chg="addSp new ord">
        <pc:chgData name="Amy Gordon" userId="713685b8-1de4-4174-a31d-958699639aa1" providerId="ADAL" clId="{BA5E0FED-A0C6-43E5-9AC2-884F6AEFD6A4}" dt="2024-05-07T03:23:18.935" v="3655"/>
        <pc:sldMkLst>
          <pc:docMk/>
          <pc:sldMk cId="2209933707" sldId="288"/>
        </pc:sldMkLst>
        <pc:picChg chg="add">
          <ac:chgData name="Amy Gordon" userId="713685b8-1de4-4174-a31d-958699639aa1" providerId="ADAL" clId="{BA5E0FED-A0C6-43E5-9AC2-884F6AEFD6A4}" dt="2024-05-06T18:15:33.320" v="2845"/>
          <ac:picMkLst>
            <pc:docMk/>
            <pc:sldMk cId="2209933707" sldId="288"/>
            <ac:picMk id="1026" creationId="{50478D9A-A7C0-3885-579A-574CFF615004}"/>
          </ac:picMkLst>
        </pc:picChg>
      </pc:sldChg>
      <pc:sldChg chg="addSp delSp modSp new mod ord">
        <pc:chgData name="Amy Gordon" userId="713685b8-1de4-4174-a31d-958699639aa1" providerId="ADAL" clId="{BA5E0FED-A0C6-43E5-9AC2-884F6AEFD6A4}" dt="2024-05-06T18:37:21.236" v="2912" actId="1076"/>
        <pc:sldMkLst>
          <pc:docMk/>
          <pc:sldMk cId="3879086359" sldId="289"/>
        </pc:sldMkLst>
        <pc:spChg chg="add mod">
          <ac:chgData name="Amy Gordon" userId="713685b8-1de4-4174-a31d-958699639aa1" providerId="ADAL" clId="{BA5E0FED-A0C6-43E5-9AC2-884F6AEFD6A4}" dt="2024-05-06T18:20:33.215" v="2854" actId="1076"/>
          <ac:spMkLst>
            <pc:docMk/>
            <pc:sldMk cId="3879086359" sldId="289"/>
            <ac:spMk id="3" creationId="{9B8A2081-6374-E41D-48D3-7EAE7C144FA8}"/>
          </ac:spMkLst>
        </pc:spChg>
        <pc:spChg chg="add del mod">
          <ac:chgData name="Amy Gordon" userId="713685b8-1de4-4174-a31d-958699639aa1" providerId="ADAL" clId="{BA5E0FED-A0C6-43E5-9AC2-884F6AEFD6A4}" dt="2024-05-06T18:21:10.622" v="2858"/>
          <ac:spMkLst>
            <pc:docMk/>
            <pc:sldMk cId="3879086359" sldId="289"/>
            <ac:spMk id="4" creationId="{427FC729-8700-4D2C-0219-A9E782B828CC}"/>
          </ac:spMkLst>
        </pc:spChg>
        <pc:spChg chg="add mod">
          <ac:chgData name="Amy Gordon" userId="713685b8-1de4-4174-a31d-958699639aa1" providerId="ADAL" clId="{BA5E0FED-A0C6-43E5-9AC2-884F6AEFD6A4}" dt="2024-05-06T18:22:04.192" v="2893" actId="1076"/>
          <ac:spMkLst>
            <pc:docMk/>
            <pc:sldMk cId="3879086359" sldId="289"/>
            <ac:spMk id="5" creationId="{633D2754-29C3-8572-E094-D4CDBDDB5FBA}"/>
          </ac:spMkLst>
        </pc:spChg>
        <pc:spChg chg="add mod">
          <ac:chgData name="Amy Gordon" userId="713685b8-1de4-4174-a31d-958699639aa1" providerId="ADAL" clId="{BA5E0FED-A0C6-43E5-9AC2-884F6AEFD6A4}" dt="2024-05-06T18:37:21.236" v="2912" actId="1076"/>
          <ac:spMkLst>
            <pc:docMk/>
            <pc:sldMk cId="3879086359" sldId="289"/>
            <ac:spMk id="6" creationId="{17B9AC31-8709-ABB8-B85D-DE29FD3025E0}"/>
          </ac:spMkLst>
        </pc:spChg>
        <pc:picChg chg="add mod">
          <ac:chgData name="Amy Gordon" userId="713685b8-1de4-4174-a31d-958699639aa1" providerId="ADAL" clId="{BA5E0FED-A0C6-43E5-9AC2-884F6AEFD6A4}" dt="2024-05-06T18:36:13.233" v="2906" actId="1076"/>
          <ac:picMkLst>
            <pc:docMk/>
            <pc:sldMk cId="3879086359" sldId="289"/>
            <ac:picMk id="2050" creationId="{132184B7-907E-8198-5D11-0FBDC2959CBD}"/>
          </ac:picMkLst>
        </pc:picChg>
        <pc:picChg chg="add mod">
          <ac:chgData name="Amy Gordon" userId="713685b8-1de4-4174-a31d-958699639aa1" providerId="ADAL" clId="{BA5E0FED-A0C6-43E5-9AC2-884F6AEFD6A4}" dt="2024-05-06T18:36:19.442" v="2907" actId="1076"/>
          <ac:picMkLst>
            <pc:docMk/>
            <pc:sldMk cId="3879086359" sldId="289"/>
            <ac:picMk id="2052" creationId="{45009E1D-1F61-5DA2-158C-791F18D620FC}"/>
          </ac:picMkLst>
        </pc:picChg>
      </pc:sldChg>
      <pc:sldChg chg="addSp delSp modSp new mod ord modClrScheme chgLayout">
        <pc:chgData name="Amy Gordon" userId="713685b8-1de4-4174-a31d-958699639aa1" providerId="ADAL" clId="{BA5E0FED-A0C6-43E5-9AC2-884F6AEFD6A4}" dt="2024-05-07T02:52:22.838" v="3575" actId="1076"/>
        <pc:sldMkLst>
          <pc:docMk/>
          <pc:sldMk cId="2912375887" sldId="290"/>
        </pc:sldMkLst>
        <pc:spChg chg="mod ord">
          <ac:chgData name="Amy Gordon" userId="713685b8-1de4-4174-a31d-958699639aa1" providerId="ADAL" clId="{BA5E0FED-A0C6-43E5-9AC2-884F6AEFD6A4}" dt="2024-05-07T02:13:23.754" v="3226" actId="700"/>
          <ac:spMkLst>
            <pc:docMk/>
            <pc:sldMk cId="2912375887" sldId="290"/>
            <ac:spMk id="2" creationId="{6642BA62-C20E-AEDA-BDC4-1E589C28AC4C}"/>
          </ac:spMkLst>
        </pc:spChg>
        <pc:spChg chg="add del mod ord">
          <ac:chgData name="Amy Gordon" userId="713685b8-1de4-4174-a31d-958699639aa1" providerId="ADAL" clId="{BA5E0FED-A0C6-43E5-9AC2-884F6AEFD6A4}" dt="2024-05-07T02:13:23.754" v="3226" actId="700"/>
          <ac:spMkLst>
            <pc:docMk/>
            <pc:sldMk cId="2912375887" sldId="290"/>
            <ac:spMk id="3" creationId="{05E0DAB6-5D4C-D99B-DC1D-3071439561B6}"/>
          </ac:spMkLst>
        </pc:spChg>
        <pc:spChg chg="add del mod ord">
          <ac:chgData name="Amy Gordon" userId="713685b8-1de4-4174-a31d-958699639aa1" providerId="ADAL" clId="{BA5E0FED-A0C6-43E5-9AC2-884F6AEFD6A4}" dt="2024-05-07T02:13:23.754" v="3226" actId="700"/>
          <ac:spMkLst>
            <pc:docMk/>
            <pc:sldMk cId="2912375887" sldId="290"/>
            <ac:spMk id="4" creationId="{52B00AFD-9BBA-F7F1-966E-7CCE42CA47C3}"/>
          </ac:spMkLst>
        </pc:spChg>
        <pc:spChg chg="add mod ord">
          <ac:chgData name="Amy Gordon" userId="713685b8-1de4-4174-a31d-958699639aa1" providerId="ADAL" clId="{BA5E0FED-A0C6-43E5-9AC2-884F6AEFD6A4}" dt="2024-05-07T02:35:52.221" v="3476" actId="20577"/>
          <ac:spMkLst>
            <pc:docMk/>
            <pc:sldMk cId="2912375887" sldId="290"/>
            <ac:spMk id="5" creationId="{6154B2C1-37ED-6D64-A09C-8DB8E97DFF42}"/>
          </ac:spMkLst>
        </pc:spChg>
        <pc:spChg chg="add mod ord">
          <ac:chgData name="Amy Gordon" userId="713685b8-1de4-4174-a31d-958699639aa1" providerId="ADAL" clId="{BA5E0FED-A0C6-43E5-9AC2-884F6AEFD6A4}" dt="2024-05-07T02:13:23.754" v="3226" actId="700"/>
          <ac:spMkLst>
            <pc:docMk/>
            <pc:sldMk cId="2912375887" sldId="290"/>
            <ac:spMk id="6" creationId="{57FA4AE7-1B19-DC27-72EC-A66467EF89C4}"/>
          </ac:spMkLst>
        </pc:spChg>
        <pc:spChg chg="add mod">
          <ac:chgData name="Amy Gordon" userId="713685b8-1de4-4174-a31d-958699639aa1" providerId="ADAL" clId="{BA5E0FED-A0C6-43E5-9AC2-884F6AEFD6A4}" dt="2024-05-07T02:52:22.838" v="3575" actId="1076"/>
          <ac:spMkLst>
            <pc:docMk/>
            <pc:sldMk cId="2912375887" sldId="290"/>
            <ac:spMk id="8" creationId="{4D2B315F-E00B-DB3F-153C-762EF08BE22B}"/>
          </ac:spMkLst>
        </pc:spChg>
        <pc:picChg chg="add mod">
          <ac:chgData name="Amy Gordon" userId="713685b8-1de4-4174-a31d-958699639aa1" providerId="ADAL" clId="{BA5E0FED-A0C6-43E5-9AC2-884F6AEFD6A4}" dt="2024-05-07T02:52:07.829" v="3574" actId="1076"/>
          <ac:picMkLst>
            <pc:docMk/>
            <pc:sldMk cId="2912375887" sldId="290"/>
            <ac:picMk id="4098" creationId="{C86A1803-C5A8-0210-1396-E3C6F6473370}"/>
          </ac:picMkLst>
        </pc:picChg>
      </pc:sldChg>
      <pc:sldChg chg="addSp new del ord">
        <pc:chgData name="Amy Gordon" userId="713685b8-1de4-4174-a31d-958699639aa1" providerId="ADAL" clId="{BA5E0FED-A0C6-43E5-9AC2-884F6AEFD6A4}" dt="2024-05-07T20:50:35.618" v="3915" actId="47"/>
        <pc:sldMkLst>
          <pc:docMk/>
          <pc:sldMk cId="1182809095" sldId="291"/>
        </pc:sldMkLst>
        <pc:picChg chg="add">
          <ac:chgData name="Amy Gordon" userId="713685b8-1de4-4174-a31d-958699639aa1" providerId="ADAL" clId="{BA5E0FED-A0C6-43E5-9AC2-884F6AEFD6A4}" dt="2024-05-06T19:01:35.946" v="3055"/>
          <ac:picMkLst>
            <pc:docMk/>
            <pc:sldMk cId="1182809095" sldId="291"/>
            <ac:picMk id="6146" creationId="{C49EAC56-D59A-872E-4D5F-1EC7B48D6D2D}"/>
          </ac:picMkLst>
        </pc:picChg>
      </pc:sldChg>
      <pc:sldChg chg="addSp delSp modSp new mod modClrScheme chgLayout">
        <pc:chgData name="Amy Gordon" userId="713685b8-1de4-4174-a31d-958699639aa1" providerId="ADAL" clId="{BA5E0FED-A0C6-43E5-9AC2-884F6AEFD6A4}" dt="2024-05-07T02:36:03.540" v="3480" actId="20577"/>
        <pc:sldMkLst>
          <pc:docMk/>
          <pc:sldMk cId="373718001" sldId="292"/>
        </pc:sldMkLst>
        <pc:spChg chg="mod ord">
          <ac:chgData name="Amy Gordon" userId="713685b8-1de4-4174-a31d-958699639aa1" providerId="ADAL" clId="{BA5E0FED-A0C6-43E5-9AC2-884F6AEFD6A4}" dt="2024-05-07T02:36:03.540" v="3480" actId="20577"/>
          <ac:spMkLst>
            <pc:docMk/>
            <pc:sldMk cId="373718001" sldId="292"/>
            <ac:spMk id="2" creationId="{7A90CBBD-D2CF-0B76-39A8-0F77F59BFA71}"/>
          </ac:spMkLst>
        </pc:spChg>
        <pc:spChg chg="mod ord">
          <ac:chgData name="Amy Gordon" userId="713685b8-1de4-4174-a31d-958699639aa1" providerId="ADAL" clId="{BA5E0FED-A0C6-43E5-9AC2-884F6AEFD6A4}" dt="2024-05-07T01:43:46.501" v="3116" actId="700"/>
          <ac:spMkLst>
            <pc:docMk/>
            <pc:sldMk cId="373718001" sldId="292"/>
            <ac:spMk id="3" creationId="{C23CF251-0C53-AA24-7A54-7305BFB5F302}"/>
          </ac:spMkLst>
        </pc:spChg>
        <pc:spChg chg="del">
          <ac:chgData name="Amy Gordon" userId="713685b8-1de4-4174-a31d-958699639aa1" providerId="ADAL" clId="{BA5E0FED-A0C6-43E5-9AC2-884F6AEFD6A4}" dt="2024-05-07T01:42:00.092" v="3108"/>
          <ac:spMkLst>
            <pc:docMk/>
            <pc:sldMk cId="373718001" sldId="292"/>
            <ac:spMk id="4" creationId="{C9A1AEB4-A67D-7DBB-AA43-EF348964FE0A}"/>
          </ac:spMkLst>
        </pc:spChg>
        <pc:spChg chg="del">
          <ac:chgData name="Amy Gordon" userId="713685b8-1de4-4174-a31d-958699639aa1" providerId="ADAL" clId="{BA5E0FED-A0C6-43E5-9AC2-884F6AEFD6A4}" dt="2024-05-07T01:42:31.517" v="3109" actId="700"/>
          <ac:spMkLst>
            <pc:docMk/>
            <pc:sldMk cId="373718001" sldId="292"/>
            <ac:spMk id="5" creationId="{0AAF006D-89C4-AE6B-0F3F-2B5F09CA2DFB}"/>
          </ac:spMkLst>
        </pc:spChg>
        <pc:spChg chg="mod ord">
          <ac:chgData name="Amy Gordon" userId="713685b8-1de4-4174-a31d-958699639aa1" providerId="ADAL" clId="{BA5E0FED-A0C6-43E5-9AC2-884F6AEFD6A4}" dt="2024-05-07T01:43:46.501" v="3116" actId="700"/>
          <ac:spMkLst>
            <pc:docMk/>
            <pc:sldMk cId="373718001" sldId="292"/>
            <ac:spMk id="6" creationId="{4DC86BFD-ECBE-DD98-2E37-F237BAF2472B}"/>
          </ac:spMkLst>
        </pc:spChg>
        <pc:picChg chg="add mod ord">
          <ac:chgData name="Amy Gordon" userId="713685b8-1de4-4174-a31d-958699639aa1" providerId="ADAL" clId="{BA5E0FED-A0C6-43E5-9AC2-884F6AEFD6A4}" dt="2024-05-07T01:43:46.570" v="3117" actId="27636"/>
          <ac:picMkLst>
            <pc:docMk/>
            <pc:sldMk cId="373718001" sldId="292"/>
            <ac:picMk id="7" creationId="{87740483-D786-435C-B5F3-5CCD5BE835E4}"/>
          </ac:picMkLst>
        </pc:picChg>
      </pc:sldChg>
      <pc:sldChg chg="addSp delSp modSp new mod">
        <pc:chgData name="Amy Gordon" userId="713685b8-1de4-4174-a31d-958699639aa1" providerId="ADAL" clId="{BA5E0FED-A0C6-43E5-9AC2-884F6AEFD6A4}" dt="2024-05-07T02:35:57.999" v="3478" actId="20577"/>
        <pc:sldMkLst>
          <pc:docMk/>
          <pc:sldMk cId="962929001" sldId="293"/>
        </pc:sldMkLst>
        <pc:spChg chg="mod">
          <ac:chgData name="Amy Gordon" userId="713685b8-1de4-4174-a31d-958699639aa1" providerId="ADAL" clId="{BA5E0FED-A0C6-43E5-9AC2-884F6AEFD6A4}" dt="2024-05-07T01:48:47.170" v="3186" actId="21"/>
          <ac:spMkLst>
            <pc:docMk/>
            <pc:sldMk cId="962929001" sldId="293"/>
            <ac:spMk id="2" creationId="{3AC601EE-B7B1-CBBD-E590-9D04C9283898}"/>
          </ac:spMkLst>
        </pc:spChg>
        <pc:spChg chg="mod">
          <ac:chgData name="Amy Gordon" userId="713685b8-1de4-4174-a31d-958699639aa1" providerId="ADAL" clId="{BA5E0FED-A0C6-43E5-9AC2-884F6AEFD6A4}" dt="2024-05-07T01:55:17.370" v="3212" actId="27636"/>
          <ac:spMkLst>
            <pc:docMk/>
            <pc:sldMk cId="962929001" sldId="293"/>
            <ac:spMk id="3" creationId="{D1ED082C-A9F3-4B2F-4E68-53CCF3AF7E80}"/>
          </ac:spMkLst>
        </pc:spChg>
        <pc:spChg chg="add mod">
          <ac:chgData name="Amy Gordon" userId="713685b8-1de4-4174-a31d-958699639aa1" providerId="ADAL" clId="{BA5E0FED-A0C6-43E5-9AC2-884F6AEFD6A4}" dt="2024-05-07T01:47:52.548" v="3160" actId="20577"/>
          <ac:spMkLst>
            <pc:docMk/>
            <pc:sldMk cId="962929001" sldId="293"/>
            <ac:spMk id="6" creationId="{E8E755BC-27DF-801F-AE81-5642708E4717}"/>
          </ac:spMkLst>
        </pc:spChg>
        <pc:spChg chg="add mod">
          <ac:chgData name="Amy Gordon" userId="713685b8-1de4-4174-a31d-958699639aa1" providerId="ADAL" clId="{BA5E0FED-A0C6-43E5-9AC2-884F6AEFD6A4}" dt="2024-05-07T02:35:57.999" v="3478" actId="20577"/>
          <ac:spMkLst>
            <pc:docMk/>
            <pc:sldMk cId="962929001" sldId="293"/>
            <ac:spMk id="13" creationId="{F3056FA2-6922-CD57-8718-419A57DC2089}"/>
          </ac:spMkLst>
        </pc:spChg>
        <pc:picChg chg="add del">
          <ac:chgData name="Amy Gordon" userId="713685b8-1de4-4174-a31d-958699639aa1" providerId="ADAL" clId="{BA5E0FED-A0C6-43E5-9AC2-884F6AEFD6A4}" dt="2024-05-07T02:08:43.376" v="3214" actId="21"/>
          <ac:picMkLst>
            <pc:docMk/>
            <pc:sldMk cId="962929001" sldId="293"/>
            <ac:picMk id="8" creationId="{D30F308C-551C-3764-6D56-48B18B007F6E}"/>
          </ac:picMkLst>
        </pc:picChg>
        <pc:picChg chg="add mod">
          <ac:chgData name="Amy Gordon" userId="713685b8-1de4-4174-a31d-958699639aa1" providerId="ADAL" clId="{BA5E0FED-A0C6-43E5-9AC2-884F6AEFD6A4}" dt="2024-05-07T02:09:44.595" v="3216" actId="1076"/>
          <ac:picMkLst>
            <pc:docMk/>
            <pc:sldMk cId="962929001" sldId="293"/>
            <ac:picMk id="10" creationId="{F7B6ABB2-F0C6-37B9-A036-CFB11592E84C}"/>
          </ac:picMkLst>
        </pc:picChg>
        <pc:picChg chg="add mod">
          <ac:chgData name="Amy Gordon" userId="713685b8-1de4-4174-a31d-958699639aa1" providerId="ADAL" clId="{BA5E0FED-A0C6-43E5-9AC2-884F6AEFD6A4}" dt="2024-05-07T02:11:49.138" v="3223" actId="1076"/>
          <ac:picMkLst>
            <pc:docMk/>
            <pc:sldMk cId="962929001" sldId="293"/>
            <ac:picMk id="12" creationId="{B779EF61-84B2-543C-6E9C-D2A0626BCD58}"/>
          </ac:picMkLst>
        </pc:picChg>
      </pc:sldChg>
      <pc:sldChg chg="addSp delSp modSp new mod modClrScheme chgLayout">
        <pc:chgData name="Amy Gordon" userId="713685b8-1de4-4174-a31d-958699639aa1" providerId="ADAL" clId="{BA5E0FED-A0C6-43E5-9AC2-884F6AEFD6A4}" dt="2024-05-07T02:35:47.361" v="3474" actId="20577"/>
        <pc:sldMkLst>
          <pc:docMk/>
          <pc:sldMk cId="145095184" sldId="294"/>
        </pc:sldMkLst>
        <pc:spChg chg="del mod ord">
          <ac:chgData name="Amy Gordon" userId="713685b8-1de4-4174-a31d-958699639aa1" providerId="ADAL" clId="{BA5E0FED-A0C6-43E5-9AC2-884F6AEFD6A4}" dt="2024-05-07T02:23:39.434" v="3267" actId="700"/>
          <ac:spMkLst>
            <pc:docMk/>
            <pc:sldMk cId="145095184" sldId="294"/>
            <ac:spMk id="2" creationId="{BB384312-FFF3-05EB-857C-303E31E38DD0}"/>
          </ac:spMkLst>
        </pc:spChg>
        <pc:spChg chg="del mod ord">
          <ac:chgData name="Amy Gordon" userId="713685b8-1de4-4174-a31d-958699639aa1" providerId="ADAL" clId="{BA5E0FED-A0C6-43E5-9AC2-884F6AEFD6A4}" dt="2024-05-07T02:23:39.434" v="3267" actId="700"/>
          <ac:spMkLst>
            <pc:docMk/>
            <pc:sldMk cId="145095184" sldId="294"/>
            <ac:spMk id="3" creationId="{2F8E3569-B7F9-7A62-7426-BBB1298E20FD}"/>
          </ac:spMkLst>
        </pc:spChg>
        <pc:spChg chg="mod ord">
          <ac:chgData name="Amy Gordon" userId="713685b8-1de4-4174-a31d-958699639aa1" providerId="ADAL" clId="{BA5E0FED-A0C6-43E5-9AC2-884F6AEFD6A4}" dt="2024-05-07T02:26:16.125" v="3304" actId="700"/>
          <ac:spMkLst>
            <pc:docMk/>
            <pc:sldMk cId="145095184" sldId="294"/>
            <ac:spMk id="4" creationId="{DB9657BA-A429-245D-6F00-F75B830375E6}"/>
          </ac:spMkLst>
        </pc:spChg>
        <pc:spChg chg="add mod ord">
          <ac:chgData name="Amy Gordon" userId="713685b8-1de4-4174-a31d-958699639aa1" providerId="ADAL" clId="{BA5E0FED-A0C6-43E5-9AC2-884F6AEFD6A4}" dt="2024-05-07T02:35:47.361" v="3474" actId="20577"/>
          <ac:spMkLst>
            <pc:docMk/>
            <pc:sldMk cId="145095184" sldId="294"/>
            <ac:spMk id="5" creationId="{4F360D6B-DECE-4843-6309-8FEB92B27364}"/>
          </ac:spMkLst>
        </pc:spChg>
        <pc:spChg chg="add del mod ord">
          <ac:chgData name="Amy Gordon" userId="713685b8-1de4-4174-a31d-958699639aa1" providerId="ADAL" clId="{BA5E0FED-A0C6-43E5-9AC2-884F6AEFD6A4}" dt="2024-05-07T02:24:13.900" v="3270"/>
          <ac:spMkLst>
            <pc:docMk/>
            <pc:sldMk cId="145095184" sldId="294"/>
            <ac:spMk id="6" creationId="{6ED4A5E8-29A9-D778-126E-0A197F382857}"/>
          </ac:spMkLst>
        </pc:spChg>
        <pc:spChg chg="add del mod ord">
          <ac:chgData name="Amy Gordon" userId="713685b8-1de4-4174-a31d-958699639aa1" providerId="ADAL" clId="{BA5E0FED-A0C6-43E5-9AC2-884F6AEFD6A4}" dt="2024-05-07T02:26:16.125" v="3304" actId="700"/>
          <ac:spMkLst>
            <pc:docMk/>
            <pc:sldMk cId="145095184" sldId="294"/>
            <ac:spMk id="8" creationId="{3ABCB475-6CBF-2D8C-E898-0446D5FE4C5E}"/>
          </ac:spMkLst>
        </pc:spChg>
        <pc:spChg chg="add mod ord">
          <ac:chgData name="Amy Gordon" userId="713685b8-1de4-4174-a31d-958699639aa1" providerId="ADAL" clId="{BA5E0FED-A0C6-43E5-9AC2-884F6AEFD6A4}" dt="2024-05-07T02:28:19.077" v="3358" actId="2711"/>
          <ac:spMkLst>
            <pc:docMk/>
            <pc:sldMk cId="145095184" sldId="294"/>
            <ac:spMk id="9" creationId="{2AFAD847-A7B8-49A1-3BAE-AF41D67C6F7A}"/>
          </ac:spMkLst>
        </pc:spChg>
        <pc:picChg chg="add mod ord">
          <ac:chgData name="Amy Gordon" userId="713685b8-1de4-4174-a31d-958699639aa1" providerId="ADAL" clId="{BA5E0FED-A0C6-43E5-9AC2-884F6AEFD6A4}" dt="2024-05-07T02:30:40.804" v="3374" actId="14100"/>
          <ac:picMkLst>
            <pc:docMk/>
            <pc:sldMk cId="145095184" sldId="294"/>
            <ac:picMk id="7" creationId="{FDE9051D-F8A6-EBA1-9620-48A1A13C60C7}"/>
          </ac:picMkLst>
        </pc:picChg>
      </pc:sldChg>
      <pc:sldChg chg="addSp modSp new mod">
        <pc:chgData name="Amy Gordon" userId="713685b8-1de4-4174-a31d-958699639aa1" providerId="ADAL" clId="{BA5E0FED-A0C6-43E5-9AC2-884F6AEFD6A4}" dt="2024-05-07T02:55:27.448" v="3598" actId="1076"/>
        <pc:sldMkLst>
          <pc:docMk/>
          <pc:sldMk cId="3672694121" sldId="295"/>
        </pc:sldMkLst>
        <pc:spChg chg="mod">
          <ac:chgData name="Amy Gordon" userId="713685b8-1de4-4174-a31d-958699639aa1" providerId="ADAL" clId="{BA5E0FED-A0C6-43E5-9AC2-884F6AEFD6A4}" dt="2024-05-07T02:53:51.440" v="3581" actId="20577"/>
          <ac:spMkLst>
            <pc:docMk/>
            <pc:sldMk cId="3672694121" sldId="295"/>
            <ac:spMk id="2" creationId="{08251A2C-F3ED-ADE3-6C97-332400665E67}"/>
          </ac:spMkLst>
        </pc:spChg>
        <pc:spChg chg="mod">
          <ac:chgData name="Amy Gordon" userId="713685b8-1de4-4174-a31d-958699639aa1" providerId="ADAL" clId="{BA5E0FED-A0C6-43E5-9AC2-884F6AEFD6A4}" dt="2024-05-07T02:55:27.448" v="3598" actId="1076"/>
          <ac:spMkLst>
            <pc:docMk/>
            <pc:sldMk cId="3672694121" sldId="295"/>
            <ac:spMk id="3" creationId="{B9728662-8804-6477-E5C6-CF0EB9FF9454}"/>
          </ac:spMkLst>
        </pc:spChg>
        <pc:spChg chg="mod">
          <ac:chgData name="Amy Gordon" userId="713685b8-1de4-4174-a31d-958699639aa1" providerId="ADAL" clId="{BA5E0FED-A0C6-43E5-9AC2-884F6AEFD6A4}" dt="2024-05-07T02:46:11.901" v="3566" actId="27636"/>
          <ac:spMkLst>
            <pc:docMk/>
            <pc:sldMk cId="3672694121" sldId="295"/>
            <ac:spMk id="4" creationId="{59E0C741-EA72-D04F-C3E3-F2D1AEB19D5F}"/>
          </ac:spMkLst>
        </pc:spChg>
        <pc:spChg chg="mod">
          <ac:chgData name="Amy Gordon" userId="713685b8-1de4-4174-a31d-958699639aa1" providerId="ADAL" clId="{BA5E0FED-A0C6-43E5-9AC2-884F6AEFD6A4}" dt="2024-05-07T02:32:30.765" v="3412" actId="1076"/>
          <ac:spMkLst>
            <pc:docMk/>
            <pc:sldMk cId="3672694121" sldId="295"/>
            <ac:spMk id="5" creationId="{ACBF5D82-5992-A720-6CC0-AB49045B24E5}"/>
          </ac:spMkLst>
        </pc:spChg>
        <pc:spChg chg="mod">
          <ac:chgData name="Amy Gordon" userId="713685b8-1de4-4174-a31d-958699639aa1" providerId="ADAL" clId="{BA5E0FED-A0C6-43E5-9AC2-884F6AEFD6A4}" dt="2024-05-07T02:32:03.573" v="3409" actId="1076"/>
          <ac:spMkLst>
            <pc:docMk/>
            <pc:sldMk cId="3672694121" sldId="295"/>
            <ac:spMk id="6" creationId="{AA1B1903-5B25-8622-4F37-43983749142E}"/>
          </ac:spMkLst>
        </pc:spChg>
        <pc:spChg chg="add mod">
          <ac:chgData name="Amy Gordon" userId="713685b8-1de4-4174-a31d-958699639aa1" providerId="ADAL" clId="{BA5E0FED-A0C6-43E5-9AC2-884F6AEFD6A4}" dt="2024-05-07T02:47:41.647" v="3572" actId="1076"/>
          <ac:spMkLst>
            <pc:docMk/>
            <pc:sldMk cId="3672694121" sldId="295"/>
            <ac:spMk id="9" creationId="{91A2C6C5-10EB-335D-A799-387B1F0F03E8}"/>
          </ac:spMkLst>
        </pc:spChg>
        <pc:picChg chg="add mod">
          <ac:chgData name="Amy Gordon" userId="713685b8-1de4-4174-a31d-958699639aa1" providerId="ADAL" clId="{BA5E0FED-A0C6-43E5-9AC2-884F6AEFD6A4}" dt="2024-05-07T02:47:31.573" v="3571" actId="1076"/>
          <ac:picMkLst>
            <pc:docMk/>
            <pc:sldMk cId="3672694121" sldId="295"/>
            <ac:picMk id="7170" creationId="{AB11045B-7511-2738-99D9-169BAFBF62DA}"/>
          </ac:picMkLst>
        </pc:picChg>
      </pc:sldChg>
      <pc:sldChg chg="addSp modSp new mod">
        <pc:chgData name="Amy Gordon" userId="713685b8-1de4-4174-a31d-958699639aa1" providerId="ADAL" clId="{BA5E0FED-A0C6-43E5-9AC2-884F6AEFD6A4}" dt="2024-05-07T02:35:35.351" v="3472" actId="14100"/>
        <pc:sldMkLst>
          <pc:docMk/>
          <pc:sldMk cId="3218961825" sldId="296"/>
        </pc:sldMkLst>
        <pc:spChg chg="mod">
          <ac:chgData name="Amy Gordon" userId="713685b8-1de4-4174-a31d-958699639aa1" providerId="ADAL" clId="{BA5E0FED-A0C6-43E5-9AC2-884F6AEFD6A4}" dt="2024-05-07T02:34:18.264" v="3442" actId="122"/>
          <ac:spMkLst>
            <pc:docMk/>
            <pc:sldMk cId="3218961825" sldId="296"/>
            <ac:spMk id="2" creationId="{02FAC6B9-5D5B-7B42-8DDA-8EDEB5E3CBFA}"/>
          </ac:spMkLst>
        </pc:spChg>
        <pc:spChg chg="add mod">
          <ac:chgData name="Amy Gordon" userId="713685b8-1de4-4174-a31d-958699639aa1" providerId="ADAL" clId="{BA5E0FED-A0C6-43E5-9AC2-884F6AEFD6A4}" dt="2024-05-07T02:35:35.351" v="3472" actId="14100"/>
          <ac:spMkLst>
            <pc:docMk/>
            <pc:sldMk cId="3218961825" sldId="296"/>
            <ac:spMk id="4" creationId="{FCB24614-93A4-6868-FAC9-384CE0CD6F7B}"/>
          </ac:spMkLst>
        </pc:spChg>
      </pc:sldChg>
      <pc:sldChg chg="modSp new mod ord">
        <pc:chgData name="Amy Gordon" userId="713685b8-1de4-4174-a31d-958699639aa1" providerId="ADAL" clId="{BA5E0FED-A0C6-43E5-9AC2-884F6AEFD6A4}" dt="2024-05-07T03:17:29.154" v="3646" actId="1076"/>
        <pc:sldMkLst>
          <pc:docMk/>
          <pc:sldMk cId="2715167641" sldId="297"/>
        </pc:sldMkLst>
        <pc:spChg chg="mod">
          <ac:chgData name="Amy Gordon" userId="713685b8-1de4-4174-a31d-958699639aa1" providerId="ADAL" clId="{BA5E0FED-A0C6-43E5-9AC2-884F6AEFD6A4}" dt="2024-05-07T03:17:29.154" v="3646" actId="1076"/>
          <ac:spMkLst>
            <pc:docMk/>
            <pc:sldMk cId="2715167641" sldId="297"/>
            <ac:spMk id="3" creationId="{61DF55B6-C2D4-F52E-F3BA-A6213CBD8B30}"/>
          </ac:spMkLst>
        </pc:spChg>
      </pc:sldChg>
      <pc:sldChg chg="addSp modSp new mod">
        <pc:chgData name="Amy Gordon" userId="713685b8-1de4-4174-a31d-958699639aa1" providerId="ADAL" clId="{BA5E0FED-A0C6-43E5-9AC2-884F6AEFD6A4}" dt="2024-05-07T20:47:43.096" v="3901" actId="1076"/>
        <pc:sldMkLst>
          <pc:docMk/>
          <pc:sldMk cId="2125450121" sldId="298"/>
        </pc:sldMkLst>
        <pc:spChg chg="add mod">
          <ac:chgData name="Amy Gordon" userId="713685b8-1de4-4174-a31d-958699639aa1" providerId="ADAL" clId="{BA5E0FED-A0C6-43E5-9AC2-884F6AEFD6A4}" dt="2024-05-07T20:44:55.344" v="3881" actId="1076"/>
          <ac:spMkLst>
            <pc:docMk/>
            <pc:sldMk cId="2125450121" sldId="298"/>
            <ac:spMk id="3" creationId="{4127825B-F6DB-D568-D867-A3FCA9CE5393}"/>
          </ac:spMkLst>
        </pc:spChg>
        <pc:spChg chg="add mod">
          <ac:chgData name="Amy Gordon" userId="713685b8-1de4-4174-a31d-958699639aa1" providerId="ADAL" clId="{BA5E0FED-A0C6-43E5-9AC2-884F6AEFD6A4}" dt="2024-05-07T20:39:07.368" v="3827" actId="20577"/>
          <ac:spMkLst>
            <pc:docMk/>
            <pc:sldMk cId="2125450121" sldId="298"/>
            <ac:spMk id="4" creationId="{D475508D-0DEB-14DA-D874-472E7DFA6631}"/>
          </ac:spMkLst>
        </pc:spChg>
        <pc:spChg chg="add mod">
          <ac:chgData name="Amy Gordon" userId="713685b8-1de4-4174-a31d-958699639aa1" providerId="ADAL" clId="{BA5E0FED-A0C6-43E5-9AC2-884F6AEFD6A4}" dt="2024-05-07T20:39:10.343" v="3828" actId="20577"/>
          <ac:spMkLst>
            <pc:docMk/>
            <pc:sldMk cId="2125450121" sldId="298"/>
            <ac:spMk id="5" creationId="{76045A1E-9B8C-8A64-D1BC-6421F018B1A0}"/>
          </ac:spMkLst>
        </pc:spChg>
        <pc:spChg chg="add mod">
          <ac:chgData name="Amy Gordon" userId="713685b8-1de4-4174-a31d-958699639aa1" providerId="ADAL" clId="{BA5E0FED-A0C6-43E5-9AC2-884F6AEFD6A4}" dt="2024-05-07T20:41:05.546" v="3841" actId="14100"/>
          <ac:spMkLst>
            <pc:docMk/>
            <pc:sldMk cId="2125450121" sldId="298"/>
            <ac:spMk id="6" creationId="{7C05BA61-192E-CDB7-97B0-75721370A890}"/>
          </ac:spMkLst>
        </pc:spChg>
        <pc:spChg chg="add mod">
          <ac:chgData name="Amy Gordon" userId="713685b8-1de4-4174-a31d-958699639aa1" providerId="ADAL" clId="{BA5E0FED-A0C6-43E5-9AC2-884F6AEFD6A4}" dt="2024-05-07T20:45:55.078" v="3887" actId="33524"/>
          <ac:spMkLst>
            <pc:docMk/>
            <pc:sldMk cId="2125450121" sldId="298"/>
            <ac:spMk id="8" creationId="{F33C9FC6-065E-4D77-E39A-19E932AB9D85}"/>
          </ac:spMkLst>
        </pc:spChg>
        <pc:spChg chg="add mod">
          <ac:chgData name="Amy Gordon" userId="713685b8-1de4-4174-a31d-958699639aa1" providerId="ADAL" clId="{BA5E0FED-A0C6-43E5-9AC2-884F6AEFD6A4}" dt="2024-05-07T20:47:43.096" v="3901" actId="1076"/>
          <ac:spMkLst>
            <pc:docMk/>
            <pc:sldMk cId="2125450121" sldId="298"/>
            <ac:spMk id="9" creationId="{AF46897D-DD59-2F66-EBE8-CA503628DE50}"/>
          </ac:spMkLst>
        </pc:spChg>
        <pc:spChg chg="add mod">
          <ac:chgData name="Amy Gordon" userId="713685b8-1de4-4174-a31d-958699639aa1" providerId="ADAL" clId="{BA5E0FED-A0C6-43E5-9AC2-884F6AEFD6A4}" dt="2024-05-07T20:43:56.823" v="3872" actId="1076"/>
          <ac:spMkLst>
            <pc:docMk/>
            <pc:sldMk cId="2125450121" sldId="298"/>
            <ac:spMk id="11" creationId="{66EF6885-0371-84BC-0EBE-A2791EB669B5}"/>
          </ac:spMkLst>
        </pc:spChg>
        <pc:spChg chg="add mod">
          <ac:chgData name="Amy Gordon" userId="713685b8-1de4-4174-a31d-958699639aa1" providerId="ADAL" clId="{BA5E0FED-A0C6-43E5-9AC2-884F6AEFD6A4}" dt="2024-05-07T20:45:10.941" v="3883" actId="2711"/>
          <ac:spMkLst>
            <pc:docMk/>
            <pc:sldMk cId="2125450121" sldId="298"/>
            <ac:spMk id="12" creationId="{110C986A-075D-E5C0-77E7-0A78C2B9E4D1}"/>
          </ac:spMkLst>
        </pc:spChg>
        <pc:spChg chg="add mod">
          <ac:chgData name="Amy Gordon" userId="713685b8-1de4-4174-a31d-958699639aa1" providerId="ADAL" clId="{BA5E0FED-A0C6-43E5-9AC2-884F6AEFD6A4}" dt="2024-05-07T20:46:18.511" v="3889" actId="20577"/>
          <ac:spMkLst>
            <pc:docMk/>
            <pc:sldMk cId="2125450121" sldId="298"/>
            <ac:spMk id="14" creationId="{2F157AD6-D19F-11D2-5BC7-9D306608FD70}"/>
          </ac:spMkLst>
        </pc:spChg>
        <pc:spChg chg="add mod">
          <ac:chgData name="Amy Gordon" userId="713685b8-1de4-4174-a31d-958699639aa1" providerId="ADAL" clId="{BA5E0FED-A0C6-43E5-9AC2-884F6AEFD6A4}" dt="2024-05-07T20:46:40.622" v="3892" actId="2711"/>
          <ac:spMkLst>
            <pc:docMk/>
            <pc:sldMk cId="2125450121" sldId="298"/>
            <ac:spMk id="15" creationId="{E74BE008-17DB-B156-5F17-38AA09B1B5F5}"/>
          </ac:spMkLst>
        </pc:spChg>
        <pc:spChg chg="add mod">
          <ac:chgData name="Amy Gordon" userId="713685b8-1de4-4174-a31d-958699639aa1" providerId="ADAL" clId="{BA5E0FED-A0C6-43E5-9AC2-884F6AEFD6A4}" dt="2024-05-07T20:46:57.030" v="3895" actId="255"/>
          <ac:spMkLst>
            <pc:docMk/>
            <pc:sldMk cId="2125450121" sldId="298"/>
            <ac:spMk id="17" creationId="{4645B122-B58D-86D2-A29B-8BEF735B2746}"/>
          </ac:spMkLst>
        </pc:spChg>
        <pc:spChg chg="add mod">
          <ac:chgData name="Amy Gordon" userId="713685b8-1de4-4174-a31d-958699639aa1" providerId="ADAL" clId="{BA5E0FED-A0C6-43E5-9AC2-884F6AEFD6A4}" dt="2024-05-07T20:47:22.913" v="3897" actId="2711"/>
          <ac:spMkLst>
            <pc:docMk/>
            <pc:sldMk cId="2125450121" sldId="298"/>
            <ac:spMk id="18" creationId="{27F61800-38F3-9356-F69A-DB1A78E2DFE4}"/>
          </ac:spMkLst>
        </pc:spChg>
        <pc:spChg chg="add mod">
          <ac:chgData name="Amy Gordon" userId="713685b8-1de4-4174-a31d-958699639aa1" providerId="ADAL" clId="{BA5E0FED-A0C6-43E5-9AC2-884F6AEFD6A4}" dt="2024-05-07T20:47:40.718" v="3900" actId="255"/>
          <ac:spMkLst>
            <pc:docMk/>
            <pc:sldMk cId="2125450121" sldId="298"/>
            <ac:spMk id="20" creationId="{94788AFE-A13C-8868-7F8B-D8ACA5614DC1}"/>
          </ac:spMkLst>
        </pc:spChg>
        <pc:picChg chg="add mod">
          <ac:chgData name="Amy Gordon" userId="713685b8-1de4-4174-a31d-958699639aa1" providerId="ADAL" clId="{BA5E0FED-A0C6-43E5-9AC2-884F6AEFD6A4}" dt="2024-05-07T20:39:31.703" v="3832" actId="1076"/>
          <ac:picMkLst>
            <pc:docMk/>
            <pc:sldMk cId="2125450121" sldId="298"/>
            <ac:picMk id="7" creationId="{EEE321BA-26CE-48F2-AF85-01F847C97867}"/>
          </ac:picMkLst>
        </pc:picChg>
        <pc:picChg chg="add mod">
          <ac:chgData name="Amy Gordon" userId="713685b8-1de4-4174-a31d-958699639aa1" providerId="ADAL" clId="{BA5E0FED-A0C6-43E5-9AC2-884F6AEFD6A4}" dt="2024-05-07T20:40:01.310" v="3835" actId="1076"/>
          <ac:picMkLst>
            <pc:docMk/>
            <pc:sldMk cId="2125450121" sldId="298"/>
            <ac:picMk id="10" creationId="{EFE65479-480F-A170-A3E3-55722459CE4E}"/>
          </ac:picMkLst>
        </pc:picChg>
        <pc:picChg chg="add mod">
          <ac:chgData name="Amy Gordon" userId="713685b8-1de4-4174-a31d-958699639aa1" providerId="ADAL" clId="{BA5E0FED-A0C6-43E5-9AC2-884F6AEFD6A4}" dt="2024-05-07T20:40:06.785" v="3836" actId="1076"/>
          <ac:picMkLst>
            <pc:docMk/>
            <pc:sldMk cId="2125450121" sldId="298"/>
            <ac:picMk id="13" creationId="{43773BAE-0649-EE8E-7D91-89C6C4593928}"/>
          </ac:picMkLst>
        </pc:picChg>
        <pc:picChg chg="add mod">
          <ac:chgData name="Amy Gordon" userId="713685b8-1de4-4174-a31d-958699639aa1" providerId="ADAL" clId="{BA5E0FED-A0C6-43E5-9AC2-884F6AEFD6A4}" dt="2024-05-07T20:40:13.647" v="3837" actId="1076"/>
          <ac:picMkLst>
            <pc:docMk/>
            <pc:sldMk cId="2125450121" sldId="298"/>
            <ac:picMk id="16" creationId="{A95211CF-66E7-B6E0-162A-2D1C11291036}"/>
          </ac:picMkLst>
        </pc:picChg>
        <pc:picChg chg="add mod">
          <ac:chgData name="Amy Gordon" userId="713685b8-1de4-4174-a31d-958699639aa1" providerId="ADAL" clId="{BA5E0FED-A0C6-43E5-9AC2-884F6AEFD6A4}" dt="2024-05-07T20:40:17.687" v="3838" actId="1076"/>
          <ac:picMkLst>
            <pc:docMk/>
            <pc:sldMk cId="2125450121" sldId="298"/>
            <ac:picMk id="19" creationId="{F1F0F2B1-F68B-ABB5-E437-1B0AD9E23685}"/>
          </ac:picMkLst>
        </pc:picChg>
      </pc:sldChg>
      <pc:sldChg chg="addSp modSp new mod modClrScheme chgLayout">
        <pc:chgData name="Amy Gordon" userId="713685b8-1de4-4174-a31d-958699639aa1" providerId="ADAL" clId="{BA5E0FED-A0C6-43E5-9AC2-884F6AEFD6A4}" dt="2024-05-07T20:52:37.411" v="3944" actId="2711"/>
        <pc:sldMkLst>
          <pc:docMk/>
          <pc:sldMk cId="870320489" sldId="299"/>
        </pc:sldMkLst>
        <pc:spChg chg="mod ord">
          <ac:chgData name="Amy Gordon" userId="713685b8-1de4-4174-a31d-958699639aa1" providerId="ADAL" clId="{BA5E0FED-A0C6-43E5-9AC2-884F6AEFD6A4}" dt="2024-05-07T20:52:22.052" v="3942" actId="700"/>
          <ac:spMkLst>
            <pc:docMk/>
            <pc:sldMk cId="870320489" sldId="299"/>
            <ac:spMk id="2" creationId="{3316190E-6CF8-5520-C0DA-D45B8AC4FBBD}"/>
          </ac:spMkLst>
        </pc:spChg>
        <pc:spChg chg="mod ord">
          <ac:chgData name="Amy Gordon" userId="713685b8-1de4-4174-a31d-958699639aa1" providerId="ADAL" clId="{BA5E0FED-A0C6-43E5-9AC2-884F6AEFD6A4}" dt="2024-05-07T20:52:22.052" v="3942" actId="700"/>
          <ac:spMkLst>
            <pc:docMk/>
            <pc:sldMk cId="870320489" sldId="299"/>
            <ac:spMk id="3" creationId="{4F77467B-9FC6-D90E-B7CC-A10BC552EF64}"/>
          </ac:spMkLst>
        </pc:spChg>
        <pc:spChg chg="add mod ord">
          <ac:chgData name="Amy Gordon" userId="713685b8-1de4-4174-a31d-958699639aa1" providerId="ADAL" clId="{BA5E0FED-A0C6-43E5-9AC2-884F6AEFD6A4}" dt="2024-05-07T20:52:37.411" v="3944" actId="2711"/>
          <ac:spMkLst>
            <pc:docMk/>
            <pc:sldMk cId="870320489" sldId="299"/>
            <ac:spMk id="4" creationId="{61958D94-EBD2-BA12-117F-A3D74A553E9E}"/>
          </ac:spMkLst>
        </pc:spChg>
      </pc:sldChg>
      <pc:sldChg chg="addSp delSp modSp new mod modClrScheme chgLayout">
        <pc:chgData name="Amy Gordon" userId="713685b8-1de4-4174-a31d-958699639aa1" providerId="ADAL" clId="{BA5E0FED-A0C6-43E5-9AC2-884F6AEFD6A4}" dt="2024-05-07T21:00:09.053" v="4117" actId="255"/>
        <pc:sldMkLst>
          <pc:docMk/>
          <pc:sldMk cId="1256942725" sldId="300"/>
        </pc:sldMkLst>
        <pc:spChg chg="del mod ord">
          <ac:chgData name="Amy Gordon" userId="713685b8-1de4-4174-a31d-958699639aa1" providerId="ADAL" clId="{BA5E0FED-A0C6-43E5-9AC2-884F6AEFD6A4}" dt="2024-05-07T20:55:44.362" v="3993" actId="700"/>
          <ac:spMkLst>
            <pc:docMk/>
            <pc:sldMk cId="1256942725" sldId="300"/>
            <ac:spMk id="2" creationId="{34D98B90-3E7F-0D6E-DA73-23E1E5049CEC}"/>
          </ac:spMkLst>
        </pc:spChg>
        <pc:spChg chg="mod ord">
          <ac:chgData name="Amy Gordon" userId="713685b8-1de4-4174-a31d-958699639aa1" providerId="ADAL" clId="{BA5E0FED-A0C6-43E5-9AC2-884F6AEFD6A4}" dt="2024-05-07T20:55:44.362" v="3993" actId="700"/>
          <ac:spMkLst>
            <pc:docMk/>
            <pc:sldMk cId="1256942725" sldId="300"/>
            <ac:spMk id="3" creationId="{5F003ADC-8DD3-947F-3CB9-8AEA16A34FC1}"/>
          </ac:spMkLst>
        </pc:spChg>
        <pc:spChg chg="add mod ord">
          <ac:chgData name="Amy Gordon" userId="713685b8-1de4-4174-a31d-958699639aa1" providerId="ADAL" clId="{BA5E0FED-A0C6-43E5-9AC2-884F6AEFD6A4}" dt="2024-05-07T20:59:55.198" v="4115" actId="1076"/>
          <ac:spMkLst>
            <pc:docMk/>
            <pc:sldMk cId="1256942725" sldId="300"/>
            <ac:spMk id="4" creationId="{3B9FE024-8BC5-FD48-EF97-3266EE544088}"/>
          </ac:spMkLst>
        </pc:spChg>
        <pc:spChg chg="add mod ord">
          <ac:chgData name="Amy Gordon" userId="713685b8-1de4-4174-a31d-958699639aa1" providerId="ADAL" clId="{BA5E0FED-A0C6-43E5-9AC2-884F6AEFD6A4}" dt="2024-05-07T21:00:09.053" v="4117" actId="255"/>
          <ac:spMkLst>
            <pc:docMk/>
            <pc:sldMk cId="1256942725" sldId="300"/>
            <ac:spMk id="5" creationId="{8692A70D-B885-010A-8BDA-A2C31F1FE78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0.16383</cdr:x>
      <cdr:y>0.07646</cdr:y>
    </cdr:from>
    <cdr:to>
      <cdr:x>0.83617</cdr:x>
      <cdr:y>0.92354</cdr:y>
    </cdr:to>
    <cdr:pic>
      <cdr:nvPicPr>
        <cdr:cNvPr id="9" name="chart">
          <a:extLst xmlns:a="http://schemas.openxmlformats.org/drawingml/2006/main">
            <a:ext uri="{FF2B5EF4-FFF2-40B4-BE49-F238E27FC236}">
              <a16:creationId xmlns:a16="http://schemas.microsoft.com/office/drawing/2014/main" id="{22E8B318-FF15-FA61-297E-78752B3D554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698682" y="454782"/>
          <a:ext cx="6971428" cy="503809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C0BC67-23C9-2F48-B20A-1DB1D07B1001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6D5A1F-1E19-AB4D-9F91-E209B821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8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D5A1F-1E19-AB4D-9F91-E209B821AD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45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D5A1F-1E19-AB4D-9F91-E209B821AD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5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D5A1F-1E19-AB4D-9F91-E209B821AD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4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nepin Coun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499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261100" y="0"/>
            <a:ext cx="5930900" cy="6858000"/>
          </a:xfrm>
        </p:spPr>
        <p:txBody>
          <a:bodyPr/>
          <a:lstStyle>
            <a:lvl1pPr marL="0" indent="0">
              <a:buNone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2CF2B1C-D339-4B39-99A3-9C9269834B47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u="none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9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261100" y="0"/>
            <a:ext cx="5930900" cy="685800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4996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C7A03E8-5071-426F-BBFC-806F39D27713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9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1212760"/>
            <a:ext cx="4954589" cy="3313684"/>
          </a:xfrm>
        </p:spPr>
        <p:txBody>
          <a:bodyPr anchor="ctr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b="0" i="0" baseline="0"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6431280" y="0"/>
            <a:ext cx="5760720" cy="685800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D8C7E71-36C2-4ABA-AF3A-C398CA75BC22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42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499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488201" y="2237591"/>
            <a:ext cx="2085297" cy="180767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268503" y="2237591"/>
            <a:ext cx="2085297" cy="180767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54623B-B854-44BC-AF39-99FAFB9CA30B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8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onten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499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488201" y="2237591"/>
            <a:ext cx="2085297" cy="180767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268503" y="2237591"/>
            <a:ext cx="2085297" cy="180767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86A9006-0F59-4A55-8631-B1034FE8F419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3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(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1076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318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3560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671" y="4243346"/>
            <a:ext cx="1736725" cy="1307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227637" y="4243346"/>
            <a:ext cx="1736725" cy="1307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18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56072" y="4243346"/>
            <a:ext cx="1736725" cy="1307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here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FD1F568-8353-4B90-9947-9AC553062B79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43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(3)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1076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318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3560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671" y="4243346"/>
            <a:ext cx="1736725" cy="1307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227637" y="4243346"/>
            <a:ext cx="1736725" cy="1307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56072" y="4243346"/>
            <a:ext cx="1736725" cy="1307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Text here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D85D91-1EBF-4DEB-BFAD-CC476E1CAD36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8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C with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96781" y="365125"/>
            <a:ext cx="495499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/>
          </p:nvPr>
        </p:nvSpPr>
        <p:spPr>
          <a:xfrm>
            <a:off x="6196780" y="1828800"/>
            <a:ext cx="4954997" cy="3797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197456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8C73B70-75CD-4A1E-8BB0-439AE3CA22C7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152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aption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606226" y="2555766"/>
            <a:ext cx="2169361" cy="238985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141859" y="2555765"/>
            <a:ext cx="2169361" cy="238985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677492" y="2555764"/>
            <a:ext cx="2169361" cy="238985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807C767-903A-414C-ACF4-866DEBBEE1E1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73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2270805"/>
            <a:ext cx="2668588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3387863"/>
            <a:ext cx="2668588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838199" y="4504921"/>
            <a:ext cx="2668588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393018" y="2360689"/>
            <a:ext cx="6960782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Explain here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393018" y="3487382"/>
            <a:ext cx="6960782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Explain here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93018" y="4603767"/>
            <a:ext cx="6960782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Explain here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E6CB594-587B-408F-8498-0FDC16E47627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8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572001"/>
            <a:ext cx="12192000" cy="1108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6540"/>
            <a:ext cx="10515600" cy="533949"/>
          </a:xfr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8199" y="1030143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357813"/>
            <a:ext cx="10515600" cy="236537"/>
          </a:xfrm>
        </p:spPr>
        <p:txBody>
          <a:bodyPr anchor="ctr">
            <a:no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dirty="0"/>
              <a:t>Department and presenter name here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7B96408-6EC6-478F-89C8-C6B5E041F00D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0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347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0FEBFCF-ECE9-46D3-861C-CBFE9D5673DA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19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3873714"/>
            <a:ext cx="6053140" cy="151841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Address here (optional)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3221665"/>
            <a:ext cx="6053140" cy="504698"/>
          </a:xfrm>
        </p:spPr>
        <p:txBody>
          <a:bodyPr anchor="ctr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Name.name@email.email</a:t>
            </a:r>
            <a:r>
              <a:rPr lang="en-US" dirty="0"/>
              <a:t>, 555-333-0000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2567784"/>
            <a:ext cx="6053140" cy="504698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0" i="0" baseline="0"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Name here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0FEBFCF-ECE9-46D3-861C-CBFE9D5673DA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46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Card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3873714"/>
            <a:ext cx="6053140" cy="151841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Address here (optional)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3221665"/>
            <a:ext cx="6053140" cy="504698"/>
          </a:xfrm>
        </p:spPr>
        <p:txBody>
          <a:bodyPr anchor="ctr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Name.name@email.email</a:t>
            </a:r>
            <a:r>
              <a:rPr lang="en-US" dirty="0"/>
              <a:t>, 555-333-0000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2567784"/>
            <a:ext cx="6053140" cy="504698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aseline="0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Name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9424132-0D87-4B5A-8206-DC4B07EFCF8E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84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179B642-FB32-464E-84E0-8E962A8B9AE8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64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0E2CEB8-D2BA-4C32-903D-15433C36A806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65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3667217"/>
            <a:ext cx="12192000" cy="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742485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798008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8080954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0136477" y="3557269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5939481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89213" y="2954144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154743" y="4153460"/>
            <a:ext cx="1613646" cy="41392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289177" y="2954144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430650" y="4157502"/>
            <a:ext cx="1613646" cy="41392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486173" y="2918768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089213" y="4158505"/>
            <a:ext cx="1613646" cy="134138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Brief explanation of event.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147704" y="2088205"/>
            <a:ext cx="1613646" cy="127986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Brief explanation of event.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289177" y="4158505"/>
            <a:ext cx="1613646" cy="134138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Brief explanation of event.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430650" y="2088205"/>
            <a:ext cx="1613646" cy="127986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Brief explanation of event.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9486173" y="4187542"/>
            <a:ext cx="1613646" cy="134138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Brief explanation of event.</a:t>
            </a: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6E13299-6D33-4D12-8497-96A5ACDC5113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9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3667217"/>
            <a:ext cx="12192000" cy="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1742485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3798008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8080954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0136477" y="3557269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5939481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89213" y="2954144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154743" y="4153460"/>
            <a:ext cx="1613646" cy="41392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289177" y="2954144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430650" y="4157502"/>
            <a:ext cx="1613646" cy="41392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486173" y="2918768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5"/>
          </p:nvPr>
        </p:nvSpPr>
        <p:spPr>
          <a:xfrm>
            <a:off x="1089025" y="4153459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26"/>
          </p:nvPr>
        </p:nvSpPr>
        <p:spPr>
          <a:xfrm>
            <a:off x="3144736" y="2021640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27"/>
          </p:nvPr>
        </p:nvSpPr>
        <p:spPr>
          <a:xfrm>
            <a:off x="5289177" y="4183285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28"/>
          </p:nvPr>
        </p:nvSpPr>
        <p:spPr>
          <a:xfrm>
            <a:off x="7342574" y="2021640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0"/>
          <p:cNvSpPr>
            <a:spLocks noGrp="1"/>
          </p:cNvSpPr>
          <p:nvPr>
            <p:ph type="pic" sz="quarter" idx="29"/>
          </p:nvPr>
        </p:nvSpPr>
        <p:spPr>
          <a:xfrm>
            <a:off x="9486173" y="4153458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609618E-8EB9-4784-B49E-CD9F36CA76B6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6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838325"/>
            <a:ext cx="10515600" cy="3777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A1D971C-21EA-4BE4-B643-12FB5ADB6F32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A317055-FCA8-4C35-BD82-DDB9B8FBEC17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3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838325"/>
            <a:ext cx="10515600" cy="37771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F992B3D-C2B2-450A-A96E-5261C91CE8A4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1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 Cur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838325"/>
            <a:ext cx="10515600" cy="32576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A08F7D9-D59E-4240-AA11-4AEC9F384084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4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398803" y="1828800"/>
            <a:ext cx="4954997" cy="379744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B0F0C3-DBBF-41BB-9C0F-8C0E86DF377B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6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398803" y="2654132"/>
            <a:ext cx="4954997" cy="2972117"/>
          </a:xfrm>
          <a:noFill/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2654132"/>
            <a:ext cx="4954997" cy="297211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98802" y="1828800"/>
            <a:ext cx="4974047" cy="677863"/>
          </a:xfrm>
        </p:spPr>
        <p:txBody>
          <a:bodyPr>
            <a:noAutofit/>
          </a:bodyPr>
          <a:lstStyle>
            <a:lvl1pPr marL="0" indent="0">
              <a:buNone/>
              <a:defRPr sz="3000" baseline="0">
                <a:latin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55038" y="1828800"/>
            <a:ext cx="4974047" cy="677863"/>
          </a:xfrm>
        </p:spPr>
        <p:txBody>
          <a:bodyPr>
            <a:noAutofit/>
          </a:bodyPr>
          <a:lstStyle>
            <a:lvl1pPr marL="0" indent="0">
              <a:buNone/>
              <a:defRPr sz="3000" baseline="0">
                <a:latin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0DC1E3E-E3CD-4299-B00C-3DDCEDBC040A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8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30143"/>
            <a:ext cx="105156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EC5EDF3-A189-4AB1-8907-5616A1677EFE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67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660810" y="6291608"/>
            <a:ext cx="1095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7B96408-6EC6-478F-89C8-C6B5E041F00D}" type="datetime1">
              <a:rPr lang="en-US" smtClean="0"/>
              <a:t>5/2/2024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374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Hennepin County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5506" y="6291608"/>
            <a:ext cx="425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6EE7409-6A40-4D5F-9523-C70A03FE53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8" r:id="rId3"/>
    <p:sldLayoutId id="2147483680" r:id="rId4"/>
    <p:sldLayoutId id="2147483670" r:id="rId5"/>
    <p:sldLayoutId id="2147483673" r:id="rId6"/>
    <p:sldLayoutId id="2147483659" r:id="rId7"/>
    <p:sldLayoutId id="2147483677" r:id="rId8"/>
    <p:sldLayoutId id="2147483655" r:id="rId9"/>
    <p:sldLayoutId id="2147483661" r:id="rId10"/>
    <p:sldLayoutId id="2147483669" r:id="rId11"/>
    <p:sldLayoutId id="2147483666" r:id="rId12"/>
    <p:sldLayoutId id="2147483664" r:id="rId13"/>
    <p:sldLayoutId id="2147483671" r:id="rId14"/>
    <p:sldLayoutId id="2147483662" r:id="rId15"/>
    <p:sldLayoutId id="2147483672" r:id="rId16"/>
    <p:sldLayoutId id="2147483674" r:id="rId17"/>
    <p:sldLayoutId id="2147483675" r:id="rId18"/>
    <p:sldLayoutId id="2147483663" r:id="rId19"/>
    <p:sldLayoutId id="2147483681" r:id="rId20"/>
    <p:sldLayoutId id="2147483665" r:id="rId21"/>
    <p:sldLayoutId id="2147483676" r:id="rId22"/>
    <p:sldLayoutId id="2147483679" r:id="rId23"/>
    <p:sldLayoutId id="2147483678" r:id="rId24"/>
    <p:sldLayoutId id="2147483667" r:id="rId25"/>
    <p:sldLayoutId id="2147483668" r:id="rId2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egoe UI Light" panose="020B0502040204020203" pitchFamily="34" charset="0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middleeastmonitor.com/20181203-egypt-seeks-to-eradicate-hepatitis-c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cipreneur.com/abbvie-receives-fda-approval-of-mavyret-for-the-treatment-of-chronic-hepatitis-c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fp.org/afp/2006/1001/p1132.html#afp20061001p1132-t1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sa.gov/sites/default/files/grants/apply/assistance/Buckets/definitions.pdf" TargetMode="External"/><Relationship Id="rId2" Type="http://schemas.openxmlformats.org/officeDocument/2006/relationships/hyperlink" Target="https://www.hhs.gov/hepatitis/blog/2017/07/18/fighting-hepatitis-c-by-providing-treatment-at-homeless-shelters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nhchc.org/understanding-homelessness/faq/" TargetMode="External"/><Relationship Id="rId5" Type="http://schemas.openxmlformats.org/officeDocument/2006/relationships/hyperlink" Target="https://www.aafp.org/afp/2006/1001/p1132.html#afp20061001p1132-ot1" TargetMode="External"/><Relationship Id="rId4" Type="http://schemas.openxmlformats.org/officeDocument/2006/relationships/hyperlink" Target="https://www.wilder.org/sites/default/files/imports/2018_HennepinCountyHomelessFactSheet_1-20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266"/>
            <a:ext cx="4057650" cy="505922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1594B"/>
                </a:solidFill>
                <a:latin typeface="Arial" panose="020B0604020202020204" pitchFamily="34" charset="0"/>
              </a:rPr>
              <a:t>“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One Stop Shop” Viral Hepatitis Treatment for Hennepin County Healthcare for the Homeless Clients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5152" y="5239544"/>
            <a:ext cx="10515600" cy="236537"/>
          </a:xfrm>
        </p:spPr>
        <p:txBody>
          <a:bodyPr/>
          <a:lstStyle/>
          <a:p>
            <a:r>
              <a:rPr lang="en-US" sz="1600" dirty="0"/>
              <a:t>Dr. Amy Gordon, DNP, NP-C</a:t>
            </a:r>
          </a:p>
          <a:p>
            <a:r>
              <a:rPr lang="en-US" dirty="0"/>
              <a:t>Amy.Gordon@hennepin.us</a:t>
            </a:r>
            <a:endParaRPr lang="en-US" sz="1600" dirty="0"/>
          </a:p>
          <a:p>
            <a:r>
              <a:rPr lang="en-US" dirty="0" err="1"/>
              <a:t>resenter</a:t>
            </a:r>
            <a:r>
              <a:rPr lang="en-US" dirty="0"/>
              <a:t> name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Hennepin County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69090" y="139407"/>
            <a:ext cx="40282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yriad Pro" charset="0"/>
                <a:ea typeface="Myriad Pro" charset="0"/>
                <a:cs typeface="Myriad Pro" charset="0"/>
              </a:rPr>
              <a:t>How to set your image in the placeholder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Right click image and select “format picture”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Select “Picture” tab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Select Crop from the drop down menu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Under Picture Position, use the Offset X and Offset Y to position your image within the frame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Myriad Pro" charset="0"/>
                <a:ea typeface="Myriad Pro" charset="0"/>
                <a:cs typeface="Myriad Pro" charset="0"/>
              </a:rPr>
              <a:t>delete this when no longer needed</a:t>
            </a:r>
          </a:p>
        </p:txBody>
      </p:sp>
      <p:pic>
        <p:nvPicPr>
          <p:cNvPr id="3" name="Picture 2" descr="A picture containing coelenterate, invertebrate&#10;&#10;Description automatically generated">
            <a:extLst>
              <a:ext uri="{FF2B5EF4-FFF2-40B4-BE49-F238E27FC236}">
                <a16:creationId xmlns:a16="http://schemas.microsoft.com/office/drawing/2014/main" id="{7D0A54E3-B704-FE88-EB5D-3E070F0BA6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811" r="22252" b="-1"/>
          <a:stretch/>
        </p:blipFill>
        <p:spPr>
          <a:xfrm>
            <a:off x="4980953" y="0"/>
            <a:ext cx="7207999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C9A2FB-B493-2F29-E379-3BD509196151}"/>
              </a:ext>
            </a:extLst>
          </p:cNvPr>
          <p:cNvSpPr txBox="1"/>
          <p:nvPr/>
        </p:nvSpPr>
        <p:spPr>
          <a:xfrm>
            <a:off x="9421160" y="6657935"/>
            <a:ext cx="2556876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middleeastmonitor.com/20181203-egypt-seeks-to-eradicate-hepatitis-c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1F2973-7753-73AA-6D1F-CADA3601D9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-3174427"/>
            <a:ext cx="12192000" cy="457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1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E9051D-F8A6-EBA1-9620-48A1A13C60C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160655" y="297388"/>
            <a:ext cx="4082473" cy="5503048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F360D6B-DECE-4843-6309-8FEB92B2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96" y="5296431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Presentation context 4/6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FAD847-A7B8-49A1-3BAE-AF41D67C6F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0033"/>
            <a:ext cx="4954997" cy="3797449"/>
          </a:xfrm>
        </p:spPr>
        <p:txBody>
          <a:bodyPr/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Viral Hepatitis Clinic</a:t>
            </a: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Hepatitis C (HCV)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657BA-A429-245D-6F00-F75B83037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AC6B9-5D5B-7B42-8DDA-8EDEB5E3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59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Prior Authorization (PA)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A635E3-834C-6055-F8B2-1D5E6A0BE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B24614-93A4-6868-FAC9-384CE0CD6F7B}"/>
              </a:ext>
            </a:extLst>
          </p:cNvPr>
          <p:cNvSpPr txBox="1"/>
          <p:nvPr/>
        </p:nvSpPr>
        <p:spPr>
          <a:xfrm>
            <a:off x="1241571" y="5956183"/>
            <a:ext cx="413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Presentation context 5/6</a:t>
            </a:r>
          </a:p>
        </p:txBody>
      </p:sp>
    </p:spTree>
    <p:extLst>
      <p:ext uri="{BB962C8B-B14F-4D97-AF65-F5344CB8AC3E}">
        <p14:creationId xmlns:p14="http://schemas.microsoft.com/office/powerpoint/2010/main" val="321896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1A2C-F3ED-ADE3-6C97-332400665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85" y="5377513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Presentation context 6/6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28662-8804-6477-E5C6-CF0EB9FF945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98802" y="2252764"/>
            <a:ext cx="4954997" cy="1633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CURE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0C741-EA72-D04F-C3E3-F2D1AEB19D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27271" y="2348474"/>
            <a:ext cx="2186740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BF5D82-5992-A720-6CC0-AB49045B24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8802" y="275647"/>
            <a:ext cx="4974047" cy="677863"/>
          </a:xfrm>
        </p:spPr>
        <p:txBody>
          <a:bodyPr/>
          <a:lstStyle/>
          <a:p>
            <a:pPr algn="ctr"/>
            <a:r>
              <a:rPr lang="en-US" dirty="0"/>
              <a:t>Sustained Virologic Response (SVR)</a:t>
            </a:r>
          </a:p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1B1903-5B25-8622-4F37-4398374914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149" y="275647"/>
            <a:ext cx="4974047" cy="677863"/>
          </a:xfrm>
        </p:spPr>
        <p:txBody>
          <a:bodyPr/>
          <a:lstStyle/>
          <a:p>
            <a:r>
              <a:rPr lang="en-US" dirty="0"/>
              <a:t>Direct Acting Antivirals (DAAs)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0F874E-01B1-0316-6A7C-8B3BE6A07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  <p:pic>
        <p:nvPicPr>
          <p:cNvPr id="7170" name="Picture 2" descr="What is Mavyret? - GoodRx">
            <a:extLst>
              <a:ext uri="{FF2B5EF4-FFF2-40B4-BE49-F238E27FC236}">
                <a16:creationId xmlns:a16="http://schemas.microsoft.com/office/drawing/2014/main" id="{AB11045B-7511-2738-99D9-169BAFBF6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20" y="1120439"/>
            <a:ext cx="4113904" cy="341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A2C6C5-10EB-335D-A799-387B1F0F03E8}"/>
              </a:ext>
            </a:extLst>
          </p:cNvPr>
          <p:cNvSpPr txBox="1"/>
          <p:nvPr/>
        </p:nvSpPr>
        <p:spPr>
          <a:xfrm>
            <a:off x="832548" y="4680811"/>
            <a:ext cx="49021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AbbVie Receives FDA Approval of MAVYRET™ for the Treatment of Chronic Hepatitis C - </a:t>
            </a:r>
            <a:r>
              <a:rPr lang="en-US" dirty="0" err="1">
                <a:hlinkClick r:id="rId3"/>
              </a:rPr>
              <a:t>Scipreneur</a:t>
            </a:r>
            <a:r>
              <a:rPr lang="en-US" dirty="0">
                <a:hlinkClick r:id="rId3"/>
              </a:rPr>
              <a:t> (thescipreneur.com)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94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B54D-D7FE-01D1-B6DF-903B3442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F55B6-C2D4-F52E-F3BA-A6213CBD8B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6779" y="2374084"/>
            <a:ext cx="4954997" cy="2648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Relevant HCV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50D6E-10BA-83F8-BE57-39EAE569E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67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C6B6C4-CAFB-97EB-21C4-31996C095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DEAAE5-170F-98EA-64AB-ACC2EA30D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5"/>
            <a:ext cx="12192000" cy="6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98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1EBBF8-09D9-3ABE-49EA-DFD015B2E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2E03FB-250B-6EDE-50AE-A5114562E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2"/>
            <a:ext cx="12192000" cy="68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24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A0D6AE-D28E-AB2E-5F8B-EC7F29EC8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C18A6-9737-9909-C232-E791752ED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21"/>
            <a:ext cx="12192000" cy="68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50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B08F93-3526-884F-D0B4-EAEA0A80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HCH Viral Hepatitis Clinic Beginning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2C10D3-FE97-E46F-F7C8-EF71B208F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6231" y="3015071"/>
            <a:ext cx="1613646" cy="413929"/>
          </a:xfrm>
        </p:spPr>
        <p:txBody>
          <a:bodyPr>
            <a:noAutofit/>
          </a:bodyPr>
          <a:lstStyle/>
          <a:p>
            <a:r>
              <a:rPr lang="en-US" sz="2800" dirty="0"/>
              <a:t>End of 2017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89BBE-28A3-B2FE-FAD4-4424F53A64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90982" y="4153459"/>
            <a:ext cx="2218369" cy="221963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Collaboration with HCH</a:t>
            </a:r>
          </a:p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49 testing sessions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1039E2-2CFF-2C00-E818-0481974FE1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9177" y="2449586"/>
            <a:ext cx="1613646" cy="918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[8/2018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0F3D3B-CC3C-8FA7-2FB2-8BEFF6E3E3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21585" y="4157502"/>
            <a:ext cx="2279433" cy="213410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>
                <a:latin typeface="Segoe UI Light" panose="020B0502040204020203" pitchFamily="34" charset="0"/>
                <a:cs typeface="Segoe UI Light" panose="020B0502040204020203" pitchFamily="34" charset="0"/>
              </a:rPr>
              <a:t>22 started on treatment</a:t>
            </a:r>
          </a:p>
          <a:p>
            <a:pPr marL="0" indent="0">
              <a:buNone/>
            </a:pPr>
            <a:r>
              <a:rPr lang="en-US" sz="8000" dirty="0">
                <a:latin typeface="Segoe UI Light" panose="020B0502040204020203" pitchFamily="34" charset="0"/>
                <a:cs typeface="Segoe UI Light" panose="020B0502040204020203" pitchFamily="34" charset="0"/>
              </a:rPr>
              <a:t>17 achieved SVR (4 not tested)</a:t>
            </a:r>
          </a:p>
          <a:p>
            <a:r>
              <a:rPr lang="en-US" sz="8000" dirty="0">
                <a:latin typeface="Segoe UI Light" panose="020B0502040204020203" pitchFamily="34" charset="0"/>
                <a:cs typeface="Segoe UI Light" panose="020B0502040204020203" pitchFamily="34" charset="0"/>
              </a:rPr>
              <a:t>No treatment failures!</a:t>
            </a:r>
          </a:p>
          <a:p>
            <a:pPr marL="0" indent="0">
              <a:buNone/>
            </a:pPr>
            <a:endParaRPr lang="en-US" sz="8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698A5C-16F8-FF76-D0AB-AF9D491813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5/2020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4B9779-571F-BCDA-2EFB-3B56D1247B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89213" y="4158505"/>
            <a:ext cx="1613646" cy="181742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HCMC Research started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5AA268-10A6-D650-D6E7-C62578C78A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47704" y="2810312"/>
            <a:ext cx="1613646" cy="522386"/>
          </a:xfrm>
        </p:spPr>
        <p:txBody>
          <a:bodyPr>
            <a:normAutofit/>
          </a:bodyPr>
          <a:lstStyle/>
          <a:p>
            <a:r>
              <a:rPr lang="en-US" sz="2800" dirty="0"/>
              <a:t>2018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63D88D-D5E2-F1A9-6125-9C56F8F6CC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09351" y="4158505"/>
            <a:ext cx="1973300" cy="249822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6200" dirty="0">
                <a:latin typeface="Segoe UI Light" panose="020B0502040204020203" pitchFamily="34" charset="0"/>
                <a:cs typeface="Segoe UI Light" panose="020B0502040204020203" pitchFamily="34" charset="0"/>
              </a:rPr>
              <a:t>340 single adults screened in 2 shelters</a:t>
            </a:r>
          </a:p>
          <a:p>
            <a:pPr marL="0" indent="0">
              <a:buNone/>
            </a:pPr>
            <a:r>
              <a:rPr lang="en-US" sz="6200" dirty="0">
                <a:latin typeface="Segoe UI Light" panose="020B0502040204020203" pitchFamily="34" charset="0"/>
                <a:cs typeface="Segoe UI Light" panose="020B0502040204020203" pitchFamily="34" charset="0"/>
              </a:rPr>
              <a:t>59 Hep C antibody +</a:t>
            </a:r>
          </a:p>
          <a:p>
            <a:pPr marL="0" indent="0">
              <a:buNone/>
            </a:pPr>
            <a:r>
              <a:rPr lang="en-US" sz="6200" dirty="0">
                <a:latin typeface="Segoe UI Light" panose="020B0502040204020203" pitchFamily="34" charset="0"/>
                <a:cs typeface="Segoe UI Light" panose="020B0502040204020203" pitchFamily="34" charset="0"/>
              </a:rPr>
              <a:t>47 PCR +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336A0F7-4702-562D-DC3A-173BE38A46F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30650" y="2918768"/>
            <a:ext cx="1613646" cy="413929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1/2021]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36C5643-A722-8F1C-CBF3-F2514C39C4C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86172" y="4187541"/>
            <a:ext cx="1727079" cy="186930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Pandemic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B1E5D-FA83-E380-D2DC-6FC86E305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69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1EACF-F406-0E3F-43F2-9B91BBDF2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HCH Viral Hepatitis Clinic Progression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FB1FA-5E6E-8766-38C7-8F2CFF3505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5/2020-12/2021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B43DE-E40F-E08C-4B95-1FC19B9C4C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0368" y="4106624"/>
            <a:ext cx="1828318" cy="202572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HCH Opportunity Center hepatitis clinic (4 </a:t>
            </a:r>
            <a:r>
              <a:rPr lang="en-US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hrs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E50AD-41E9-DCF5-F977-A11A8B7883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7/2022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ED6DB6-4A8E-906E-3CD4-8E64943290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30650" y="4157502"/>
            <a:ext cx="1768362" cy="233537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HCH Viral Hepatitis RN started internal PA process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CBE994-471E-79C7-C0D3-1E3E70B8E3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Present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F61D47-1BBA-636D-9337-CD0C3A1E04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2730" y="3934437"/>
            <a:ext cx="2365696" cy="132556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Pandemic HCH High Risk Hotels </a:t>
            </a:r>
          </a:p>
          <a:p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8 HCV treatments with CURE!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0E2805-887F-9CA7-0EAD-F8984A45DC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47704" y="2429241"/>
            <a:ext cx="1613646" cy="938831"/>
          </a:xfrm>
        </p:spPr>
        <p:txBody>
          <a:bodyPr>
            <a:noAutofit/>
          </a:bodyPr>
          <a:lstStyle/>
          <a:p>
            <a:r>
              <a:rPr lang="en-US" sz="2800" dirty="0"/>
              <a:t>9/2021-6/2022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63D315-0453-37A6-8767-6125331E81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58562" y="4158505"/>
            <a:ext cx="2264754" cy="134138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HCH Endeavors Viral Hepatitis Clinic (8 </a:t>
            </a:r>
            <a:r>
              <a:rPr lang="en-US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hrs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BB53B6-34A5-B2E8-7B91-3E0DB671BD0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30650" y="2827089"/>
            <a:ext cx="1613646" cy="540983"/>
          </a:xfrm>
        </p:spPr>
        <p:txBody>
          <a:bodyPr>
            <a:normAutofit/>
          </a:bodyPr>
          <a:lstStyle/>
          <a:p>
            <a:r>
              <a:rPr lang="en-US" sz="2800" dirty="0"/>
              <a:t>10/2023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21EC81B-9160-BE17-0B1D-BC427762F3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99012" y="4158505"/>
            <a:ext cx="2043097" cy="134138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Upward trend in treatment starts and CURES!!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F6FB979-5A21-19F7-A960-778D97584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Hennepin County</a:t>
            </a:r>
          </a:p>
        </p:txBody>
      </p:sp>
    </p:spTree>
    <p:extLst>
      <p:ext uri="{BB962C8B-B14F-4D97-AF65-F5344CB8AC3E}">
        <p14:creationId xmlns:p14="http://schemas.microsoft.com/office/powerpoint/2010/main" val="2970386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751B4E-F001-F96C-A545-C6243AD06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478D9A-A7C0-3885-579A-574CFF615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1462088"/>
            <a:ext cx="52387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93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112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5EEE38-2B73-5C7E-905C-32B682A27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7F944-39BC-44AE-D9E5-5C8E21EE3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" y="0"/>
            <a:ext cx="12185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64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BDC697-75D0-19B3-E3AD-BBBE06468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742D7DE-652D-3139-E108-A5B272B738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884635"/>
              </p:ext>
            </p:extLst>
          </p:nvPr>
        </p:nvGraphicFramePr>
        <p:xfrm>
          <a:off x="503339" y="343949"/>
          <a:ext cx="10368793" cy="5947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2475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030DEF-EB33-6732-046C-6EB102B02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94590B-FBE6-0E0C-EDCD-38CCB0FD3563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General Barriers of Care: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10BD9F9-69A1-752B-1E3B-9AC7CE159C41}"/>
              </a:ext>
            </a:extLst>
          </p:cNvPr>
          <p:cNvSpPr txBox="1">
            <a:spLocks/>
          </p:cNvSpPr>
          <p:nvPr/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Unique Obstacles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8D900C5-1EFF-EDC3-F0CD-75A790D89E26}"/>
              </a:ext>
            </a:extLst>
          </p:cNvPr>
          <p:cNvSpPr txBox="1">
            <a:spLocks/>
          </p:cNvSpPr>
          <p:nvPr/>
        </p:nvSpPr>
        <p:spPr>
          <a:xfrm>
            <a:off x="839788" y="1895475"/>
            <a:ext cx="5157787" cy="429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Building trusting relationships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Finding appropriate prescribing patterns and education techniques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hlinkClick r:id="rId2"/>
              </a:rPr>
              <a:t>https://www.aafp.org/afp/2006/1001/p1132.html#afp20061001p1132-t1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242A5-0115-556A-FBFF-C5E3C087CCAB}"/>
              </a:ext>
            </a:extLst>
          </p:cNvPr>
          <p:cNvSpPr txBox="1">
            <a:spLocks/>
          </p:cNvSpPr>
          <p:nvPr/>
        </p:nvSpPr>
        <p:spPr>
          <a:xfrm>
            <a:off x="6172200" y="714375"/>
            <a:ext cx="5183188" cy="504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 a population where histories of mental illness and substance abuse are often the norm.</a:t>
            </a:r>
          </a:p>
          <a:p>
            <a:pPr lvl="1"/>
            <a:r>
              <a:rPr lang="en-US" dirty="0"/>
              <a:t>       </a:t>
            </a:r>
          </a:p>
          <a:p>
            <a:pPr lvl="1"/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      to incorporate daily basic needs</a:t>
            </a:r>
          </a:p>
          <a:p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85696F9-4CFD-0364-5A60-A49DB77A1454}"/>
              </a:ext>
            </a:extLst>
          </p:cNvPr>
          <p:cNvSpPr/>
          <p:nvPr/>
        </p:nvSpPr>
        <p:spPr>
          <a:xfrm>
            <a:off x="5606796" y="25220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2A4A33B-B21B-FD66-F82F-12148AA3E9E5}"/>
              </a:ext>
            </a:extLst>
          </p:cNvPr>
          <p:cNvSpPr/>
          <p:nvPr/>
        </p:nvSpPr>
        <p:spPr>
          <a:xfrm>
            <a:off x="5606796" y="34620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41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2757A5-D4F2-FA56-04A9-DCA71D9DD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4127825B-F6DB-D568-D867-A3FCA9CE5393}"/>
              </a:ext>
            </a:extLst>
          </p:cNvPr>
          <p:cNvSpPr txBox="1">
            <a:spLocks/>
          </p:cNvSpPr>
          <p:nvPr/>
        </p:nvSpPr>
        <p:spPr>
          <a:xfrm>
            <a:off x="760476" y="101338"/>
            <a:ext cx="10671048" cy="7680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en-US" dirty="0"/>
              <a:t>Trajectory of connection to HCV Care</a:t>
            </a:r>
          </a:p>
        </p:txBody>
      </p:sp>
      <p:sp>
        <p:nvSpPr>
          <p:cNvPr id="4" name="Footer Placeholder 372">
            <a:extLst>
              <a:ext uri="{FF2B5EF4-FFF2-40B4-BE49-F238E27FC236}">
                <a16:creationId xmlns:a16="http://schemas.microsoft.com/office/drawing/2014/main" id="{D475508D-0DEB-14DA-D874-472E7DFA6631}"/>
              </a:ext>
            </a:extLst>
          </p:cNvPr>
          <p:cNvSpPr txBox="1">
            <a:spLocks/>
          </p:cNvSpPr>
          <p:nvPr/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lide Number Placeholder 373">
            <a:extLst>
              <a:ext uri="{FF2B5EF4-FFF2-40B4-BE49-F238E27FC236}">
                <a16:creationId xmlns:a16="http://schemas.microsoft.com/office/drawing/2014/main" id="{76045A1E-9B8C-8A64-D1BC-6421F018B1A0}"/>
              </a:ext>
            </a:extLst>
          </p:cNvPr>
          <p:cNvSpPr txBox="1">
            <a:spLocks/>
          </p:cNvSpPr>
          <p:nvPr/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7C05BA61-192E-CDB7-97B0-75721370A890}"/>
              </a:ext>
            </a:extLst>
          </p:cNvPr>
          <p:cNvSpPr txBox="1">
            <a:spLocks/>
          </p:cNvSpPr>
          <p:nvPr/>
        </p:nvSpPr>
        <p:spPr>
          <a:xfrm>
            <a:off x="343949" y="1821127"/>
            <a:ext cx="2455014" cy="28251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Initial Engagement </a:t>
            </a:r>
          </a:p>
        </p:txBody>
      </p:sp>
      <p:pic>
        <p:nvPicPr>
          <p:cNvPr id="7" name="Picture Placeholder 291" descr="checklist icon">
            <a:extLst>
              <a:ext uri="{FF2B5EF4-FFF2-40B4-BE49-F238E27FC236}">
                <a16:creationId xmlns:a16="http://schemas.microsoft.com/office/drawing/2014/main" id="{EEE321BA-26CE-48F2-AF85-01F847C97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339134" y="1089236"/>
            <a:ext cx="704088" cy="704088"/>
          </a:xfrm>
          <a:prstGeom prst="ellipse">
            <a:avLst/>
          </a:prstGeom>
        </p:spPr>
      </p:pic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F33C9FC6-065E-4D77-E39A-19E932AB9D85}"/>
              </a:ext>
            </a:extLst>
          </p:cNvPr>
          <p:cNvSpPr txBox="1">
            <a:spLocks/>
          </p:cNvSpPr>
          <p:nvPr/>
        </p:nvSpPr>
        <p:spPr>
          <a:xfrm>
            <a:off x="343949" y="3020781"/>
            <a:ext cx="2254702" cy="16865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This can look slow and steady, not even talking about Hep C cares 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F46897D-DD59-2F66-EBE8-CA503628DE50}"/>
              </a:ext>
            </a:extLst>
          </p:cNvPr>
          <p:cNvSpPr txBox="1">
            <a:spLocks/>
          </p:cNvSpPr>
          <p:nvPr/>
        </p:nvSpPr>
        <p:spPr>
          <a:xfrm>
            <a:off x="2913263" y="2451487"/>
            <a:ext cx="2011680" cy="28251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Placeholder 289" descr="person with loud speaker icon">
            <a:extLst>
              <a:ext uri="{FF2B5EF4-FFF2-40B4-BE49-F238E27FC236}">
                <a16:creationId xmlns:a16="http://schemas.microsoft.com/office/drawing/2014/main" id="{EFE65479-480F-A170-A3E3-55722459CE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" b="113"/>
          <a:stretch/>
        </p:blipFill>
        <p:spPr>
          <a:xfrm>
            <a:off x="3554706" y="1089236"/>
            <a:ext cx="704088" cy="704088"/>
          </a:xfrm>
          <a:prstGeom prst="ellipse">
            <a:avLst/>
          </a:prstGeom>
        </p:spPr>
      </p:pic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66EF6885-0371-84BC-0EBE-A2791EB669B5}"/>
              </a:ext>
            </a:extLst>
          </p:cNvPr>
          <p:cNvSpPr txBox="1">
            <a:spLocks/>
          </p:cNvSpPr>
          <p:nvPr/>
        </p:nvSpPr>
        <p:spPr>
          <a:xfrm>
            <a:off x="2697016" y="1862113"/>
            <a:ext cx="2419468" cy="137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Client Engagement</a:t>
            </a:r>
          </a:p>
          <a:p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Takes interest in their medical care 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110C986A-075D-E5C0-77E7-0A78C2B9E4D1}"/>
              </a:ext>
            </a:extLst>
          </p:cNvPr>
          <p:cNvSpPr txBox="1">
            <a:spLocks/>
          </p:cNvSpPr>
          <p:nvPr/>
        </p:nvSpPr>
        <p:spPr>
          <a:xfrm>
            <a:off x="5116484" y="1862113"/>
            <a:ext cx="2011680" cy="28251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Clinic visit </a:t>
            </a:r>
          </a:p>
          <a:p>
            <a:endParaRPr lang="en-US" dirty="0"/>
          </a:p>
        </p:txBody>
      </p:sp>
      <p:pic>
        <p:nvPicPr>
          <p:cNvPr id="13" name="Picture Placeholder 287" descr="blueprint icon">
            <a:extLst>
              <a:ext uri="{FF2B5EF4-FFF2-40B4-BE49-F238E27FC236}">
                <a16:creationId xmlns:a16="http://schemas.microsoft.com/office/drawing/2014/main" id="{43773BAE-0649-EE8E-7D91-89C6C45939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1" b="431"/>
          <a:stretch/>
        </p:blipFill>
        <p:spPr>
          <a:xfrm>
            <a:off x="5743956" y="1089236"/>
            <a:ext cx="704088" cy="704088"/>
          </a:xfrm>
          <a:prstGeom prst="ellipse">
            <a:avLst/>
          </a:prstGeom>
        </p:spPr>
      </p:pic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2F157AD6-D19F-11D2-5BC7-9D306608FD70}"/>
              </a:ext>
            </a:extLst>
          </p:cNvPr>
          <p:cNvSpPr txBox="1">
            <a:spLocks/>
          </p:cNvSpPr>
          <p:nvPr/>
        </p:nvSpPr>
        <p:spPr>
          <a:xfrm>
            <a:off x="5230784" y="2962058"/>
            <a:ext cx="1920240" cy="137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Set up cab ride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E74BE008-17DB-B156-5F17-38AA09B1B5F5}"/>
              </a:ext>
            </a:extLst>
          </p:cNvPr>
          <p:cNvSpPr txBox="1">
            <a:spLocks/>
          </p:cNvSpPr>
          <p:nvPr/>
        </p:nvSpPr>
        <p:spPr>
          <a:xfrm>
            <a:off x="7343486" y="1862113"/>
            <a:ext cx="2011680" cy="28251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Treatment</a:t>
            </a:r>
            <a:r>
              <a:rPr lang="en-US" dirty="0"/>
              <a:t> </a:t>
            </a:r>
          </a:p>
        </p:txBody>
      </p:sp>
      <p:pic>
        <p:nvPicPr>
          <p:cNvPr id="16" name="Picture Placeholder 269" descr="target icon">
            <a:extLst>
              <a:ext uri="{FF2B5EF4-FFF2-40B4-BE49-F238E27FC236}">
                <a16:creationId xmlns:a16="http://schemas.microsoft.com/office/drawing/2014/main" id="{A95211CF-66E7-B6E0-162A-2D1C112910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3" b="113"/>
          <a:stretch/>
        </p:blipFill>
        <p:spPr>
          <a:xfrm>
            <a:off x="7985853" y="1111435"/>
            <a:ext cx="704088" cy="704088"/>
          </a:xfrm>
          <a:prstGeom prst="ellipse">
            <a:avLst/>
          </a:prstGeom>
        </p:spPr>
      </p:pic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4645B122-B58D-86D2-A29B-8BEF735B2746}"/>
              </a:ext>
            </a:extLst>
          </p:cNvPr>
          <p:cNvSpPr txBox="1">
            <a:spLocks/>
          </p:cNvSpPr>
          <p:nvPr/>
        </p:nvSpPr>
        <p:spPr>
          <a:xfrm>
            <a:off x="7343486" y="2962058"/>
            <a:ext cx="1920240" cy="137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Start initially, stop randomly, re-engage in care. TREAT! 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27F61800-38F3-9356-F69A-DB1A78E2DFE4}"/>
              </a:ext>
            </a:extLst>
          </p:cNvPr>
          <p:cNvSpPr txBox="1">
            <a:spLocks/>
          </p:cNvSpPr>
          <p:nvPr/>
        </p:nvSpPr>
        <p:spPr>
          <a:xfrm>
            <a:off x="9593349" y="1862112"/>
            <a:ext cx="2011680" cy="28251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End of treatment </a:t>
            </a:r>
          </a:p>
        </p:txBody>
      </p:sp>
      <p:pic>
        <p:nvPicPr>
          <p:cNvPr id="19" name="Picture Placeholder 267" descr="rocket icon">
            <a:extLst>
              <a:ext uri="{FF2B5EF4-FFF2-40B4-BE49-F238E27FC236}">
                <a16:creationId xmlns:a16="http://schemas.microsoft.com/office/drawing/2014/main" id="{F1F0F2B1-F68B-ABB5-E437-1B0AD9E236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3" b="543"/>
          <a:stretch/>
        </p:blipFill>
        <p:spPr>
          <a:xfrm>
            <a:off x="10148778" y="1117039"/>
            <a:ext cx="704088" cy="704088"/>
          </a:xfrm>
          <a:prstGeom prst="ellipse">
            <a:avLst/>
          </a:prstGeom>
        </p:spPr>
      </p:pic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94788AFE-A13C-8868-7F8B-D8ACA5614DC1}"/>
              </a:ext>
            </a:extLst>
          </p:cNvPr>
          <p:cNvSpPr txBox="1">
            <a:spLocks/>
          </p:cNvSpPr>
          <p:nvPr/>
        </p:nvSpPr>
        <p:spPr>
          <a:xfrm>
            <a:off x="9639069" y="2962058"/>
            <a:ext cx="1920240" cy="137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Helping to engage in other cares </a:t>
            </a:r>
          </a:p>
        </p:txBody>
      </p:sp>
    </p:spTree>
    <p:extLst>
      <p:ext uri="{BB962C8B-B14F-4D97-AF65-F5344CB8AC3E}">
        <p14:creationId xmlns:p14="http://schemas.microsoft.com/office/powerpoint/2010/main" val="2125450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4800D-F81B-62BB-5F27-D493380EAB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228436"/>
            <a:ext cx="4954997" cy="379744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Address acute patient needs first</a:t>
            </a:r>
          </a:p>
          <a:p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Build relationships</a:t>
            </a:r>
          </a:p>
          <a:p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Medication storage</a:t>
            </a:r>
          </a:p>
          <a:p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Weekly clinic visits (if supportive to patient needs)</a:t>
            </a:r>
          </a:p>
          <a:p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HCH Viral Hepatitis team approach (NP, outreach RN, harm reduction specialist)</a:t>
            </a:r>
          </a:p>
          <a:p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Weekly outreach medication drops with syringe service exchange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C8C0F-A8A8-FBFF-60FD-E947BC346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495499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Strategies to Support Medication Adherence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F44753-5795-73A9-FA14-810EAC8AF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93507D3-2DF9-CA31-43F8-4244786A13A9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3" b="4323"/>
          <a:stretch>
            <a:fillRect/>
          </a:stretch>
        </p:blipFill>
        <p:spPr bwMode="auto">
          <a:xfrm>
            <a:off x="6261100" y="0"/>
            <a:ext cx="5930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279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6190E-6CF8-5520-C0DA-D45B8AC4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Recommendations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58D94-EBD2-BA12-117F-A3D74A553E9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Adapt practice with individualized care plans and self-directed targets</a:t>
            </a: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Motivational interviewing (open questions, affirmation, reflective listening and summarizing)</a:t>
            </a: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Universal HCV antibody screening with conditional PCR</a:t>
            </a:r>
          </a:p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Vaccination updates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77467B-9FC6-D90E-B7CC-A10BC552E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20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38200" y="6291608"/>
            <a:ext cx="4114800" cy="365125"/>
          </a:xfrm>
        </p:spPr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04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Amy.Gordon@hennepin.us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Dr. Amy Gordon, DNP, NP-C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199" y="6278136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</a:t>
            </a:r>
            <a:endParaRPr lang="en-US" sz="1100" dirty="0">
              <a:latin typeface="Segoe UI Light" panose="020B0502040204020203" pitchFamily="34" charset="0"/>
              <a:ea typeface="Myriad Pro Light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01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9FE024-8BC5-FD48-EF97-3266EE544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77"/>
            <a:ext cx="10515600" cy="641554"/>
          </a:xfrm>
        </p:spPr>
        <p:txBody>
          <a:bodyPr>
            <a:normAutofit/>
          </a:bodyPr>
          <a:lstStyle/>
          <a:p>
            <a:r>
              <a:rPr lang="en-US" sz="3600" dirty="0"/>
              <a:t>References: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92A70D-B885-010A-8BDA-A2C31F1FE7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82238"/>
            <a:ext cx="10515600" cy="3777167"/>
          </a:xfrm>
        </p:spPr>
        <p:txBody>
          <a:bodyPr>
            <a:normAutofit fontScale="25000" lnSpcReduction="20000"/>
          </a:bodyPr>
          <a:lstStyle/>
          <a:p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Dan, Corrina. (2017). </a:t>
            </a:r>
            <a:r>
              <a:rPr lang="en-US" sz="4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Viral Hepatitis In the News: Fighting Hepatitis C by Providing Treatment at Homeless Shelters. </a:t>
            </a:r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Retrieved July 7, 2020, from  U.S. Department of Health and Human Services Web site: </a:t>
            </a:r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  <a:hlinkClick r:id="rId2"/>
              </a:rPr>
              <a:t>https://www.hhs.gov/hepatitis/blog/2017/07/18/fighting-hepatitis-c-by-providing-treatment-at-homeless-shelters.html</a:t>
            </a:r>
            <a:endParaRPr lang="en-US" sz="4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Dorr, F., Hennepin County Public Health, personal communication, May 3, 2024.</a:t>
            </a:r>
          </a:p>
          <a:p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Health Resources &amp; Services Administration. </a:t>
            </a:r>
            <a:r>
              <a:rPr lang="en-US" sz="4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Health Center Program Terms and Definitions.</a:t>
            </a:r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(n.d.) Retrieved June 30, 2020 from </a:t>
            </a:r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https://www.hrsa.gov/sites/default/files/grants/apply/assistance/Buckets/definitions.pdf</a:t>
            </a:r>
            <a:endParaRPr lang="en-US" sz="4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Heineman, J. and Gerrard, M. (2020). </a:t>
            </a:r>
            <a:r>
              <a:rPr lang="en-US" sz="4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2018 Minnesota Homeless Study: Hennepin County: Characteristics and Trends of Those Experiencing Homelessness in Minnesota. </a:t>
            </a:r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Retrieved June 30, 2020, from Wilder Research Web site: </a:t>
            </a:r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https://www.wilder.org/sites/default/files/imports/2018_HennepinCountyHomelessFactSheet_1-20.pdf</a:t>
            </a:r>
            <a:endParaRPr lang="en-US" sz="4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440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Khalili M, Powell J, Park HH, Bush D, Naugle J, Ricco M, Magee C,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Braimoh</a:t>
            </a:r>
            <a:r>
              <a:rPr lang="en-US" sz="440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G, Zevin B,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Fokuo</a:t>
            </a:r>
            <a:r>
              <a:rPr lang="en-US" sz="440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JK, Masson CL. Shelter-Based Integrated Model Is Effective in Scaling Up Hepatitis C Testing and Treatment in Persons Experiencing Homelessness. Hepatol </a:t>
            </a:r>
            <a:r>
              <a:rPr lang="en-US" sz="4400" dirty="0" err="1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Commun</a:t>
            </a:r>
            <a:r>
              <a:rPr lang="en-US" sz="440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. 2022 Jan;6(1):50-64. </a:t>
            </a:r>
            <a:r>
              <a:rPr lang="en-US" sz="4400" dirty="0" err="1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doi</a:t>
            </a:r>
            <a:r>
              <a:rPr lang="en-US" sz="440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: 10.1002/hep4.1791. </a:t>
            </a:r>
            <a:r>
              <a:rPr lang="en-US" sz="4400" dirty="0" err="1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Epub</a:t>
            </a:r>
            <a:r>
              <a:rPr lang="en-US" sz="440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2021 Oct 10. PMID: 34628726; PMCID: PMC8710795.</a:t>
            </a:r>
            <a:endParaRPr lang="en-US" sz="4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Minnesota Department of Health Viral Hepatitis Surveillance System, </a:t>
            </a:r>
            <a:r>
              <a:rPr lang="en-US" sz="4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Keavney</a:t>
            </a:r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S.J., personal communication, May 12, 2022.</a:t>
            </a:r>
          </a:p>
          <a:p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Montauk, Susan Louisa, M.D., University of Cincinnati College of Medicine, Cincinnati, Ohio, </a:t>
            </a:r>
            <a:r>
              <a:rPr lang="en-US" sz="4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Am Fam Physician.</a:t>
            </a:r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 2006 Oct 1;74(7):1132-1138. </a:t>
            </a:r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  <a:hlinkClick r:id="rId5"/>
              </a:rPr>
              <a:t>https://www.aafp.org/afp/2006/1001/p1132.html#afp20061001p1132-ot1</a:t>
            </a:r>
            <a:endParaRPr lang="en-US" sz="4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National Health Care for the Homeless Council. Understanding homelessness: frequently asked questions. Nashville, TN: National Health Care for the Homeless Council. </a:t>
            </a:r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  <a:hlinkClick r:id="rId6"/>
              </a:rPr>
              <a:t>https://nhchc.org/understanding-homelessness/faq/external icon</a:t>
            </a:r>
            <a:endParaRPr lang="en-US" sz="4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4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Pericot</a:t>
            </a:r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-Valverde, I., </a:t>
            </a:r>
            <a:r>
              <a:rPr lang="en-US" sz="4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Rennert</a:t>
            </a:r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L., Heo, M., Akiyama, M.J., Norton, B. L., Agyemang, L., et al. Rates of perfect self-reported adherence to direct-acting antiviral therapy and its correlates among people who inject drugs on medications for opioid use disorder: The PREVAIL study. </a:t>
            </a:r>
            <a:r>
              <a:rPr lang="en-US" sz="4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J. Viral Hepatitis, </a:t>
            </a:r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2021:28:548-557. </a:t>
            </a:r>
            <a:r>
              <a:rPr lang="en-US" sz="4400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https://doi.org/10/1111.jvh.13445</a:t>
            </a:r>
          </a:p>
          <a:p>
            <a:r>
              <a:rPr lang="en-US" sz="4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Strehlow</a:t>
            </a:r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A.J., Robertson, M.J., </a:t>
            </a:r>
            <a:r>
              <a:rPr lang="en-US" sz="4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Zerger</a:t>
            </a:r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S., </a:t>
            </a:r>
            <a:r>
              <a:rPr lang="en-US" sz="4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Rongey</a:t>
            </a:r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C., </a:t>
            </a:r>
            <a:r>
              <a:rPr lang="en-US" sz="4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Arangua</a:t>
            </a:r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L., Farrell, E., et al. (2013).  Hepatitis C Among Clients of Health Care for the Homeless Primary Care Clinics [Electronic version]. </a:t>
            </a:r>
            <a:r>
              <a:rPr lang="en-US" sz="4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J Health Care Poor Underserved, 2, 811-833.</a:t>
            </a:r>
          </a:p>
          <a:p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Tibbetts, K. Hennepin County Public Health, personal communication, May 26, 2022.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003ADC-8DD3-947F-3CB9-8AEA16A34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4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2C54E9-311A-7331-232A-CDCF8C030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  <p:pic>
        <p:nvPicPr>
          <p:cNvPr id="2050" name="Picture 2" descr="USGS TOPO 24K Maps - Hennepin County - MN - USA">
            <a:extLst>
              <a:ext uri="{FF2B5EF4-FFF2-40B4-BE49-F238E27FC236}">
                <a16:creationId xmlns:a16="http://schemas.microsoft.com/office/drawing/2014/main" id="{132184B7-907E-8198-5D11-0FBDC2959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45" y="72783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8A2081-6374-E41D-48D3-7EAE7C144FA8}"/>
              </a:ext>
            </a:extLst>
          </p:cNvPr>
          <p:cNvSpPr txBox="1"/>
          <p:nvPr/>
        </p:nvSpPr>
        <p:spPr>
          <a:xfrm>
            <a:off x="3714750" y="5541234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Population, Census, April 1, 2020 </a:t>
            </a:r>
            <a:r>
              <a:rPr lang="en-US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1,281,565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D2754-29C3-8572-E094-D4CDBDDB5FBA}"/>
              </a:ext>
            </a:extLst>
          </p:cNvPr>
          <p:cNvSpPr txBox="1"/>
          <p:nvPr/>
        </p:nvSpPr>
        <p:spPr>
          <a:xfrm>
            <a:off x="4116198" y="295018"/>
            <a:ext cx="3959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Hennepin County, Minnesota</a:t>
            </a:r>
          </a:p>
        </p:txBody>
      </p:sp>
      <p:pic>
        <p:nvPicPr>
          <p:cNvPr id="2052" name="Picture 4" descr="Map Of Hennepin County Mn - Shari Demetria">
            <a:extLst>
              <a:ext uri="{FF2B5EF4-FFF2-40B4-BE49-F238E27FC236}">
                <a16:creationId xmlns:a16="http://schemas.microsoft.com/office/drawing/2014/main" id="{45009E1D-1F61-5DA2-158C-791F18D62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947434"/>
            <a:ext cx="45148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7B9AC31-8709-ABB8-B85D-DE29FD3025E0}"/>
              </a:ext>
            </a:extLst>
          </p:cNvPr>
          <p:cNvSpPr/>
          <p:nvPr/>
        </p:nvSpPr>
        <p:spPr>
          <a:xfrm>
            <a:off x="4454553" y="4072854"/>
            <a:ext cx="1904301" cy="1929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8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64F833-6E39-A7A9-A36B-C092C4654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EF85E177-29B6-4672-E5AE-4A64539C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" r="1" b="1"/>
          <a:stretch/>
        </p:blipFill>
        <p:spPr>
          <a:xfrm>
            <a:off x="122716" y="115738"/>
            <a:ext cx="11938653" cy="66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9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Name Hennepin County (HC) and Health Care for the Homeless (HCH) </a:t>
            </a:r>
            <a:r>
              <a:rPr lang="en-US" dirty="0"/>
              <a:t>hepatitis C (HCV)</a:t>
            </a:r>
            <a:r>
              <a:rPr lang="en-US" sz="2800" dirty="0"/>
              <a:t> data</a:t>
            </a:r>
          </a:p>
          <a:p>
            <a:r>
              <a:rPr lang="en-US" sz="2800" dirty="0"/>
              <a:t>Highlight the process Henne</a:t>
            </a:r>
            <a:r>
              <a:rPr lang="en-US" dirty="0"/>
              <a:t>pin County HCH took in building the viral hepatitis program</a:t>
            </a:r>
            <a:endParaRPr lang="en-US" sz="2800" dirty="0"/>
          </a:p>
          <a:p>
            <a:r>
              <a:rPr lang="en-US" sz="2800" dirty="0"/>
              <a:t>Identify general barriers to HCV care</a:t>
            </a:r>
          </a:p>
          <a:p>
            <a:r>
              <a:rPr lang="en-US" sz="2800" dirty="0"/>
              <a:t>Investigate medication adherence in a population experiencing homelessness</a:t>
            </a:r>
          </a:p>
          <a:p>
            <a:r>
              <a:rPr lang="en-US" sz="2800" dirty="0"/>
              <a:t>Recommend healthcare practices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Hennepin County</a:t>
            </a:r>
          </a:p>
        </p:txBody>
      </p:sp>
    </p:spTree>
    <p:extLst>
      <p:ext uri="{BB962C8B-B14F-4D97-AF65-F5344CB8AC3E}">
        <p14:creationId xmlns:p14="http://schemas.microsoft.com/office/powerpoint/2010/main" val="237939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0E96969-1E85-2018-1E77-D20E553D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65"/>
            <a:ext cx="10515600" cy="849744"/>
          </a:xfrm>
        </p:spPr>
        <p:txBody>
          <a:bodyPr>
            <a:normAutofit/>
          </a:bodyPr>
          <a:lstStyle/>
          <a:p>
            <a:r>
              <a:rPr lang="en-US" sz="3200" dirty="0"/>
              <a:t>Presentation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9DD3-4C1E-893A-22D8-AEBC3C4E21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942109"/>
            <a:ext cx="10515600" cy="467338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Hennepin County Healthcare for the Homeless (HCH) started in the 1980s</a:t>
            </a:r>
          </a:p>
          <a:p>
            <a:r>
              <a:rPr lang="en-US" dirty="0"/>
              <a:t>Services provided but not limited to: mental health, medical, medications for opioid use disorder (MOUD), harm reduction education/supplies and insurance coverage access</a:t>
            </a:r>
          </a:p>
          <a:p>
            <a:r>
              <a:rPr lang="en-US" dirty="0"/>
              <a:t>Clinics: 2 single adult, family, youth drop center, KOLA, Simpson, outreach and street facing</a:t>
            </a:r>
          </a:p>
          <a:p>
            <a:r>
              <a:rPr lang="en-US" dirty="0"/>
              <a:t>Hennepin County Medical Center (HCMC)/Hennepin Healthcare (HH)</a:t>
            </a:r>
          </a:p>
          <a:p>
            <a:r>
              <a:rPr lang="en-US" dirty="0"/>
              <a:t>Viral Hepatitis Clinic and hepatitis C (HCV)</a:t>
            </a:r>
          </a:p>
          <a:p>
            <a:r>
              <a:rPr lang="en-US" dirty="0"/>
              <a:t>Direct Acting Antivirals (DAAs)</a:t>
            </a:r>
          </a:p>
          <a:p>
            <a:r>
              <a:rPr lang="en-US" dirty="0"/>
              <a:t>Sustained Virologic Response (SVR)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EE8FE-7DD5-5B38-27DF-CAAAA8478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6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CF251-0C53-AA24-7A54-7305BFB5F3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Hennepin County Healthcare for the Homeless (HCH) started in the 1980s</a:t>
            </a:r>
          </a:p>
          <a:p>
            <a:endParaRPr lang="en-US" dirty="0"/>
          </a:p>
        </p:txBody>
      </p:sp>
      <p:pic>
        <p:nvPicPr>
          <p:cNvPr id="7" name="Picture 2" descr="Minneapolis, MN Free Clinics">
            <a:extLst>
              <a:ext uri="{FF2B5EF4-FFF2-40B4-BE49-F238E27FC236}">
                <a16:creationId xmlns:a16="http://schemas.microsoft.com/office/drawing/2014/main" id="{87740483-D786-435C-B5F3-5CCD5BE835E4}"/>
              </a:ext>
            </a:extLst>
          </p:cNvPr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025481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86BFD-ECBE-DD98-2E37-F237BAF24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0CBBD-D2CF-0B76-39A8-0F77F59BFA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4987" y="4583609"/>
            <a:ext cx="10515600" cy="1325562"/>
          </a:xfrm>
        </p:spPr>
        <p:txBody>
          <a:bodyPr>
            <a:normAutofit/>
          </a:bodyPr>
          <a:lstStyle/>
          <a:p>
            <a:r>
              <a:rPr lang="en-US" sz="2800" dirty="0"/>
              <a:t>Presentation context 1/6</a:t>
            </a:r>
          </a:p>
        </p:txBody>
      </p:sp>
    </p:spTree>
    <p:extLst>
      <p:ext uri="{BB962C8B-B14F-4D97-AF65-F5344CB8AC3E}">
        <p14:creationId xmlns:p14="http://schemas.microsoft.com/office/powerpoint/2010/main" val="37371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C601EE-B7B1-CBBD-E590-9D04C92838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174459"/>
            <a:ext cx="4954589" cy="3930826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D082C-A9F3-4B2F-4E68-53CCF3AF7E8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HCH services provided but not limited to: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Mental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Medical/medical respite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Outreach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Medications for opioid use disorder (MOUD)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Harm reduction education/supplies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Insurance coverage access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26CCE-DCDB-B063-679A-29D3D5F39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755BC-27DF-801F-AE81-5642708E4717}"/>
              </a:ext>
            </a:extLst>
          </p:cNvPr>
          <p:cNvSpPr txBox="1"/>
          <p:nvPr/>
        </p:nvSpPr>
        <p:spPr>
          <a:xfrm>
            <a:off x="838198" y="5645240"/>
            <a:ext cx="61029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Presentation context 2/6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B6ABB2-F0C6-37B9-A036-CFB11592E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24603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79EF61-84B2-543C-6E9C-D2A0626BC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815" y="0"/>
            <a:ext cx="5860185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056FA2-6922-CD57-8718-419A57DC2089}"/>
              </a:ext>
            </a:extLst>
          </p:cNvPr>
          <p:cNvSpPr txBox="1"/>
          <p:nvPr/>
        </p:nvSpPr>
        <p:spPr>
          <a:xfrm>
            <a:off x="6551718" y="6287401"/>
            <a:ext cx="399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Presentation context 2/6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29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54B2C1-37ED-6D64-A09C-8DB8E97DF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4" y="5494078"/>
            <a:ext cx="10515600" cy="888250"/>
          </a:xfrm>
        </p:spPr>
        <p:txBody>
          <a:bodyPr>
            <a:normAutofit/>
          </a:bodyPr>
          <a:lstStyle/>
          <a:p>
            <a:r>
              <a:rPr lang="en-US" sz="2800" dirty="0"/>
              <a:t>Presentation context 3/6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FA4AE7-1B19-DC27-72EC-A66467EF89C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42BA62-C20E-AEDA-BDC4-1E589C28A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Hennepin County</a:t>
            </a:r>
            <a:endParaRPr lang="en-US" dirty="0"/>
          </a:p>
        </p:txBody>
      </p:sp>
      <p:pic>
        <p:nvPicPr>
          <p:cNvPr id="4098" name="Picture 2" descr="Hennepin County Medical Center storm preparedness plan | Minnesota ...">
            <a:extLst>
              <a:ext uri="{FF2B5EF4-FFF2-40B4-BE49-F238E27FC236}">
                <a16:creationId xmlns:a16="http://schemas.microsoft.com/office/drawing/2014/main" id="{C86A1803-C5A8-0210-1396-E3C6F6473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02" y="0"/>
            <a:ext cx="10515600" cy="561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2B315F-E00B-DB3F-153C-762EF08BE22B}"/>
              </a:ext>
            </a:extLst>
          </p:cNvPr>
          <p:cNvSpPr txBox="1"/>
          <p:nvPr/>
        </p:nvSpPr>
        <p:spPr>
          <a:xfrm>
            <a:off x="4563176" y="5938203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https://img.apmcdn.org/64bd8ca78aff2ff36b2ae948e661a7ab98865769/uncropped/ed0890-20120511-051412tornadohcmc04.jpg</a:t>
            </a:r>
          </a:p>
        </p:txBody>
      </p:sp>
    </p:spTree>
    <p:extLst>
      <p:ext uri="{BB962C8B-B14F-4D97-AF65-F5344CB8AC3E}">
        <p14:creationId xmlns:p14="http://schemas.microsoft.com/office/powerpoint/2010/main" val="2912375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nnepin County Palette 2016">
      <a:dk1>
        <a:srgbClr val="113C66"/>
      </a:dk1>
      <a:lt1>
        <a:srgbClr val="FAFAFA"/>
      </a:lt1>
      <a:dk2>
        <a:srgbClr val="113C66"/>
      </a:dk2>
      <a:lt2>
        <a:srgbClr val="FAFAFA"/>
      </a:lt2>
      <a:accent1>
        <a:srgbClr val="0058A3"/>
      </a:accent1>
      <a:accent2>
        <a:srgbClr val="44C8F5"/>
      </a:accent2>
      <a:accent3>
        <a:srgbClr val="9FCC3B"/>
      </a:accent3>
      <a:accent4>
        <a:srgbClr val="F7931E"/>
      </a:accent4>
      <a:accent5>
        <a:srgbClr val="EF413C"/>
      </a:accent5>
      <a:accent6>
        <a:srgbClr val="3E1151"/>
      </a:accent6>
      <a:hlink>
        <a:srgbClr val="00AEEF"/>
      </a:hlink>
      <a:folHlink>
        <a:srgbClr val="44C8F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 Template November 2016" id="{7305A6EE-1A77-4FF8-AE84-8B38D37E2C3C}" vid="{69EA2A9D-4C5A-4AE2-A084-1E1C853FD7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hc-ppt-template-2016</Template>
  <TotalTime>11677</TotalTime>
  <Words>1306</Words>
  <Application>Microsoft Office PowerPoint</Application>
  <PresentationFormat>Widescreen</PresentationFormat>
  <Paragraphs>160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Myriad Pro</vt:lpstr>
      <vt:lpstr>Roboto</vt:lpstr>
      <vt:lpstr>Segoe UI</vt:lpstr>
      <vt:lpstr>Segoe UI Light</vt:lpstr>
      <vt:lpstr>Office Theme</vt:lpstr>
      <vt:lpstr>“One Stop Shop” Viral Hepatitis Treatment for Hennepin County Healthcare for the Homeless Clients</vt:lpstr>
      <vt:lpstr>PowerPoint Presentation</vt:lpstr>
      <vt:lpstr>PowerPoint Presentation</vt:lpstr>
      <vt:lpstr>PowerPoint Presentation</vt:lpstr>
      <vt:lpstr>Objectives:</vt:lpstr>
      <vt:lpstr>Presentation Context</vt:lpstr>
      <vt:lpstr>Presentation context 1/6</vt:lpstr>
      <vt:lpstr>PowerPoint Presentation</vt:lpstr>
      <vt:lpstr>Presentation context 3/6</vt:lpstr>
      <vt:lpstr>Presentation context 4/6</vt:lpstr>
      <vt:lpstr>Prior Authorization (PA)</vt:lpstr>
      <vt:lpstr>Presentation context 6/6</vt:lpstr>
      <vt:lpstr>PowerPoint Presentation</vt:lpstr>
      <vt:lpstr>PowerPoint Presentation</vt:lpstr>
      <vt:lpstr>PowerPoint Presentation</vt:lpstr>
      <vt:lpstr>PowerPoint Presentation</vt:lpstr>
      <vt:lpstr>HCH Viral Hepatitis Clinic Beginning</vt:lpstr>
      <vt:lpstr>HCH Viral Hepatitis Clinic Progression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Strategies to Support Medication Adherence</vt:lpstr>
      <vt:lpstr>Practice Recommendations</vt:lpstr>
      <vt:lpstr>Questions</vt:lpstr>
      <vt:lpstr>PowerPoint Presentation</vt:lpstr>
      <vt:lpstr>References: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Amy Gordon</dc:creator>
  <cp:keywords/>
  <dc:description/>
  <cp:lastModifiedBy>Amy Gordon</cp:lastModifiedBy>
  <cp:revision>1</cp:revision>
  <cp:lastPrinted>2024-05-08T19:04:44Z</cp:lastPrinted>
  <dcterms:created xsi:type="dcterms:W3CDTF">2024-03-19T13:17:43Z</dcterms:created>
  <dcterms:modified xsi:type="dcterms:W3CDTF">2024-05-09T19:44:29Z</dcterms:modified>
  <cp:category/>
</cp:coreProperties>
</file>