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66.xml"/>
  <Override ContentType="application/vnd.openxmlformats-officedocument.presentationml.slideLayout+xml" PartName="/ppt/slideLayouts/slideLayout96.xml"/>
  <Override ContentType="application/vnd.openxmlformats-officedocument.presentationml.slideLayout+xml" PartName="/ppt/slideLayouts/slideLayout358.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382.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374.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93.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41.xml"/>
  <Override ContentType="application/vnd.openxmlformats-officedocument.presentationml.slideLayout+xml" PartName="/ppt/slideLayouts/slideLayout214.xml"/>
  <Override ContentType="application/vnd.openxmlformats-officedocument.presentationml.slideLayout+xml" PartName="/ppt/slideLayouts/slideLayout15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238.xml"/>
  <Override ContentType="application/vnd.openxmlformats-officedocument.presentationml.slideLayout+xml" PartName="/ppt/slideLayouts/slideLayout73.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304.xml"/>
  <Override ContentType="application/vnd.openxmlformats-officedocument.presentationml.slideLayout+xml" PartName="/ppt/slideLayouts/slideLayout334.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270.xml"/>
  <Override ContentType="application/vnd.openxmlformats-officedocument.presentationml.slideLayout+xml" PartName="/ppt/slideLayouts/slideLayout253.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367.xml"/>
  <Override ContentType="application/vnd.openxmlformats-officedocument.presentationml.slideLayout+xml" PartName="/ppt/slideLayouts/slideLayout103.xml"/>
  <Override ContentType="application/vnd.openxmlformats-officedocument.presentationml.slideLayout+xml" PartName="/ppt/slideLayouts/slideLayout89.xml"/>
  <Override ContentType="application/vnd.openxmlformats-officedocument.presentationml.slideLayout+xml" PartName="/ppt/slideLayouts/slideLayout357.xml"/>
  <Override ContentType="application/vnd.openxmlformats-officedocument.presentationml.slideLayout+xml" PartName="/ppt/slideLayouts/slideLayout180.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68.xml"/>
  <Override ContentType="application/vnd.openxmlformats-officedocument.presentationml.slideLayout+xml" PartName="/ppt/slideLayouts/slideLayout294.xml"/>
  <Override ContentType="application/vnd.openxmlformats-officedocument.presentationml.slideLayout+xml" PartName="/ppt/slideLayouts/slideLayout18.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373.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231.xml"/>
  <Override ContentType="application/vnd.openxmlformats-officedocument.presentationml.slideLayout+xml" PartName="/ppt/slideLayouts/slideLayout342.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299.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335.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57.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320.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384.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305.xml"/>
  <Override ContentType="application/vnd.openxmlformats-officedocument.presentationml.slideLayout+xml" PartName="/ppt/slideLayouts/slideLayout348.xml"/>
  <Override ContentType="application/vnd.openxmlformats-officedocument.presentationml.slideLayout+xml" PartName="/ppt/slideLayouts/slideLayout47.xml"/>
  <Override ContentType="application/vnd.openxmlformats-officedocument.presentationml.slideLayout+xml" PartName="/ppt/slideLayouts/slideLayout35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35.xml"/>
  <Override ContentType="application/vnd.openxmlformats-officedocument.presentationml.slideLayout+xml" PartName="/ppt/slideLayouts/slideLayout228.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325.xml"/>
  <Override ContentType="application/vnd.openxmlformats-officedocument.presentationml.slideLayout+xml" PartName="/ppt/slideLayouts/slideLayout341.xml"/>
  <Override ContentType="application/vnd.openxmlformats-officedocument.presentationml.slideLayout+xml" PartName="/ppt/slideLayouts/slideLayout368.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255.xml"/>
  <Override ContentType="application/vnd.openxmlformats-officedocument.presentationml.slideLayout+xml" PartName="/ppt/slideLayouts/slideLayout381.xml"/>
  <Override ContentType="application/vnd.openxmlformats-officedocument.presentationml.slideLayout+xml" PartName="/ppt/slideLayouts/slideLayout127.xml"/>
  <Override ContentType="application/vnd.openxmlformats-officedocument.presentationml.slideLayout+xml" PartName="/ppt/slideLayouts/slideLayout17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240.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75.xml"/>
  <Override ContentType="application/vnd.openxmlformats-officedocument.presentationml.slideLayout+xml" PartName="/ppt/slideLayouts/slideLayout32.xml"/>
  <Override ContentType="application/vnd.openxmlformats-officedocument.presentationml.slideLayout+xml" PartName="/ppt/slideLayouts/slideLayout375.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233.xml"/>
  <Override ContentType="application/vnd.openxmlformats-officedocument.presentationml.slideLayout+xml" PartName="/ppt/slideLayouts/slideLayout383.xml"/>
  <Override ContentType="application/vnd.openxmlformats-officedocument.presentationml.slideLayout+xml" PartName="/ppt/slideLayouts/slideLayout60.xml"/>
  <Override ContentType="application/vnd.openxmlformats-officedocument.presentationml.slideLayout+xml" PartName="/ppt/slideLayouts/slideLayout32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369.xml"/>
  <Override ContentType="application/vnd.openxmlformats-officedocument.presentationml.slideLayout+xml" PartName="/ppt/slideLayouts/slideLayout276.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360.xml"/>
  <Override ContentType="application/vnd.openxmlformats-officedocument.presentationml.slideLayout+xml" PartName="/ppt/slideLayouts/slideLayout261.xml"/>
  <Override ContentType="application/vnd.openxmlformats-officedocument.presentationml.slideLayout+xml" PartName="/ppt/slideLayouts/slideLayout4.xml"/>
  <Override ContentType="application/vnd.openxmlformats-officedocument.presentationml.slideLayout+xml" PartName="/ppt/slideLayouts/slideLayout355.xml"/>
  <Override ContentType="application/vnd.openxmlformats-officedocument.presentationml.slideLayout+xml" PartName="/ppt/slideLayouts/slideLayout312.xml"/>
  <Override ContentType="application/vnd.openxmlformats-officedocument.presentationml.slideLayout+xml" PartName="/ppt/slideLayouts/slideLayout227.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76.xml"/>
  <Override ContentType="application/vnd.openxmlformats-officedocument.presentationml.slideLayout+xml" PartName="/ppt/slideLayouts/slideLayout33.xml"/>
  <Override ContentType="application/vnd.openxmlformats-officedocument.presentationml.slideLayout+xml" PartName="/ppt/slideLayouts/slideLayout327.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361.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26.xml"/>
  <Override ContentType="application/vnd.openxmlformats-officedocument.presentationml.slideLayout+xml" PartName="/ppt/slideLayouts/slideLayout254.xml"/>
  <Override ContentType="application/vnd.openxmlformats-officedocument.presentationml.slideLayout+xml" PartName="/ppt/slideLayouts/slideLayout169.xml"/>
  <Override ContentType="application/vnd.openxmlformats-officedocument.presentationml.slideLayout+xml" PartName="/ppt/slideLayouts/slideLayout27.xml"/>
  <Override ContentType="application/vnd.openxmlformats-officedocument.presentationml.slideLayout+xml" PartName="/ppt/slideLayouts/slideLayout376.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226.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34.xml"/>
  <Override ContentType="application/vnd.openxmlformats-officedocument.presentationml.slideLayout+xml" PartName="/ppt/slideLayouts/slideLayout331.xml"/>
  <Override ContentType="application/vnd.openxmlformats-officedocument.presentationml.slideLayout+xml" PartName="/ppt/slideLayouts/slideLayout242.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386.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53.xml"/>
  <Override ContentType="application/vnd.openxmlformats-officedocument.presentationml.slideLayout+xml" PartName="/ppt/slideLayouts/slideLayout257.xml"/>
  <Override ContentType="application/vnd.openxmlformats-officedocument.presentationml.slideLayout+xml" PartName="/ppt/slideLayouts/slideLayout84.xml"/>
  <Override ContentType="application/vnd.openxmlformats-officedocument.presentationml.slideLayout+xml" PartName="/ppt/slideLayouts/slideLayout370.xml"/>
  <Override ContentType="application/vnd.openxmlformats-officedocument.presentationml.slideLayout+xml" PartName="/ppt/slideLayouts/slideLayout92.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362.xml"/>
  <Override ContentType="application/vnd.openxmlformats-officedocument.presentationml.slideLayout+xml" PartName="/ppt/slideLayouts/slideLayout17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77.xml"/>
  <Override ContentType="application/vnd.openxmlformats-officedocument.presentationml.slideLayout+xml" PartName="/ppt/slideLayouts/slideLayout161.xml"/>
  <Override ContentType="application/vnd.openxmlformats-officedocument.presentationml.slideLayout+xml" PartName="/ppt/slideLayouts/slideLayout266.xml"/>
  <Override ContentType="application/vnd.openxmlformats-officedocument.presentationml.slideLayout+xml" PartName="/ppt/slideLayouts/slideLayout249.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296.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162.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339.xml"/>
  <Override ContentType="application/vnd.openxmlformats-officedocument.presentationml.slideLayout+xml" PartName="/ppt/slideLayouts/slideLayout288.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36.xml"/>
  <Override ContentType="application/vnd.openxmlformats-officedocument.presentationml.slideLayout+xml" PartName="/ppt/slideLayouts/slideLayout274.xml"/>
  <Override ContentType="application/vnd.openxmlformats-officedocument.presentationml.slideLayout+xml" PartName="/ppt/slideLayouts/slideLayout385.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329.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90.xml"/>
  <Override ContentType="application/vnd.openxmlformats-officedocument.presentationml.slideLayout+xml" PartName="/ppt/slideLayouts/slideLayout378.xml"/>
  <Override ContentType="application/vnd.openxmlformats-officedocument.presentationml.slideLayout+xml" PartName="/ppt/slideLayouts/slideLayout26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241.xml"/>
  <Override ContentType="application/vnd.openxmlformats-officedocument.presentationml.slideLayout+xml" PartName="/ppt/slideLayouts/slideLayout363.xml"/>
  <Override ContentType="application/vnd.openxmlformats-officedocument.presentationml.slideLayout+xml" PartName="/ppt/slideLayouts/slideLayout31.xml"/>
  <Override ContentType="application/vnd.openxmlformats-officedocument.presentationml.slideLayout+xml" PartName="/ppt/slideLayouts/slideLayout14.xml"/>
  <Override ContentType="application/vnd.openxmlformats-officedocument.presentationml.slideLayout+xml" PartName="/ppt/slideLayouts/slideLayout380.xml"/>
  <Override ContentType="application/vnd.openxmlformats-officedocument.presentationml.slideLayout+xml" PartName="/ppt/slideLayouts/slideLayout199.xml"/>
  <Override ContentType="application/vnd.openxmlformats-officedocument.presentationml.slideLayout+xml" PartName="/ppt/slideLayouts/slideLayout346.xml"/>
  <Override ContentType="application/vnd.openxmlformats-officedocument.presentationml.slideLayout+xml" PartName="/ppt/slideLayouts/slideLayout171.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259.xml"/>
  <Override ContentType="application/vnd.openxmlformats-officedocument.presentationml.slideLayout+xml" PartName="/ppt/slideLayouts/slideLayout208.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372.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336.xml"/>
  <Override ContentType="application/vnd.openxmlformats-officedocument.presentationml.slideLayout+xml" PartName="/ppt/slideLayouts/slideLayout166.xml"/>
  <Override ContentType="application/vnd.openxmlformats-officedocument.presentationml.slideLayout+xml" PartName="/ppt/slideLayouts/slideLayout379.xml"/>
  <Override ContentType="application/vnd.openxmlformats-officedocument.presentationml.slideLayout+xml" PartName="/ppt/slideLayouts/slideLayout272.xml"/>
  <Override ContentType="application/vnd.openxmlformats-officedocument.presentationml.slideLayout+xml" PartName="/ppt/slideLayouts/slideLayout264.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43.xml"/>
  <Override ContentType="application/vnd.openxmlformats-officedocument.presentationml.slideLayout+xml" PartName="/ppt/slideLayouts/slideLayout364.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286.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365.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215.xml"/>
  <Override ContentType="application/vnd.openxmlformats-officedocument.presentationml.slideLayout+xml" PartName="/ppt/slideLayouts/slideLayout25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337.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71.xml"/>
  <Override ContentType="application/vnd.openxmlformats-officedocument.presentationml.slideLayout+xml" PartName="/ppt/slideLayouts/slideLayout387.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344.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186.xml"/>
  <Override ContentType="application/vnd.openxmlformats-officedocument.presentationml.slideLayout+xml" PartName="/ppt/slideLayouts/slideLayout359.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4035" r:id="rId4"/>
    <p:sldMasterId id="2147484036" r:id="rId5"/>
    <p:sldMasterId id="2147484037" r:id="rId6"/>
    <p:sldMasterId id="2147484038" r:id="rId7"/>
    <p:sldMasterId id="2147484039" r:id="rId8"/>
    <p:sldMasterId id="2147484040" r:id="rId9"/>
    <p:sldMasterId id="2147484041" r:id="rId10"/>
    <p:sldMasterId id="2147484042"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Lst>
  <p:sldSz cy="5143500" cx="9144000"/>
  <p:notesSz cx="6858000" cy="9144000"/>
  <p:embeddedFontLst>
    <p:embeddedFont>
      <p:font typeface="Rubik Light"/>
      <p:regular r:id="rId67"/>
      <p:bold r:id="rId68"/>
      <p:italic r:id="rId69"/>
      <p:boldItalic r:id="rId70"/>
    </p:embeddedFont>
    <p:embeddedFont>
      <p:font typeface="Public Sans Medium"/>
      <p:regular r:id="rId71"/>
      <p:bold r:id="rId72"/>
      <p:italic r:id="rId73"/>
      <p:boldItalic r:id="rId74"/>
    </p:embeddedFont>
    <p:embeddedFont>
      <p:font typeface="Public Sans"/>
      <p:regular r:id="rId75"/>
      <p:bold r:id="rId76"/>
      <p:italic r:id="rId77"/>
      <p:boldItalic r:id="rId78"/>
    </p:embeddedFont>
    <p:embeddedFont>
      <p:font typeface="Rubik Black"/>
      <p:bold r:id="rId79"/>
      <p:boldItalic r:id="rId80"/>
    </p:embeddedFont>
    <p:embeddedFont>
      <p:font typeface="Rubik SemiBold"/>
      <p:regular r:id="rId81"/>
      <p:bold r:id="rId82"/>
      <p:italic r:id="rId83"/>
      <p:boldItalic r:id="rId84"/>
    </p:embeddedFont>
    <p:embeddedFont>
      <p:font typeface="Century Gothic"/>
      <p:regular r:id="rId85"/>
      <p:bold r:id="rId86"/>
      <p:italic r:id="rId87"/>
      <p:boldItalic r:id="rId88"/>
    </p:embeddedFont>
    <p:embeddedFont>
      <p:font typeface="Rubik Medium"/>
      <p:regular r:id="rId89"/>
      <p:bold r:id="rId90"/>
      <p:italic r:id="rId91"/>
      <p:boldItalic r:id="rId92"/>
    </p:embeddedFont>
    <p:embeddedFont>
      <p:font typeface="Public Sans Thin"/>
      <p:regular r:id="rId93"/>
      <p:bold r:id="rId94"/>
      <p:italic r:id="rId95"/>
      <p:boldItalic r:id="rId96"/>
    </p:embeddedFont>
    <p:embeddedFont>
      <p:font typeface="Rubik ExtraBold"/>
      <p:bold r:id="rId97"/>
      <p:boldItalic r:id="rId98"/>
    </p:embeddedFont>
    <p:embeddedFont>
      <p:font typeface="Rubik"/>
      <p:regular r:id="rId99"/>
      <p:bold r:id="rId100"/>
      <p:italic r:id="rId101"/>
      <p:boldItalic r:id="rId102"/>
    </p:embeddedFont>
    <p:embeddedFont>
      <p:font typeface="Public Sans Light"/>
      <p:regular r:id="rId103"/>
      <p:bold r:id="rId104"/>
      <p:italic r:id="rId105"/>
      <p:boldItalic r:id="rId106"/>
    </p:embeddedFont>
    <p:embeddedFont>
      <p:font typeface="Public Sans SemiBold"/>
      <p:regular r:id="rId107"/>
      <p:bold r:id="rId108"/>
      <p:italic r:id="rId109"/>
      <p:boldItalic r:id="rId1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07" Type="http://schemas.openxmlformats.org/officeDocument/2006/relationships/font" Target="fonts/PublicSansSemiBold-regular.fntdata"/><Relationship Id="rId106" Type="http://schemas.openxmlformats.org/officeDocument/2006/relationships/font" Target="fonts/PublicSansLight-boldItalic.fntdata"/><Relationship Id="rId105" Type="http://schemas.openxmlformats.org/officeDocument/2006/relationships/font" Target="fonts/PublicSansLight-italic.fntdata"/><Relationship Id="rId104" Type="http://schemas.openxmlformats.org/officeDocument/2006/relationships/font" Target="fonts/PublicSansLight-bold.fntdata"/><Relationship Id="rId109" Type="http://schemas.openxmlformats.org/officeDocument/2006/relationships/font" Target="fonts/PublicSansSemiBold-italic.fntdata"/><Relationship Id="rId108" Type="http://schemas.openxmlformats.org/officeDocument/2006/relationships/font" Target="fonts/PublicSansSemiBold-bold.fntdata"/><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103" Type="http://schemas.openxmlformats.org/officeDocument/2006/relationships/font" Target="fonts/PublicSansLight-regular.fntdata"/><Relationship Id="rId102" Type="http://schemas.openxmlformats.org/officeDocument/2006/relationships/font" Target="fonts/Rubik-boldItalic.fntdata"/><Relationship Id="rId101" Type="http://schemas.openxmlformats.org/officeDocument/2006/relationships/font" Target="fonts/Rubik-italic.fntdata"/><Relationship Id="rId100" Type="http://schemas.openxmlformats.org/officeDocument/2006/relationships/font" Target="fonts/Rubik-bold.fntdata"/><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95" Type="http://schemas.openxmlformats.org/officeDocument/2006/relationships/font" Target="fonts/PublicSansThin-italic.fntdata"/><Relationship Id="rId94" Type="http://schemas.openxmlformats.org/officeDocument/2006/relationships/font" Target="fonts/PublicSansThin-bold.fntdata"/><Relationship Id="rId97" Type="http://schemas.openxmlformats.org/officeDocument/2006/relationships/font" Target="fonts/RubikExtraBold-bold.fntdata"/><Relationship Id="rId96" Type="http://schemas.openxmlformats.org/officeDocument/2006/relationships/font" Target="fonts/PublicSansThin-boldItalic.fntdata"/><Relationship Id="rId11" Type="http://schemas.openxmlformats.org/officeDocument/2006/relationships/slideMaster" Target="slideMasters/slideMaster8.xml"/><Relationship Id="rId99" Type="http://schemas.openxmlformats.org/officeDocument/2006/relationships/font" Target="fonts/Rubik-regular.fntdata"/><Relationship Id="rId10" Type="http://schemas.openxmlformats.org/officeDocument/2006/relationships/slideMaster" Target="slideMasters/slideMaster7.xml"/><Relationship Id="rId98" Type="http://schemas.openxmlformats.org/officeDocument/2006/relationships/font" Target="fonts/RubikExtraBold-boldItalic.fntdata"/><Relationship Id="rId13" Type="http://schemas.openxmlformats.org/officeDocument/2006/relationships/slide" Target="slides/slide1.xml"/><Relationship Id="rId12" Type="http://schemas.openxmlformats.org/officeDocument/2006/relationships/notesMaster" Target="notesMasters/notesMaster1.xml"/><Relationship Id="rId91" Type="http://schemas.openxmlformats.org/officeDocument/2006/relationships/font" Target="fonts/RubikMedium-italic.fntdata"/><Relationship Id="rId90" Type="http://schemas.openxmlformats.org/officeDocument/2006/relationships/font" Target="fonts/RubikMedium-bold.fntdata"/><Relationship Id="rId93" Type="http://schemas.openxmlformats.org/officeDocument/2006/relationships/font" Target="fonts/PublicSansThin-regular.fntdata"/><Relationship Id="rId92" Type="http://schemas.openxmlformats.org/officeDocument/2006/relationships/font" Target="fonts/RubikMedium-boldItalic.fntdata"/><Relationship Id="rId15" Type="http://schemas.openxmlformats.org/officeDocument/2006/relationships/slide" Target="slides/slide3.xml"/><Relationship Id="rId110" Type="http://schemas.openxmlformats.org/officeDocument/2006/relationships/font" Target="fonts/PublicSansSemiBold-boldItalic.fntdata"/><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 Id="rId84" Type="http://schemas.openxmlformats.org/officeDocument/2006/relationships/font" Target="fonts/RubikSemiBold-boldItalic.fntdata"/><Relationship Id="rId83" Type="http://schemas.openxmlformats.org/officeDocument/2006/relationships/font" Target="fonts/RubikSemiBold-italic.fntdata"/><Relationship Id="rId86" Type="http://schemas.openxmlformats.org/officeDocument/2006/relationships/font" Target="fonts/CenturyGothic-bold.fntdata"/><Relationship Id="rId85" Type="http://schemas.openxmlformats.org/officeDocument/2006/relationships/font" Target="fonts/CenturyGothic-regular.fntdata"/><Relationship Id="rId88" Type="http://schemas.openxmlformats.org/officeDocument/2006/relationships/font" Target="fonts/CenturyGothic-boldItalic.fntdata"/><Relationship Id="rId87" Type="http://schemas.openxmlformats.org/officeDocument/2006/relationships/font" Target="fonts/CenturyGothic-italic.fntdata"/><Relationship Id="rId89" Type="http://schemas.openxmlformats.org/officeDocument/2006/relationships/font" Target="fonts/RubikMedium-regular.fntdata"/><Relationship Id="rId80" Type="http://schemas.openxmlformats.org/officeDocument/2006/relationships/font" Target="fonts/RubikBlack-boldItalic.fntdata"/><Relationship Id="rId82" Type="http://schemas.openxmlformats.org/officeDocument/2006/relationships/font" Target="fonts/RubikSemiBold-bold.fntdata"/><Relationship Id="rId81" Type="http://schemas.openxmlformats.org/officeDocument/2006/relationships/font" Target="fonts/Rubik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PublicSansMedium-italic.fntdata"/><Relationship Id="rId72" Type="http://schemas.openxmlformats.org/officeDocument/2006/relationships/font" Target="fonts/PublicSansMedium-bold.fntdata"/><Relationship Id="rId75" Type="http://schemas.openxmlformats.org/officeDocument/2006/relationships/font" Target="fonts/PublicSans-regular.fntdata"/><Relationship Id="rId74" Type="http://schemas.openxmlformats.org/officeDocument/2006/relationships/font" Target="fonts/PublicSansMedium-boldItalic.fntdata"/><Relationship Id="rId77" Type="http://schemas.openxmlformats.org/officeDocument/2006/relationships/font" Target="fonts/PublicSans-italic.fntdata"/><Relationship Id="rId76" Type="http://schemas.openxmlformats.org/officeDocument/2006/relationships/font" Target="fonts/PublicSans-bold.fntdata"/><Relationship Id="rId79" Type="http://schemas.openxmlformats.org/officeDocument/2006/relationships/font" Target="fonts/RubikBlack-bold.fntdata"/><Relationship Id="rId78" Type="http://schemas.openxmlformats.org/officeDocument/2006/relationships/font" Target="fonts/PublicSans-boldItalic.fntdata"/><Relationship Id="rId71" Type="http://schemas.openxmlformats.org/officeDocument/2006/relationships/font" Target="fonts/PublicSansMedium-regular.fntdata"/><Relationship Id="rId70" Type="http://schemas.openxmlformats.org/officeDocument/2006/relationships/font" Target="fonts/RubikLight-boldItalic.fntdata"/><Relationship Id="rId62" Type="http://schemas.openxmlformats.org/officeDocument/2006/relationships/slide" Target="slides/slide50.xml"/><Relationship Id="rId61" Type="http://schemas.openxmlformats.org/officeDocument/2006/relationships/slide" Target="slides/slide49.xml"/><Relationship Id="rId64" Type="http://schemas.openxmlformats.org/officeDocument/2006/relationships/slide" Target="slides/slide52.xml"/><Relationship Id="rId63" Type="http://schemas.openxmlformats.org/officeDocument/2006/relationships/slide" Target="slides/slide51.xml"/><Relationship Id="rId66" Type="http://schemas.openxmlformats.org/officeDocument/2006/relationships/slide" Target="slides/slide54.xml"/><Relationship Id="rId65" Type="http://schemas.openxmlformats.org/officeDocument/2006/relationships/slide" Target="slides/slide53.xml"/><Relationship Id="rId68" Type="http://schemas.openxmlformats.org/officeDocument/2006/relationships/font" Target="fonts/RubikLight-bold.fntdata"/><Relationship Id="rId67" Type="http://schemas.openxmlformats.org/officeDocument/2006/relationships/font" Target="fonts/RubikLight-regular.fntdata"/><Relationship Id="rId60" Type="http://schemas.openxmlformats.org/officeDocument/2006/relationships/slide" Target="slides/slide48.xml"/><Relationship Id="rId69" Type="http://schemas.openxmlformats.org/officeDocument/2006/relationships/font" Target="fonts/RubikLight-italic.fntdata"/><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slide" Target="slides/slide43.xml"/><Relationship Id="rId54" Type="http://schemas.openxmlformats.org/officeDocument/2006/relationships/slide" Target="slides/slide42.xml"/><Relationship Id="rId57" Type="http://schemas.openxmlformats.org/officeDocument/2006/relationships/slide" Target="slides/slide45.xml"/><Relationship Id="rId56" Type="http://schemas.openxmlformats.org/officeDocument/2006/relationships/slide" Target="slides/slide44.xml"/><Relationship Id="rId59" Type="http://schemas.openxmlformats.org/officeDocument/2006/relationships/slide" Target="slides/slide47.xml"/><Relationship Id="rId58"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quityhealthj.biomedcentral.com/articles/10.1186/s12939-020-01318-w" TargetMode="External"/><Relationship Id="rId3" Type="http://schemas.openxmlformats.org/officeDocument/2006/relationships/hyperlink" Target="https://www.unodc.org/documents/ungass2016/Contributions/Civil/INPUD/DUPI-A_War_on_Women_who_Use_Drugs-Web.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odc.org/documents/ungass2016/Contributions/Civil/INPUD/DUPI-A_War_on_Women_who_Use_Drugs-Web.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odc.org/documents/ungass2016/Contributions/Civil/INPUD/DUPI-A_War_on_Women_who_Use_Drugs-Web.pdf" TargetMode="External"/><Relationship Id="rId3" Type="http://schemas.openxmlformats.org/officeDocument/2006/relationships/hyperlink" Target="https://nida.nih.gov/download/18910/substance-use-in-women-research-report.pdf?v=b802679e27577e5e5365092466ac42e8"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ms.gle/RHst6mgt34pc5aeP7"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1" name="Shape 1851"/>
        <p:cNvGrpSpPr/>
        <p:nvPr/>
      </p:nvGrpSpPr>
      <p:grpSpPr>
        <a:xfrm>
          <a:off x="0" y="0"/>
          <a:ext cx="0" cy="0"/>
          <a:chOff x="0" y="0"/>
          <a:chExt cx="0" cy="0"/>
        </a:xfrm>
      </p:grpSpPr>
      <p:sp>
        <p:nvSpPr>
          <p:cNvPr id="1852" name="Google Shape;1852;g2d139bc3bc1_0_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53" name="Google Shape;1853;g2d139bc3bc1_0_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854" name="Google Shape;1854;g2d139bc3bc1_0_0: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5" name="Google Shape;1855;g2d139bc3bc1_0_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6" name="Google Shape;1856;g2d139bc3bc1_0_0: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57" name="Google Shape;1857;g2d139bc3bc1_0_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g1f7d34a1062_0_9:notes"/>
          <p:cNvSpPr txBox="1"/>
          <p:nvPr>
            <p:ph idx="1" type="body"/>
          </p:nvPr>
        </p:nvSpPr>
        <p:spPr>
          <a:xfrm>
            <a:off x="913252" y="4344107"/>
            <a:ext cx="5031300" cy="41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g1f7d34a1062_0_9:notes"/>
          <p:cNvSpPr/>
          <p:nvPr>
            <p:ph idx="2" type="sldImg"/>
          </p:nvPr>
        </p:nvSpPr>
        <p:spPr>
          <a:xfrm>
            <a:off x="402225" y="687049"/>
            <a:ext cx="6054900" cy="3426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1f7d34a1062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3" name="Google Shape;1973;g1f7d34a1062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g1f7d34a1062_0_234:notes"/>
          <p:cNvSpPr/>
          <p:nvPr>
            <p:ph idx="2" type="sldImg"/>
          </p:nvPr>
        </p:nvSpPr>
        <p:spPr>
          <a:xfrm>
            <a:off x="372717" y="674557"/>
            <a:ext cx="5963400" cy="3372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78" name="Google Shape;1978;g1f7d34a1062_0_234:notes"/>
          <p:cNvSpPr txBox="1"/>
          <p:nvPr>
            <p:ph idx="1" type="body"/>
          </p:nvPr>
        </p:nvSpPr>
        <p:spPr>
          <a:xfrm>
            <a:off x="913252" y="4344107"/>
            <a:ext cx="5031300" cy="41133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lang="en"/>
              <a:t>At this point, revisit what they defined trauma as—did they mention structural historical and intergenerational traumas? Elaborate on these if not and get them thinking about it. If you haven’t read Homegoing—maybe choose a different story (but read this!) to discuss an example of the effects to trauma (in this case slavery) through generations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4" name="Shape 1984"/>
        <p:cNvGrpSpPr/>
        <p:nvPr/>
      </p:nvGrpSpPr>
      <p:grpSpPr>
        <a:xfrm>
          <a:off x="0" y="0"/>
          <a:ext cx="0" cy="0"/>
          <a:chOff x="0" y="0"/>
          <a:chExt cx="0" cy="0"/>
        </a:xfrm>
      </p:grpSpPr>
      <p:sp>
        <p:nvSpPr>
          <p:cNvPr id="1985" name="Google Shape;1985;g1f7d34a1062_0_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6" name="Google Shape;1986;g1f7d34a1062_0_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What are the ways that stigma shows up in your clients’ lives, specifically when they are engaging in SUT</a:t>
            </a:r>
            <a:endParaRPr>
              <a:solidFill>
                <a:schemeClr val="dk1"/>
              </a:solidFill>
            </a:endParaRPr>
          </a:p>
          <a:p>
            <a:pPr indent="0" lvl="0" marL="0" rtl="0" algn="l">
              <a:spcBef>
                <a:spcPts val="0"/>
              </a:spcBef>
              <a:spcAft>
                <a:spcPts val="0"/>
              </a:spcAft>
              <a:buNone/>
            </a:pPr>
            <a:r>
              <a:rPr lang="en"/>
              <a:t>v</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4" name="Shape 2014"/>
        <p:cNvGrpSpPr/>
        <p:nvPr/>
      </p:nvGrpSpPr>
      <p:grpSpPr>
        <a:xfrm>
          <a:off x="0" y="0"/>
          <a:ext cx="0" cy="0"/>
          <a:chOff x="0" y="0"/>
          <a:chExt cx="0" cy="0"/>
        </a:xfrm>
      </p:grpSpPr>
      <p:sp>
        <p:nvSpPr>
          <p:cNvPr id="2015" name="Google Shape;2015;g1f7d34a1062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6" name="Google Shape;2016;g1f7d34a1062_0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g2373d676a2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5" name="Google Shape;2025;g2373d676a2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8" name="Shape 2028"/>
        <p:cNvGrpSpPr/>
        <p:nvPr/>
      </p:nvGrpSpPr>
      <p:grpSpPr>
        <a:xfrm>
          <a:off x="0" y="0"/>
          <a:ext cx="0" cy="0"/>
          <a:chOff x="0" y="0"/>
          <a:chExt cx="0" cy="0"/>
        </a:xfrm>
      </p:grpSpPr>
      <p:sp>
        <p:nvSpPr>
          <p:cNvPr id="2029" name="Google Shape;2029;g1f7d34a1062_0_1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0" name="Google Shape;2030;g1f7d34a1062_0_1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g2373d676a26_1_1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5" name="Google Shape;2035;g2373d676a26_1_1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https://equityhealthj.biomedcentral.com/articles/10.1186/s12939-020-01318-w</a:t>
            </a:r>
            <a:r>
              <a:rPr lang="en"/>
              <a:t>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https://www.unodc.org/documents/ungass2016/Contributions/Civil/INPUD/DUPI-A_War_on_Women_who_Use_Drugs-Web.pdf</a:t>
            </a:r>
            <a:r>
              <a:rPr lang="en">
                <a:solidFill>
                  <a:schemeClr val="dk1"/>
                </a:solidFill>
              </a:rPr>
              <a:t> </a:t>
            </a:r>
            <a:endParaRPr>
              <a:solidFill>
                <a:schemeClr val="dk1"/>
              </a:solidFill>
            </a:endParaRPr>
          </a:p>
          <a:p>
            <a:pPr indent="0" lvl="0" marL="0" rtl="0" algn="l">
              <a:spcBef>
                <a:spcPts val="0"/>
              </a:spcBef>
              <a:spcAft>
                <a:spcPts val="0"/>
              </a:spcAft>
              <a:buNone/>
            </a:pP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g2d139bc3bc1_0_1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1" name="Google Shape;2041;g2d139bc3bc1_0_1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4" name="Shape 2044"/>
        <p:cNvGrpSpPr/>
        <p:nvPr/>
      </p:nvGrpSpPr>
      <p:grpSpPr>
        <a:xfrm>
          <a:off x="0" y="0"/>
          <a:ext cx="0" cy="0"/>
          <a:chOff x="0" y="0"/>
          <a:chExt cx="0" cy="0"/>
        </a:xfrm>
      </p:grpSpPr>
      <p:sp>
        <p:nvSpPr>
          <p:cNvPr id="2045" name="Google Shape;2045;g2d139bc3bc1_0_10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6" name="Google Shape;2046;g2d139bc3bc1_0_10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https://www.unodc.org/documents/ungass2016/Contributions/Civil/INPUD/DUPI-A_War_on_Women_who_Use_Drugs-Web.pdf</a:t>
            </a:r>
            <a:r>
              <a:rPr lang="en">
                <a:solidFill>
                  <a:schemeClr val="dk1"/>
                </a:solidFill>
              </a:rPr>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8" name="Shape 1878"/>
        <p:cNvGrpSpPr/>
        <p:nvPr/>
      </p:nvGrpSpPr>
      <p:grpSpPr>
        <a:xfrm>
          <a:off x="0" y="0"/>
          <a:ext cx="0" cy="0"/>
          <a:chOff x="0" y="0"/>
          <a:chExt cx="0" cy="0"/>
        </a:xfrm>
      </p:grpSpPr>
      <p:sp>
        <p:nvSpPr>
          <p:cNvPr id="1879" name="Google Shape;1879;g20c7de6aa02_0_7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0" name="Google Shape;1880;g20c7de6aa02_0_7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2d139bc3bc1_0_1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7" name="Google Shape;2057;g2d139bc3bc1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0" name="Shape 2060"/>
        <p:cNvGrpSpPr/>
        <p:nvPr/>
      </p:nvGrpSpPr>
      <p:grpSpPr>
        <a:xfrm>
          <a:off x="0" y="0"/>
          <a:ext cx="0" cy="0"/>
          <a:chOff x="0" y="0"/>
          <a:chExt cx="0" cy="0"/>
        </a:xfrm>
      </p:grpSpPr>
      <p:sp>
        <p:nvSpPr>
          <p:cNvPr id="2061" name="Google Shape;2061;g2d139bc3bc1_0_1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2" name="Google Shape;2062;g2d139bc3bc1_0_1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5" name="Shape 2065"/>
        <p:cNvGrpSpPr/>
        <p:nvPr/>
      </p:nvGrpSpPr>
      <p:grpSpPr>
        <a:xfrm>
          <a:off x="0" y="0"/>
          <a:ext cx="0" cy="0"/>
          <a:chOff x="0" y="0"/>
          <a:chExt cx="0" cy="0"/>
        </a:xfrm>
      </p:grpSpPr>
      <p:sp>
        <p:nvSpPr>
          <p:cNvPr id="2066" name="Google Shape;2066;g2d139bc3bc1_0_1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7" name="Google Shape;2067;g2d139bc3bc1_0_1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0" name="Shape 2070"/>
        <p:cNvGrpSpPr/>
        <p:nvPr/>
      </p:nvGrpSpPr>
      <p:grpSpPr>
        <a:xfrm>
          <a:off x="0" y="0"/>
          <a:ext cx="0" cy="0"/>
          <a:chOff x="0" y="0"/>
          <a:chExt cx="0" cy="0"/>
        </a:xfrm>
      </p:grpSpPr>
      <p:sp>
        <p:nvSpPr>
          <p:cNvPr id="2071" name="Google Shape;2071;g2d139bc3bc1_0_10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2" name="Google Shape;2072;g2d139bc3bc1_0_1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2d139bc3bc1_0_10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8" name="Google Shape;2078;g2d139bc3bc1_0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2" name="Shape 2082"/>
        <p:cNvGrpSpPr/>
        <p:nvPr/>
      </p:nvGrpSpPr>
      <p:grpSpPr>
        <a:xfrm>
          <a:off x="0" y="0"/>
          <a:ext cx="0" cy="0"/>
          <a:chOff x="0" y="0"/>
          <a:chExt cx="0" cy="0"/>
        </a:xfrm>
      </p:grpSpPr>
      <p:sp>
        <p:nvSpPr>
          <p:cNvPr id="2083" name="Google Shape;2083;g2d139bc3bc1_0_1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4" name="Google Shape;2084;g2d139bc3bc1_0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g2d139bc3bc1_0_10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0" name="Google Shape;2090;g2d139bc3bc1_0_1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3" name="Shape 2093"/>
        <p:cNvGrpSpPr/>
        <p:nvPr/>
      </p:nvGrpSpPr>
      <p:grpSpPr>
        <a:xfrm>
          <a:off x="0" y="0"/>
          <a:ext cx="0" cy="0"/>
          <a:chOff x="0" y="0"/>
          <a:chExt cx="0" cy="0"/>
        </a:xfrm>
      </p:grpSpPr>
      <p:sp>
        <p:nvSpPr>
          <p:cNvPr id="2094" name="Google Shape;2094;g2d139bc3bc1_0_1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5" name="Google Shape;2095;g2d139bc3bc1_0_1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g2d139bc3bc1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0" name="Google Shape;2100;g2d139bc3bc1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5" name="Shape 2105"/>
        <p:cNvGrpSpPr/>
        <p:nvPr/>
      </p:nvGrpSpPr>
      <p:grpSpPr>
        <a:xfrm>
          <a:off x="0" y="0"/>
          <a:ext cx="0" cy="0"/>
          <a:chOff x="0" y="0"/>
          <a:chExt cx="0" cy="0"/>
        </a:xfrm>
      </p:grpSpPr>
      <p:sp>
        <p:nvSpPr>
          <p:cNvPr id="2106" name="Google Shape;2106;g2d139bc3bc1_0_1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7" name="Google Shape;2107;g2d139bc3bc1_0_1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0" name="Shape 1900"/>
        <p:cNvGrpSpPr/>
        <p:nvPr/>
      </p:nvGrpSpPr>
      <p:grpSpPr>
        <a:xfrm>
          <a:off x="0" y="0"/>
          <a:ext cx="0" cy="0"/>
          <a:chOff x="0" y="0"/>
          <a:chExt cx="0" cy="0"/>
        </a:xfrm>
      </p:grpSpPr>
      <p:sp>
        <p:nvSpPr>
          <p:cNvPr id="1901" name="Google Shape;1901;g1f7d34a1062_0_2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2" name="Google Shape;1902;g1f7d34a1062_0_2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chemeClr val="dk1"/>
                </a:solidFill>
                <a:latin typeface="Rubik Light"/>
                <a:ea typeface="Rubik Light"/>
                <a:cs typeface="Rubik Light"/>
                <a:sym typeface="Rubik Light"/>
              </a:rPr>
              <a:t>Pursues a model of public health as social justice  	</a:t>
            </a:r>
            <a:r>
              <a:rPr lang="en" sz="1200">
                <a:solidFill>
                  <a:schemeClr val="dk1"/>
                </a:solidFill>
                <a:latin typeface="Rubik Medium"/>
                <a:ea typeface="Rubik Medium"/>
                <a:cs typeface="Rubik Medium"/>
                <a:sym typeface="Rubik Medium"/>
              </a:rPr>
              <a:t>							</a:t>
            </a:r>
            <a:r>
              <a:rPr lang="en">
                <a:solidFill>
                  <a:schemeClr val="dk1"/>
                </a:solidFill>
                <a:latin typeface="Rubik Light"/>
                <a:ea typeface="Rubik Light"/>
                <a:cs typeface="Rubik Light"/>
                <a:sym typeface="Rubik Light"/>
              </a:rPr>
              <a:t>			Understands the interlocking struggles against inequality and oppression  central to both health and liberation	</a:t>
            </a:r>
            <a:endParaRPr>
              <a:solidFill>
                <a:schemeClr val="dk1"/>
              </a:solidFill>
              <a:latin typeface="Rubik Light"/>
              <a:ea typeface="Rubik Light"/>
              <a:cs typeface="Rubik Light"/>
              <a:sym typeface="Rubik Light"/>
            </a:endParaRPr>
          </a:p>
          <a:p>
            <a:pPr indent="0" lvl="0" marL="0" rtl="0" algn="l">
              <a:lnSpc>
                <a:spcPct val="100000"/>
              </a:lnSpc>
              <a:spcBef>
                <a:spcPts val="1600"/>
              </a:spcBef>
              <a:spcAft>
                <a:spcPts val="0"/>
              </a:spcAft>
              <a:buNone/>
            </a:pPr>
            <a:r>
              <a:rPr lang="en">
                <a:solidFill>
                  <a:schemeClr val="dk1"/>
                </a:solidFill>
                <a:latin typeface="Rubik Light"/>
                <a:ea typeface="Rubik Light"/>
                <a:cs typeface="Rubik Light"/>
                <a:sym typeface="Rubik Light"/>
              </a:rPr>
              <a:t>Combats the forms of racism, stigma, marginalization, and criminalization that place people in harm’s way			</a:t>
            </a:r>
            <a:endParaRPr>
              <a:solidFill>
                <a:schemeClr val="dk1"/>
              </a:solidFill>
              <a:latin typeface="Rubik Light"/>
              <a:ea typeface="Rubik Light"/>
              <a:cs typeface="Rubik Light"/>
              <a:sym typeface="Rubik Light"/>
            </a:endParaRPr>
          </a:p>
          <a:p>
            <a:pPr indent="0" lvl="0" marL="0" rtl="0" algn="l">
              <a:lnSpc>
                <a:spcPct val="100000"/>
              </a:lnSpc>
              <a:spcBef>
                <a:spcPts val="1600"/>
              </a:spcBef>
              <a:spcAft>
                <a:spcPts val="0"/>
              </a:spcAft>
              <a:buNone/>
            </a:pPr>
            <a:r>
              <a:rPr lang="en">
                <a:solidFill>
                  <a:schemeClr val="dk1"/>
                </a:solidFill>
                <a:latin typeface="Rubik Light"/>
                <a:ea typeface="Rubik Light"/>
                <a:cs typeface="Rubik Light"/>
                <a:sym typeface="Rubik Light"/>
              </a:rPr>
              <a:t>Affirms the wisdom, dignity, and leadership of those most impacted by these harms as the keys to 				transformative change.</a:t>
            </a:r>
            <a:endParaRPr>
              <a:solidFill>
                <a:schemeClr val="dk1"/>
              </a:solidFill>
              <a:latin typeface="Rubik Light"/>
              <a:ea typeface="Rubik Light"/>
              <a:cs typeface="Rubik Light"/>
              <a:sym typeface="Rubik Light"/>
            </a:endParaRPr>
          </a:p>
          <a:p>
            <a:pPr indent="0" lvl="0" marL="0" rtl="0" algn="l">
              <a:lnSpc>
                <a:spcPct val="100000"/>
              </a:lnSpc>
              <a:spcBef>
                <a:spcPts val="1600"/>
              </a:spcBef>
              <a:spcAft>
                <a:spcPts val="0"/>
              </a:spcAft>
              <a:buNone/>
            </a:pPr>
            <a:r>
              <a:t/>
            </a:r>
            <a:endParaRPr sz="1200">
              <a:latin typeface="Rubik"/>
              <a:ea typeface="Rubik"/>
              <a:cs typeface="Rubik"/>
              <a:sym typeface="Rubik"/>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g2d139bc3bc1_0_1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2" name="Google Shape;2112;g2d139bc3bc1_0_1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6" name="Shape 2116"/>
        <p:cNvGrpSpPr/>
        <p:nvPr/>
      </p:nvGrpSpPr>
      <p:grpSpPr>
        <a:xfrm>
          <a:off x="0" y="0"/>
          <a:ext cx="0" cy="0"/>
          <a:chOff x="0" y="0"/>
          <a:chExt cx="0" cy="0"/>
        </a:xfrm>
      </p:grpSpPr>
      <p:sp>
        <p:nvSpPr>
          <p:cNvPr id="2117" name="Google Shape;2117;g2d139bc3bc1_0_1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8" name="Google Shape;2118;g2d139bc3bc1_0_1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g2d139bc3bc1_0_1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3" name="Google Shape;2123;g2d139bc3bc1_0_1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6" name="Shape 2126"/>
        <p:cNvGrpSpPr/>
        <p:nvPr/>
      </p:nvGrpSpPr>
      <p:grpSpPr>
        <a:xfrm>
          <a:off x="0" y="0"/>
          <a:ext cx="0" cy="0"/>
          <a:chOff x="0" y="0"/>
          <a:chExt cx="0" cy="0"/>
        </a:xfrm>
      </p:grpSpPr>
      <p:sp>
        <p:nvSpPr>
          <p:cNvPr id="2127" name="Google Shape;2127;g2d139bc3bc1_0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8" name="Google Shape;2128;g2d139bc3bc1_0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https://www.unodc.org/documents/ungass2016/Contributions/Civil/INPUD/DUPI-A_War_on_Women_who_Use_Drugs-Web.pdf</a:t>
            </a:r>
            <a:r>
              <a:rPr lang="en"/>
              <a:t> </a:t>
            </a:r>
            <a:endParaRPr/>
          </a:p>
          <a:p>
            <a:pPr indent="0" lvl="0" marL="0" rtl="0" algn="l">
              <a:spcBef>
                <a:spcPts val="0"/>
              </a:spcBef>
              <a:spcAft>
                <a:spcPts val="0"/>
              </a:spcAft>
              <a:buNone/>
            </a:pPr>
            <a:r>
              <a:rPr lang="en" u="sng">
                <a:solidFill>
                  <a:schemeClr val="hlink"/>
                </a:solidFill>
                <a:hlinkClick r:id="rId3"/>
              </a:rPr>
              <a:t>https://nida.nih.gov/download/18910/substance-use-in-women-research-report.pdf?v=b802679e27577e5e5365092466ac42e8</a:t>
            </a:r>
            <a:r>
              <a:rPr lang="en"/>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2" name="Shape 2132"/>
        <p:cNvGrpSpPr/>
        <p:nvPr/>
      </p:nvGrpSpPr>
      <p:grpSpPr>
        <a:xfrm>
          <a:off x="0" y="0"/>
          <a:ext cx="0" cy="0"/>
          <a:chOff x="0" y="0"/>
          <a:chExt cx="0" cy="0"/>
        </a:xfrm>
      </p:grpSpPr>
      <p:sp>
        <p:nvSpPr>
          <p:cNvPr id="2133" name="Google Shape;2133;g2d139bc3bc1_0_1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4" name="Google Shape;2134;g2d139bc3bc1_0_1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8" name="Shape 2138"/>
        <p:cNvGrpSpPr/>
        <p:nvPr/>
      </p:nvGrpSpPr>
      <p:grpSpPr>
        <a:xfrm>
          <a:off x="0" y="0"/>
          <a:ext cx="0" cy="0"/>
          <a:chOff x="0" y="0"/>
          <a:chExt cx="0" cy="0"/>
        </a:xfrm>
      </p:grpSpPr>
      <p:sp>
        <p:nvSpPr>
          <p:cNvPr id="2139" name="Google Shape;2139;g2d139bc3bc1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0" name="Google Shape;2140;g2d139bc3bc1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3" name="Shape 2143"/>
        <p:cNvGrpSpPr/>
        <p:nvPr/>
      </p:nvGrpSpPr>
      <p:grpSpPr>
        <a:xfrm>
          <a:off x="0" y="0"/>
          <a:ext cx="0" cy="0"/>
          <a:chOff x="0" y="0"/>
          <a:chExt cx="0" cy="0"/>
        </a:xfrm>
      </p:grpSpPr>
      <p:sp>
        <p:nvSpPr>
          <p:cNvPr id="2144" name="Google Shape;2144;g2d139bc3bc1_0_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5" name="Google Shape;2145;g2d139bc3bc1_0_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9" name="Shape 2149"/>
        <p:cNvGrpSpPr/>
        <p:nvPr/>
      </p:nvGrpSpPr>
      <p:grpSpPr>
        <a:xfrm>
          <a:off x="0" y="0"/>
          <a:ext cx="0" cy="0"/>
          <a:chOff x="0" y="0"/>
          <a:chExt cx="0" cy="0"/>
        </a:xfrm>
      </p:grpSpPr>
      <p:sp>
        <p:nvSpPr>
          <p:cNvPr id="2150" name="Google Shape;2150;g2d139bc3bc1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1" name="Google Shape;2151;g2d139bc3bc1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5" name="Shape 2155"/>
        <p:cNvGrpSpPr/>
        <p:nvPr/>
      </p:nvGrpSpPr>
      <p:grpSpPr>
        <a:xfrm>
          <a:off x="0" y="0"/>
          <a:ext cx="0" cy="0"/>
          <a:chOff x="0" y="0"/>
          <a:chExt cx="0" cy="0"/>
        </a:xfrm>
      </p:grpSpPr>
      <p:sp>
        <p:nvSpPr>
          <p:cNvPr id="2156" name="Google Shape;2156;g2d139bc3bc1_0_536:notes"/>
          <p:cNvSpPr/>
          <p:nvPr>
            <p:ph idx="2" type="sldImg"/>
          </p:nvPr>
        </p:nvSpPr>
        <p:spPr>
          <a:xfrm>
            <a:off x="391091" y="684898"/>
            <a:ext cx="60759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7" name="Google Shape;2157;g2d139bc3bc1_0_536:notes"/>
          <p:cNvSpPr txBox="1"/>
          <p:nvPr>
            <p:ph idx="1" type="body"/>
          </p:nvPr>
        </p:nvSpPr>
        <p:spPr>
          <a:xfrm>
            <a:off x="686115" y="4344113"/>
            <a:ext cx="5485800" cy="4114800"/>
          </a:xfrm>
          <a:prstGeom prst="rect">
            <a:avLst/>
          </a:prstGeom>
          <a:noFill/>
          <a:ln>
            <a:noFill/>
          </a:ln>
        </p:spPr>
        <p:txBody>
          <a:bodyPr anchorCtr="0" anchor="t" bIns="45650" lIns="91350" spcFirstLastPara="1" rIns="91350" wrap="square" tIns="45650">
            <a:noAutofit/>
          </a:bodyPr>
          <a:lstStyle/>
          <a:p>
            <a:pPr indent="0" lvl="0" marL="0" rtl="0" algn="l">
              <a:lnSpc>
                <a:spcPct val="100000"/>
              </a:lnSpc>
              <a:spcBef>
                <a:spcPts val="400"/>
              </a:spcBef>
              <a:spcAft>
                <a:spcPts val="0"/>
              </a:spcAft>
              <a:buSzPts val="1400"/>
              <a:buNone/>
            </a:pPr>
            <a:r>
              <a:t/>
            </a:r>
            <a:endParaRPr/>
          </a:p>
        </p:txBody>
      </p:sp>
      <p:sp>
        <p:nvSpPr>
          <p:cNvPr id="2158" name="Google Shape;2158;g2d139bc3bc1_0_536:notes"/>
          <p:cNvSpPr txBox="1"/>
          <p:nvPr>
            <p:ph idx="12" type="sldNum"/>
          </p:nvPr>
        </p:nvSpPr>
        <p:spPr>
          <a:xfrm>
            <a:off x="3884850" y="8685084"/>
            <a:ext cx="2971500" cy="457500"/>
          </a:xfrm>
          <a:prstGeom prst="rect">
            <a:avLst/>
          </a:prstGeom>
          <a:noFill/>
          <a:ln>
            <a:noFill/>
          </a:ln>
        </p:spPr>
        <p:txBody>
          <a:bodyPr anchorCtr="0" anchor="b" bIns="45650" lIns="91350" spcFirstLastPara="1" rIns="91350" wrap="square" tIns="456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sz="1400"/>
              <a:t>‹#›</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4" name="Shape 2174"/>
        <p:cNvGrpSpPr/>
        <p:nvPr/>
      </p:nvGrpSpPr>
      <p:grpSpPr>
        <a:xfrm>
          <a:off x="0" y="0"/>
          <a:ext cx="0" cy="0"/>
          <a:chOff x="0" y="0"/>
          <a:chExt cx="0" cy="0"/>
        </a:xfrm>
      </p:grpSpPr>
      <p:sp>
        <p:nvSpPr>
          <p:cNvPr id="2175" name="Google Shape;2175;g2373d676a26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6" name="Google Shape;2176;g2373d676a26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g1f7d34a1062_0_2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1" name="Google Shape;1911;g1f7d34a1062_0_2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9" name="Shape 2179"/>
        <p:cNvGrpSpPr/>
        <p:nvPr/>
      </p:nvGrpSpPr>
      <p:grpSpPr>
        <a:xfrm>
          <a:off x="0" y="0"/>
          <a:ext cx="0" cy="0"/>
          <a:chOff x="0" y="0"/>
          <a:chExt cx="0" cy="0"/>
        </a:xfrm>
      </p:grpSpPr>
      <p:sp>
        <p:nvSpPr>
          <p:cNvPr id="2180" name="Google Shape;2180;g1f7d34a1062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1" name="Google Shape;2181;g1f7d34a1062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g1f7d34a1062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7" name="Google Shape;2187;g1f7d34a1062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1" name="Shape 2191"/>
        <p:cNvGrpSpPr/>
        <p:nvPr/>
      </p:nvGrpSpPr>
      <p:grpSpPr>
        <a:xfrm>
          <a:off x="0" y="0"/>
          <a:ext cx="0" cy="0"/>
          <a:chOff x="0" y="0"/>
          <a:chExt cx="0" cy="0"/>
        </a:xfrm>
      </p:grpSpPr>
      <p:sp>
        <p:nvSpPr>
          <p:cNvPr id="2192" name="Google Shape;2192;g1f7d34a1062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3" name="Google Shape;2193;g1f7d34a1062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6" name="Shape 2196"/>
        <p:cNvGrpSpPr/>
        <p:nvPr/>
      </p:nvGrpSpPr>
      <p:grpSpPr>
        <a:xfrm>
          <a:off x="0" y="0"/>
          <a:ext cx="0" cy="0"/>
          <a:chOff x="0" y="0"/>
          <a:chExt cx="0" cy="0"/>
        </a:xfrm>
      </p:grpSpPr>
      <p:sp>
        <p:nvSpPr>
          <p:cNvPr id="2197" name="Google Shape;2197;g2373d676a26_1_17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8" name="Google Shape;2198;g2373d676a26_1_17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9" name="Google Shape;2199;g2373d676a26_1_17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g2373d676a26_1_1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2" name="Google Shape;2222;g2373d676a26_1_1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5" name="Shape 2245"/>
        <p:cNvGrpSpPr/>
        <p:nvPr/>
      </p:nvGrpSpPr>
      <p:grpSpPr>
        <a:xfrm>
          <a:off x="0" y="0"/>
          <a:ext cx="0" cy="0"/>
          <a:chOff x="0" y="0"/>
          <a:chExt cx="0" cy="0"/>
        </a:xfrm>
      </p:grpSpPr>
      <p:sp>
        <p:nvSpPr>
          <p:cNvPr id="2246" name="Google Shape;2246;g1f7d34a1062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7" name="Google Shape;2247;g1f7d34a1062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0" name="Shape 2250"/>
        <p:cNvGrpSpPr/>
        <p:nvPr/>
      </p:nvGrpSpPr>
      <p:grpSpPr>
        <a:xfrm>
          <a:off x="0" y="0"/>
          <a:ext cx="0" cy="0"/>
          <a:chOff x="0" y="0"/>
          <a:chExt cx="0" cy="0"/>
        </a:xfrm>
      </p:grpSpPr>
      <p:sp>
        <p:nvSpPr>
          <p:cNvPr id="2251" name="Google Shape;2251;g1f7d34a1062_0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2" name="Google Shape;2252;g1f7d34a1062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5" name="Shape 2255"/>
        <p:cNvGrpSpPr/>
        <p:nvPr/>
      </p:nvGrpSpPr>
      <p:grpSpPr>
        <a:xfrm>
          <a:off x="0" y="0"/>
          <a:ext cx="0" cy="0"/>
          <a:chOff x="0" y="0"/>
          <a:chExt cx="0" cy="0"/>
        </a:xfrm>
      </p:grpSpPr>
      <p:sp>
        <p:nvSpPr>
          <p:cNvPr id="2256" name="Google Shape;2256;g1f7d34a1062_0_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7" name="Google Shape;2257;g1f7d34a1062_0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g1f7d34a1062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3" name="Google Shape;2263;g1f7d34a1062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6" name="Shape 2266"/>
        <p:cNvGrpSpPr/>
        <p:nvPr/>
      </p:nvGrpSpPr>
      <p:grpSpPr>
        <a:xfrm>
          <a:off x="0" y="0"/>
          <a:ext cx="0" cy="0"/>
          <a:chOff x="0" y="0"/>
          <a:chExt cx="0" cy="0"/>
        </a:xfrm>
      </p:grpSpPr>
      <p:sp>
        <p:nvSpPr>
          <p:cNvPr id="2267" name="Google Shape;2267;g1f7d34a1062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8" name="Google Shape;2268;g1f7d34a1062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g1f7d34a1062_0_2175: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1" name="Google Shape;1921;g1f7d34a1062_0_2175: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0" lvl="0" marL="0" rtl="0" algn="l">
              <a:spcBef>
                <a:spcPts val="0"/>
              </a:spcBef>
              <a:spcAft>
                <a:spcPts val="0"/>
              </a:spcAft>
              <a:buNone/>
            </a:pPr>
            <a:r>
              <a:rPr lang="en"/>
              <a:t>Being able to decide for oneself a course of action in life, often regardless of any particular moral content, and having one's decisions respected, honored, and heeded within a social and political context</a:t>
            </a:r>
            <a:endParaRPr/>
          </a:p>
          <a:p>
            <a:pPr indent="0" lvl="0" marL="0" rtl="0" algn="l">
              <a:spcBef>
                <a:spcPts val="0"/>
              </a:spcBef>
              <a:spcAft>
                <a:spcPts val="0"/>
              </a:spcAft>
              <a:buNone/>
            </a:pPr>
            <a:r>
              <a:t/>
            </a:r>
            <a:endParaRPr/>
          </a:p>
        </p:txBody>
      </p:sp>
      <p:sp>
        <p:nvSpPr>
          <p:cNvPr id="1922" name="Google Shape;1922;g1f7d34a1062_0_2175: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rtl="0" algn="r">
              <a:spcBef>
                <a:spcPts val="0"/>
              </a:spcBef>
              <a:spcAft>
                <a:spcPts val="0"/>
              </a:spcAft>
              <a:buNone/>
            </a:pPr>
            <a:fld id="{00000000-1234-1234-1234-123412341234}" type="slidenum">
              <a:rPr lang="en" sz="1400">
                <a:solidFill>
                  <a:srgbClr val="000000"/>
                </a:solidFill>
                <a:latin typeface="Calibri"/>
                <a:ea typeface="Calibri"/>
                <a:cs typeface="Calibri"/>
                <a:sym typeface="Calibri"/>
              </a:rPr>
              <a:t>‹#›</a:t>
            </a:fld>
            <a:endParaRPr sz="1400">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g1f7d34a1062_0_8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6" name="Google Shape;2286;g1f7d34a1062_0_8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2" name="Shape 2292"/>
        <p:cNvGrpSpPr/>
        <p:nvPr/>
      </p:nvGrpSpPr>
      <p:grpSpPr>
        <a:xfrm>
          <a:off x="0" y="0"/>
          <a:ext cx="0" cy="0"/>
          <a:chOff x="0" y="0"/>
          <a:chExt cx="0" cy="0"/>
        </a:xfrm>
      </p:grpSpPr>
      <p:sp>
        <p:nvSpPr>
          <p:cNvPr id="2293" name="Google Shape;2293;g1f7d34a1062_0_1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g1f7d34a1062_0_1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8" name="Shape 2298"/>
        <p:cNvGrpSpPr/>
        <p:nvPr/>
      </p:nvGrpSpPr>
      <p:grpSpPr>
        <a:xfrm>
          <a:off x="0" y="0"/>
          <a:ext cx="0" cy="0"/>
          <a:chOff x="0" y="0"/>
          <a:chExt cx="0" cy="0"/>
        </a:xfrm>
      </p:grpSpPr>
      <p:sp>
        <p:nvSpPr>
          <p:cNvPr id="2299" name="Google Shape;2299;g1f7d34a1062_0_1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0" name="Google Shape;2300;g1f7d34a1062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3" name="Shape 2303"/>
        <p:cNvGrpSpPr/>
        <p:nvPr/>
      </p:nvGrpSpPr>
      <p:grpSpPr>
        <a:xfrm>
          <a:off x="0" y="0"/>
          <a:ext cx="0" cy="0"/>
          <a:chOff x="0" y="0"/>
          <a:chExt cx="0" cy="0"/>
        </a:xfrm>
      </p:grpSpPr>
      <p:sp>
        <p:nvSpPr>
          <p:cNvPr id="2304" name="Google Shape;2304;g1f7d34a1062_0_1053:notes"/>
          <p:cNvSpPr/>
          <p:nvPr>
            <p:ph idx="2" type="sldImg"/>
          </p:nvPr>
        </p:nvSpPr>
        <p:spPr>
          <a:xfrm>
            <a:off x="398463" y="693738"/>
            <a:ext cx="6157800" cy="3463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5" name="Google Shape;2305;g1f7d34a1062_0_10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g20c7de6aa02_0_26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0" name="Google Shape;2310;g20c7de6aa02_0_2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Alixe’s eval form: </a:t>
            </a:r>
            <a:r>
              <a:rPr lang="en" u="sng">
                <a:solidFill>
                  <a:schemeClr val="hlink"/>
                </a:solidFill>
                <a:hlinkClick r:id="rId2"/>
              </a:rPr>
              <a:t>https://forms.gle/RHst6mgt34pc5aeP7</a:t>
            </a: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1" name="Shape 1931"/>
        <p:cNvGrpSpPr/>
        <p:nvPr/>
      </p:nvGrpSpPr>
      <p:grpSpPr>
        <a:xfrm>
          <a:off x="0" y="0"/>
          <a:ext cx="0" cy="0"/>
          <a:chOff x="0" y="0"/>
          <a:chExt cx="0" cy="0"/>
        </a:xfrm>
      </p:grpSpPr>
      <p:sp>
        <p:nvSpPr>
          <p:cNvPr id="1932" name="Google Shape;1932;g1f7d34a1062_0_2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3" name="Google Shape;1933;g1f7d34a1062_0_2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g1f7d34a1062_0_1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9" name="Google Shape;1939;g1f7d34a1062_0_1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4" name="Shape 1954"/>
        <p:cNvGrpSpPr/>
        <p:nvPr/>
      </p:nvGrpSpPr>
      <p:grpSpPr>
        <a:xfrm>
          <a:off x="0" y="0"/>
          <a:ext cx="0" cy="0"/>
          <a:chOff x="0" y="0"/>
          <a:chExt cx="0" cy="0"/>
        </a:xfrm>
      </p:grpSpPr>
      <p:sp>
        <p:nvSpPr>
          <p:cNvPr id="1955" name="Google Shape;1955;g1f7d34a1062_0_0:notes"/>
          <p:cNvSpPr/>
          <p:nvPr>
            <p:ph idx="2" type="sldImg"/>
          </p:nvPr>
        </p:nvSpPr>
        <p:spPr>
          <a:xfrm>
            <a:off x="372717" y="674557"/>
            <a:ext cx="5963400" cy="3372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56" name="Google Shape;1956;g1f7d34a1062_0_0:notes"/>
          <p:cNvSpPr txBox="1"/>
          <p:nvPr>
            <p:ph idx="1" type="body"/>
          </p:nvPr>
        </p:nvSpPr>
        <p:spPr>
          <a:xfrm>
            <a:off x="913252" y="4344107"/>
            <a:ext cx="5031300" cy="41133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lang="en"/>
              <a:t>While on this slide, do group brainstorm of what is trauma, if appropriate at this moment, ask them to look at the photo and remember it for later when we are talking about trauma recovery or practicing HR/TI in our work—open body language, gaze is up or eyes closed signaling vulnerability and safey, body language is not closed, yogis are in balancing poses and strength poses </a:t>
            </a:r>
            <a:endParaRPr/>
          </a:p>
          <a:p>
            <a:pPr indent="0" lvl="0" marL="0" rtl="0" algn="l">
              <a:spcBef>
                <a:spcPts val="4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g1f7d34a106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2" name="Google Shape;1962;g1f7d34a106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2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16.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16.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jp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jp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jp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24.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6.jp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24.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png"/><Relationship Id="rId3" Type="http://schemas.openxmlformats.org/officeDocument/2006/relationships/image" Target="../media/image30.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2.jp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16.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3.jp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7.jp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24.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24.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6.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3.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4.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7.jp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3.jp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2.jp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jp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jp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8.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5.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9.jp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jp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jp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7.jp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9.jp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8.jp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jp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5.jp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24.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3.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7.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jp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jp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24.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8.png"/><Relationship Id="rId3" Type="http://schemas.openxmlformats.org/officeDocument/2006/relationships/image" Target="../media/image30.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25.pn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3.jp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88.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7.jp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0.pn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25.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9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109.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100.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3.png"/><Relationship Id="rId3" Type="http://schemas.openxmlformats.org/officeDocument/2006/relationships/image" Target="../media/image6.png"/><Relationship Id="rId4" Type="http://schemas.openxmlformats.org/officeDocument/2006/relationships/image" Target="../media/image100.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5.jp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6.jp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8.jp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2.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9.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9.jp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0.jp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4.jp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1.jp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3.jp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2.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8.jp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 Id="rId3" Type="http://schemas.openxmlformats.org/officeDocument/2006/relationships/image" Target="../media/image24.pn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 Id="rId3" Type="http://schemas.openxmlformats.org/officeDocument/2006/relationships/image" Target="../media/image23.pn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 Id="rId3" Type="http://schemas.openxmlformats.org/officeDocument/2006/relationships/image" Target="../media/image24.pn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 Id="rId3" Type="http://schemas.openxmlformats.org/officeDocument/2006/relationships/image" Target="../media/image16.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3.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7.jpg"/></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3.jp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2.jp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6.jp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8.pn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5.jpg"/></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9.jpg"/></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jp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8.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7.jpg"/></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jpg"/></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jpg"/></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9.png"/></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9.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9.png"/></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3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_1">
    <p:bg>
      <p:bgPr>
        <a:solidFill>
          <a:srgbClr val="000000"/>
        </a:solidFill>
      </p:bgPr>
    </p:bg>
    <p:spTree>
      <p:nvGrpSpPr>
        <p:cNvPr id="11" name="Shape 11"/>
        <p:cNvGrpSpPr/>
        <p:nvPr/>
      </p:nvGrpSpPr>
      <p:grpSpPr>
        <a:xfrm>
          <a:off x="0" y="0"/>
          <a:ext cx="0" cy="0"/>
          <a:chOff x="0" y="0"/>
          <a:chExt cx="0" cy="0"/>
        </a:xfrm>
      </p:grpSpPr>
      <p:sp>
        <p:nvSpPr>
          <p:cNvPr id="12" name="Google Shape;12;p2"/>
          <p:cNvSpPr txBox="1"/>
          <p:nvPr>
            <p:ph type="ctrTitle"/>
          </p:nvPr>
        </p:nvSpPr>
        <p:spPr>
          <a:xfrm>
            <a:off x="829651" y="896975"/>
            <a:ext cx="74847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5200"/>
              <a:buNone/>
              <a:defRPr sz="5200">
                <a:solidFill>
                  <a:srgbClr val="FFFFFF"/>
                </a:solidFill>
              </a:defRPr>
            </a:lvl1pPr>
            <a:lvl2pPr lvl="1" algn="ctr">
              <a:lnSpc>
                <a:spcPct val="100000"/>
              </a:lnSpc>
              <a:spcBef>
                <a:spcPts val="0"/>
              </a:spcBef>
              <a:spcAft>
                <a:spcPts val="0"/>
              </a:spcAft>
              <a:buClr>
                <a:srgbClr val="FFFFFF"/>
              </a:buClr>
              <a:buSzPts val="5200"/>
              <a:buNone/>
              <a:defRPr sz="5200">
                <a:solidFill>
                  <a:srgbClr val="FFFFFF"/>
                </a:solidFill>
              </a:defRPr>
            </a:lvl2pPr>
            <a:lvl3pPr lvl="2" algn="ctr">
              <a:lnSpc>
                <a:spcPct val="100000"/>
              </a:lnSpc>
              <a:spcBef>
                <a:spcPts val="0"/>
              </a:spcBef>
              <a:spcAft>
                <a:spcPts val="0"/>
              </a:spcAft>
              <a:buClr>
                <a:srgbClr val="FFFFFF"/>
              </a:buClr>
              <a:buSzPts val="5200"/>
              <a:buNone/>
              <a:defRPr sz="5200">
                <a:solidFill>
                  <a:srgbClr val="FFFFFF"/>
                </a:solidFill>
              </a:defRPr>
            </a:lvl3pPr>
            <a:lvl4pPr lvl="3" algn="ctr">
              <a:lnSpc>
                <a:spcPct val="100000"/>
              </a:lnSpc>
              <a:spcBef>
                <a:spcPts val="0"/>
              </a:spcBef>
              <a:spcAft>
                <a:spcPts val="0"/>
              </a:spcAft>
              <a:buClr>
                <a:srgbClr val="FFFFFF"/>
              </a:buClr>
              <a:buSzPts val="5200"/>
              <a:buNone/>
              <a:defRPr sz="5200">
                <a:solidFill>
                  <a:srgbClr val="FFFFFF"/>
                </a:solidFill>
              </a:defRPr>
            </a:lvl4pPr>
            <a:lvl5pPr lvl="4" algn="ctr">
              <a:lnSpc>
                <a:spcPct val="100000"/>
              </a:lnSpc>
              <a:spcBef>
                <a:spcPts val="0"/>
              </a:spcBef>
              <a:spcAft>
                <a:spcPts val="0"/>
              </a:spcAft>
              <a:buClr>
                <a:srgbClr val="FFFFFF"/>
              </a:buClr>
              <a:buSzPts val="5200"/>
              <a:buNone/>
              <a:defRPr sz="5200">
                <a:solidFill>
                  <a:srgbClr val="FFFFFF"/>
                </a:solidFill>
              </a:defRPr>
            </a:lvl5pPr>
            <a:lvl6pPr lvl="5" algn="ctr">
              <a:lnSpc>
                <a:spcPct val="100000"/>
              </a:lnSpc>
              <a:spcBef>
                <a:spcPts val="0"/>
              </a:spcBef>
              <a:spcAft>
                <a:spcPts val="0"/>
              </a:spcAft>
              <a:buClr>
                <a:srgbClr val="FFFFFF"/>
              </a:buClr>
              <a:buSzPts val="5200"/>
              <a:buNone/>
              <a:defRPr sz="5200">
                <a:solidFill>
                  <a:srgbClr val="FFFFFF"/>
                </a:solidFill>
              </a:defRPr>
            </a:lvl6pPr>
            <a:lvl7pPr lvl="6" algn="ctr">
              <a:lnSpc>
                <a:spcPct val="100000"/>
              </a:lnSpc>
              <a:spcBef>
                <a:spcPts val="0"/>
              </a:spcBef>
              <a:spcAft>
                <a:spcPts val="0"/>
              </a:spcAft>
              <a:buClr>
                <a:srgbClr val="FFFFFF"/>
              </a:buClr>
              <a:buSzPts val="5200"/>
              <a:buNone/>
              <a:defRPr sz="5200">
                <a:solidFill>
                  <a:srgbClr val="FFFFFF"/>
                </a:solidFill>
              </a:defRPr>
            </a:lvl7pPr>
            <a:lvl8pPr lvl="7" algn="ctr">
              <a:lnSpc>
                <a:spcPct val="100000"/>
              </a:lnSpc>
              <a:spcBef>
                <a:spcPts val="0"/>
              </a:spcBef>
              <a:spcAft>
                <a:spcPts val="0"/>
              </a:spcAft>
              <a:buClr>
                <a:srgbClr val="FFFFFF"/>
              </a:buClr>
              <a:buSzPts val="5200"/>
              <a:buNone/>
              <a:defRPr sz="5200">
                <a:solidFill>
                  <a:srgbClr val="FFFFFF"/>
                </a:solidFill>
              </a:defRPr>
            </a:lvl8pPr>
            <a:lvl9pPr lvl="8" algn="ctr">
              <a:lnSpc>
                <a:spcPct val="100000"/>
              </a:lnSpc>
              <a:spcBef>
                <a:spcPts val="0"/>
              </a:spcBef>
              <a:spcAft>
                <a:spcPts val="0"/>
              </a:spcAft>
              <a:buClr>
                <a:srgbClr val="FFFFFF"/>
              </a:buClr>
              <a:buSzPts val="5200"/>
              <a:buNone/>
              <a:defRPr sz="5200">
                <a:solidFill>
                  <a:srgbClr val="FFFFFF"/>
                </a:solidFill>
              </a:defRPr>
            </a:lvl9pPr>
          </a:lstStyle>
          <a:p/>
        </p:txBody>
      </p:sp>
      <p:sp>
        <p:nvSpPr>
          <p:cNvPr id="13" name="Google Shape;13;p2"/>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1pPr>
            <a:lvl2pPr lvl="1"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2pPr>
            <a:lvl3pPr lvl="2"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3pPr>
            <a:lvl4pPr lvl="3"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4pPr>
            <a:lvl5pPr lvl="4"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5pPr>
            <a:lvl6pPr lvl="5"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6pPr>
            <a:lvl7pPr lvl="6"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7pPr>
            <a:lvl8pPr lvl="7"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8pPr>
            <a:lvl9pPr lvl="8"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9pPr>
          </a:lstStyle>
          <a:p/>
        </p:txBody>
      </p:sp>
      <p:sp>
        <p:nvSpPr>
          <p:cNvPr id="14" name="Google Shape;14;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 name="Google Shape;5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1"/>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_HEADER_1_1_1_1_1">
    <p:spTree>
      <p:nvGrpSpPr>
        <p:cNvPr id="477" name="Shape 477"/>
        <p:cNvGrpSpPr/>
        <p:nvPr/>
      </p:nvGrpSpPr>
      <p:grpSpPr>
        <a:xfrm>
          <a:off x="0" y="0"/>
          <a:ext cx="0" cy="0"/>
          <a:chOff x="0" y="0"/>
          <a:chExt cx="0" cy="0"/>
        </a:xfrm>
      </p:grpSpPr>
      <p:sp>
        <p:nvSpPr>
          <p:cNvPr id="478" name="Google Shape;478;p103"/>
          <p:cNvSpPr/>
          <p:nvPr/>
        </p:nvSpPr>
        <p:spPr>
          <a:xfrm>
            <a:off x="-54750" y="-25800"/>
            <a:ext cx="9253500" cy="51951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10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80" name="Google Shape;480;p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81" name="Google Shape;481;p103"/>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pic>
        <p:nvPicPr>
          <p:cNvPr id="482" name="Google Shape;482;p103"/>
          <p:cNvPicPr preferRelativeResize="0"/>
          <p:nvPr/>
        </p:nvPicPr>
        <p:blipFill rotWithShape="1">
          <a:blip r:embed="rId3">
            <a:alphaModFix/>
          </a:blip>
          <a:srcRect b="0" l="24591" r="45679" t="21092"/>
          <a:stretch/>
        </p:blipFill>
        <p:spPr>
          <a:xfrm>
            <a:off x="-54750" y="-25800"/>
            <a:ext cx="425850" cy="519510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_HEADER_1">
    <p:spTree>
      <p:nvGrpSpPr>
        <p:cNvPr id="483" name="Shape 483"/>
        <p:cNvGrpSpPr/>
        <p:nvPr/>
      </p:nvGrpSpPr>
      <p:grpSpPr>
        <a:xfrm>
          <a:off x="0" y="0"/>
          <a:ext cx="0" cy="0"/>
          <a:chOff x="0" y="0"/>
          <a:chExt cx="0" cy="0"/>
        </a:xfrm>
      </p:grpSpPr>
      <p:sp>
        <p:nvSpPr>
          <p:cNvPr id="484" name="Google Shape;484;p104"/>
          <p:cNvSpPr/>
          <p:nvPr/>
        </p:nvSpPr>
        <p:spPr>
          <a:xfrm>
            <a:off x="-54750" y="-25800"/>
            <a:ext cx="9253500" cy="51951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rgbClr val="CCCCCC"/>
              </a:solidFill>
              <a:latin typeface="Public Sans Light"/>
              <a:ea typeface="Public Sans Light"/>
              <a:cs typeface="Public Sans Light"/>
              <a:sym typeface="Public Sans Light"/>
            </a:endParaRPr>
          </a:p>
        </p:txBody>
      </p:sp>
      <p:sp>
        <p:nvSpPr>
          <p:cNvPr id="485" name="Google Shape;485;p10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86" name="Google Shape;486;p1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87" name="Google Shape;487;p104"/>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pic>
        <p:nvPicPr>
          <p:cNvPr id="488" name="Google Shape;488;p104"/>
          <p:cNvPicPr preferRelativeResize="0"/>
          <p:nvPr/>
        </p:nvPicPr>
        <p:blipFill rotWithShape="1">
          <a:blip r:embed="rId3">
            <a:alphaModFix/>
          </a:blip>
          <a:srcRect b="0" l="0" r="52783" t="1652"/>
          <a:stretch/>
        </p:blipFill>
        <p:spPr>
          <a:xfrm>
            <a:off x="-54750" y="-25800"/>
            <a:ext cx="425850" cy="519510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CUSTOM_1_1_1_1_1_1">
    <p:spTree>
      <p:nvGrpSpPr>
        <p:cNvPr id="489" name="Shape 489"/>
        <p:cNvGrpSpPr/>
        <p:nvPr/>
      </p:nvGrpSpPr>
      <p:grpSpPr>
        <a:xfrm>
          <a:off x="0" y="0"/>
          <a:ext cx="0" cy="0"/>
          <a:chOff x="0" y="0"/>
          <a:chExt cx="0" cy="0"/>
        </a:xfrm>
      </p:grpSpPr>
      <p:pic>
        <p:nvPicPr>
          <p:cNvPr id="490" name="Google Shape;490;p105"/>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491" name="Google Shape;491;p10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105"/>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3" name="Google Shape;493;p105"/>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_HEADER_1_1_1_1">
    <p:spTree>
      <p:nvGrpSpPr>
        <p:cNvPr id="494" name="Shape 494"/>
        <p:cNvGrpSpPr/>
        <p:nvPr/>
      </p:nvGrpSpPr>
      <p:grpSpPr>
        <a:xfrm>
          <a:off x="0" y="0"/>
          <a:ext cx="0" cy="0"/>
          <a:chOff x="0" y="0"/>
          <a:chExt cx="0" cy="0"/>
        </a:xfrm>
      </p:grpSpPr>
      <p:sp>
        <p:nvSpPr>
          <p:cNvPr id="495" name="Google Shape;495;p106"/>
          <p:cNvSpPr/>
          <p:nvPr/>
        </p:nvSpPr>
        <p:spPr>
          <a:xfrm>
            <a:off x="-54750" y="-25800"/>
            <a:ext cx="9253500" cy="51951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10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97" name="Google Shape;497;p1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98" name="Google Shape;498;p106"/>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pic>
        <p:nvPicPr>
          <p:cNvPr id="499" name="Google Shape;499;p106"/>
          <p:cNvPicPr preferRelativeResize="0"/>
          <p:nvPr/>
        </p:nvPicPr>
        <p:blipFill rotWithShape="1">
          <a:blip r:embed="rId3">
            <a:alphaModFix/>
          </a:blip>
          <a:srcRect b="0" l="31845" r="31838" t="0"/>
          <a:stretch/>
        </p:blipFill>
        <p:spPr>
          <a:xfrm>
            <a:off x="-54750" y="-25800"/>
            <a:ext cx="425850" cy="519510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0" name="Shape 500"/>
        <p:cNvGrpSpPr/>
        <p:nvPr/>
      </p:nvGrpSpPr>
      <p:grpSpPr>
        <a:xfrm>
          <a:off x="0" y="0"/>
          <a:ext cx="0" cy="0"/>
          <a:chOff x="0" y="0"/>
          <a:chExt cx="0" cy="0"/>
        </a:xfrm>
      </p:grpSpPr>
      <p:sp>
        <p:nvSpPr>
          <p:cNvPr id="501" name="Google Shape;501;p10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2" name="Google Shape;502;p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03" name="Google Shape;503;p107"/>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CUSTOM_1_1_1_1_1_1_1_1">
    <p:spTree>
      <p:nvGrpSpPr>
        <p:cNvPr id="504" name="Shape 504"/>
        <p:cNvGrpSpPr/>
        <p:nvPr/>
      </p:nvGrpSpPr>
      <p:grpSpPr>
        <a:xfrm>
          <a:off x="0" y="0"/>
          <a:ext cx="0" cy="0"/>
          <a:chOff x="0" y="0"/>
          <a:chExt cx="0" cy="0"/>
        </a:xfrm>
      </p:grpSpPr>
      <p:pic>
        <p:nvPicPr>
          <p:cNvPr id="505" name="Google Shape;505;p108"/>
          <p:cNvPicPr preferRelativeResize="0"/>
          <p:nvPr/>
        </p:nvPicPr>
        <p:blipFill rotWithShape="1">
          <a:blip r:embed="rId2">
            <a:alphaModFix/>
          </a:blip>
          <a:srcRect b="0" l="0" r="0" t="0"/>
          <a:stretch/>
        </p:blipFill>
        <p:spPr>
          <a:xfrm>
            <a:off x="-29375" y="-17469"/>
            <a:ext cx="9206100" cy="5178432"/>
          </a:xfrm>
          <a:prstGeom prst="rect">
            <a:avLst/>
          </a:prstGeom>
          <a:noFill/>
          <a:ln>
            <a:noFill/>
          </a:ln>
        </p:spPr>
      </p:pic>
      <p:sp>
        <p:nvSpPr>
          <p:cNvPr id="506" name="Google Shape;506;p10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108"/>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8" name="Google Shape;508;p108"/>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CUSTOM_1_1_1_1_1_1_1">
    <p:spTree>
      <p:nvGrpSpPr>
        <p:cNvPr id="509" name="Shape 509"/>
        <p:cNvGrpSpPr/>
        <p:nvPr/>
      </p:nvGrpSpPr>
      <p:grpSpPr>
        <a:xfrm>
          <a:off x="0" y="0"/>
          <a:ext cx="0" cy="0"/>
          <a:chOff x="0" y="0"/>
          <a:chExt cx="0" cy="0"/>
        </a:xfrm>
      </p:grpSpPr>
      <p:pic>
        <p:nvPicPr>
          <p:cNvPr id="510" name="Google Shape;510;p109"/>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511" name="Google Shape;511;p10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109"/>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3" name="Google Shape;513;p109"/>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CUSTOM_1_1_1_1_1_1_1_1_1">
    <p:spTree>
      <p:nvGrpSpPr>
        <p:cNvPr id="514" name="Shape 514"/>
        <p:cNvGrpSpPr/>
        <p:nvPr/>
      </p:nvGrpSpPr>
      <p:grpSpPr>
        <a:xfrm>
          <a:off x="0" y="0"/>
          <a:ext cx="0" cy="0"/>
          <a:chOff x="0" y="0"/>
          <a:chExt cx="0" cy="0"/>
        </a:xfrm>
      </p:grpSpPr>
      <p:pic>
        <p:nvPicPr>
          <p:cNvPr id="515" name="Google Shape;515;p110"/>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516" name="Google Shape;516;p110"/>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110"/>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8" name="Google Shape;518;p110"/>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CUSTOM_1_1_1_1_1">
    <p:spTree>
      <p:nvGrpSpPr>
        <p:cNvPr id="519" name="Shape 519"/>
        <p:cNvGrpSpPr/>
        <p:nvPr/>
      </p:nvGrpSpPr>
      <p:grpSpPr>
        <a:xfrm>
          <a:off x="0" y="0"/>
          <a:ext cx="0" cy="0"/>
          <a:chOff x="0" y="0"/>
          <a:chExt cx="0" cy="0"/>
        </a:xfrm>
      </p:grpSpPr>
      <p:pic>
        <p:nvPicPr>
          <p:cNvPr id="520" name="Google Shape;520;p111"/>
          <p:cNvPicPr preferRelativeResize="0"/>
          <p:nvPr/>
        </p:nvPicPr>
        <p:blipFill rotWithShape="1">
          <a:blip r:embed="rId2">
            <a:alphaModFix/>
          </a:blip>
          <a:srcRect b="0" l="0" r="0" t="0"/>
          <a:stretch/>
        </p:blipFill>
        <p:spPr>
          <a:xfrm>
            <a:off x="-29375" y="-17469"/>
            <a:ext cx="9206100" cy="5178432"/>
          </a:xfrm>
          <a:prstGeom prst="rect">
            <a:avLst/>
          </a:prstGeom>
          <a:noFill/>
          <a:ln>
            <a:noFill/>
          </a:ln>
        </p:spPr>
      </p:pic>
      <p:sp>
        <p:nvSpPr>
          <p:cNvPr id="521" name="Google Shape;521;p111"/>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111"/>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3" name="Google Shape;523;p111"/>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_HEADER_1_1_1">
    <p:spTree>
      <p:nvGrpSpPr>
        <p:cNvPr id="524" name="Shape 524"/>
        <p:cNvGrpSpPr/>
        <p:nvPr/>
      </p:nvGrpSpPr>
      <p:grpSpPr>
        <a:xfrm>
          <a:off x="0" y="0"/>
          <a:ext cx="0" cy="0"/>
          <a:chOff x="0" y="0"/>
          <a:chExt cx="0" cy="0"/>
        </a:xfrm>
      </p:grpSpPr>
      <p:sp>
        <p:nvSpPr>
          <p:cNvPr id="525" name="Google Shape;525;p112"/>
          <p:cNvSpPr/>
          <p:nvPr/>
        </p:nvSpPr>
        <p:spPr>
          <a:xfrm>
            <a:off x="-54750" y="-25800"/>
            <a:ext cx="9253500" cy="51951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11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27" name="Google Shape;527;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28" name="Google Shape;528;p112"/>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pic>
        <p:nvPicPr>
          <p:cNvPr id="529" name="Google Shape;529;p112"/>
          <p:cNvPicPr preferRelativeResize="0"/>
          <p:nvPr/>
        </p:nvPicPr>
        <p:blipFill rotWithShape="1">
          <a:blip r:embed="rId3">
            <a:alphaModFix/>
          </a:blip>
          <a:srcRect b="0" l="30904" r="30901" t="0"/>
          <a:stretch/>
        </p:blipFill>
        <p:spPr>
          <a:xfrm>
            <a:off x="-54750" y="-25800"/>
            <a:ext cx="425850" cy="51951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CUSTOM_1_1_1_1_1_1_1_1">
    <p:spTree>
      <p:nvGrpSpPr>
        <p:cNvPr id="60" name="Shape 60"/>
        <p:cNvGrpSpPr/>
        <p:nvPr/>
      </p:nvGrpSpPr>
      <p:grpSpPr>
        <a:xfrm>
          <a:off x="0" y="0"/>
          <a:ext cx="0" cy="0"/>
          <a:chOff x="0" y="0"/>
          <a:chExt cx="0" cy="0"/>
        </a:xfrm>
      </p:grpSpPr>
      <p:pic>
        <p:nvPicPr>
          <p:cNvPr id="61" name="Google Shape;61;p12"/>
          <p:cNvPicPr preferRelativeResize="0"/>
          <p:nvPr/>
        </p:nvPicPr>
        <p:blipFill rotWithShape="1">
          <a:blip r:embed="rId2">
            <a:alphaModFix/>
          </a:blip>
          <a:srcRect b="0" l="0" r="0" t="0"/>
          <a:stretch/>
        </p:blipFill>
        <p:spPr>
          <a:xfrm>
            <a:off x="-29375" y="-17469"/>
            <a:ext cx="9206100" cy="5178431"/>
          </a:xfrm>
          <a:prstGeom prst="rect">
            <a:avLst/>
          </a:prstGeom>
          <a:noFill/>
          <a:ln>
            <a:noFill/>
          </a:ln>
        </p:spPr>
      </p:pic>
      <p:sp>
        <p:nvSpPr>
          <p:cNvPr id="62" name="Google Shape;62;p12"/>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12"/>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 name="Google Shape;64;p12"/>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TITLE_ONLY_1">
    <p:spTree>
      <p:nvGrpSpPr>
        <p:cNvPr id="530" name="Shape 530"/>
        <p:cNvGrpSpPr/>
        <p:nvPr/>
      </p:nvGrpSpPr>
      <p:grpSpPr>
        <a:xfrm>
          <a:off x="0" y="0"/>
          <a:ext cx="0" cy="0"/>
          <a:chOff x="0" y="0"/>
          <a:chExt cx="0" cy="0"/>
        </a:xfrm>
      </p:grpSpPr>
      <p:sp>
        <p:nvSpPr>
          <p:cNvPr id="531" name="Google Shape;531;p113"/>
          <p:cNvSpPr/>
          <p:nvPr/>
        </p:nvSpPr>
        <p:spPr>
          <a:xfrm>
            <a:off x="-55425" y="-17575"/>
            <a:ext cx="9253500" cy="10407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11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533" name="Google Shape;533;p1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34" name="Google Shape;534;p113"/>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535" name="Google Shape;535;p113"/>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_HEADER_1_1">
    <p:spTree>
      <p:nvGrpSpPr>
        <p:cNvPr id="536" name="Shape 536"/>
        <p:cNvGrpSpPr/>
        <p:nvPr/>
      </p:nvGrpSpPr>
      <p:grpSpPr>
        <a:xfrm>
          <a:off x="0" y="0"/>
          <a:ext cx="0" cy="0"/>
          <a:chOff x="0" y="0"/>
          <a:chExt cx="0" cy="0"/>
        </a:xfrm>
      </p:grpSpPr>
      <p:sp>
        <p:nvSpPr>
          <p:cNvPr id="537" name="Google Shape;537;p114"/>
          <p:cNvSpPr/>
          <p:nvPr/>
        </p:nvSpPr>
        <p:spPr>
          <a:xfrm>
            <a:off x="-54750" y="-25800"/>
            <a:ext cx="9253500" cy="51951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1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39" name="Google Shape;539;p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40" name="Google Shape;540;p114"/>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pic>
        <p:nvPicPr>
          <p:cNvPr id="541" name="Google Shape;541;p114"/>
          <p:cNvPicPr preferRelativeResize="0"/>
          <p:nvPr/>
        </p:nvPicPr>
        <p:blipFill rotWithShape="1">
          <a:blip r:embed="rId3">
            <a:alphaModFix/>
          </a:blip>
          <a:srcRect b="0" l="32495" r="32493" t="0"/>
          <a:stretch/>
        </p:blipFill>
        <p:spPr>
          <a:xfrm>
            <a:off x="-54750" y="-25800"/>
            <a:ext cx="425850" cy="519510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2" name="Shape 542"/>
        <p:cNvGrpSpPr/>
        <p:nvPr/>
      </p:nvGrpSpPr>
      <p:grpSpPr>
        <a:xfrm>
          <a:off x="0" y="0"/>
          <a:ext cx="0" cy="0"/>
          <a:chOff x="0" y="0"/>
          <a:chExt cx="0" cy="0"/>
        </a:xfrm>
      </p:grpSpPr>
      <p:sp>
        <p:nvSpPr>
          <p:cNvPr id="543" name="Google Shape;543;p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544" name="Shape 544"/>
        <p:cNvGrpSpPr/>
        <p:nvPr/>
      </p:nvGrpSpPr>
      <p:grpSpPr>
        <a:xfrm>
          <a:off x="0" y="0"/>
          <a:ext cx="0" cy="0"/>
          <a:chOff x="0" y="0"/>
          <a:chExt cx="0" cy="0"/>
        </a:xfrm>
      </p:grpSpPr>
      <p:sp>
        <p:nvSpPr>
          <p:cNvPr id="545" name="Google Shape;545;p116"/>
          <p:cNvSpPr txBox="1"/>
          <p:nvPr>
            <p:ph type="ctrTitle"/>
          </p:nvPr>
        </p:nvSpPr>
        <p:spPr>
          <a:xfrm>
            <a:off x="1106551" y="896975"/>
            <a:ext cx="73659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46" name="Google Shape;546;p116"/>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1pPr>
            <a:lvl2pPr lvl="1"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2pPr>
            <a:lvl3pPr lvl="2"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3pPr>
            <a:lvl4pPr lvl="3"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4pPr>
            <a:lvl5pPr lvl="4"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5pPr>
            <a:lvl6pPr lvl="5"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6pPr>
            <a:lvl7pPr lvl="6"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7pPr>
            <a:lvl8pPr lvl="7"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8pPr>
            <a:lvl9pPr lvl="8"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9pPr>
          </a:lstStyle>
          <a:p/>
        </p:txBody>
      </p:sp>
      <p:sp>
        <p:nvSpPr>
          <p:cNvPr id="547" name="Google Shape;547;p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48" name="Google Shape;548;p116"/>
          <p:cNvPicPr preferRelativeResize="0"/>
          <p:nvPr/>
        </p:nvPicPr>
        <p:blipFill rotWithShape="1">
          <a:blip r:embed="rId2">
            <a:alphaModFix/>
          </a:blip>
          <a:srcRect b="28" l="0" r="0" t="29"/>
          <a:stretch/>
        </p:blipFill>
        <p:spPr>
          <a:xfrm>
            <a:off x="3900300" y="4363456"/>
            <a:ext cx="1343402" cy="58627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549" name="Shape 549"/>
        <p:cNvGrpSpPr/>
        <p:nvPr/>
      </p:nvGrpSpPr>
      <p:grpSpPr>
        <a:xfrm>
          <a:off x="0" y="0"/>
          <a:ext cx="0" cy="0"/>
          <a:chOff x="0" y="0"/>
          <a:chExt cx="0" cy="0"/>
        </a:xfrm>
      </p:grpSpPr>
      <p:sp>
        <p:nvSpPr>
          <p:cNvPr id="550" name="Google Shape;550;p1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51" name="Google Shape;551;p1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52" name="Google Shape;552;p117"/>
          <p:cNvPicPr preferRelativeResize="0"/>
          <p:nvPr/>
        </p:nvPicPr>
        <p:blipFill rotWithShape="1">
          <a:blip r:embed="rId2">
            <a:alphaModFix/>
          </a:blip>
          <a:srcRect b="0" l="24591" r="45679" t="21092"/>
          <a:stretch/>
        </p:blipFill>
        <p:spPr>
          <a:xfrm>
            <a:off x="-54750" y="-25800"/>
            <a:ext cx="425850" cy="519510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_HEADER_2">
    <p:spTree>
      <p:nvGrpSpPr>
        <p:cNvPr id="553" name="Shape 553"/>
        <p:cNvGrpSpPr/>
        <p:nvPr/>
      </p:nvGrpSpPr>
      <p:grpSpPr>
        <a:xfrm>
          <a:off x="0" y="0"/>
          <a:ext cx="0" cy="0"/>
          <a:chOff x="0" y="0"/>
          <a:chExt cx="0" cy="0"/>
        </a:xfrm>
      </p:grpSpPr>
      <p:sp>
        <p:nvSpPr>
          <p:cNvPr id="554" name="Google Shape;554;p118"/>
          <p:cNvSpPr/>
          <p:nvPr/>
        </p:nvSpPr>
        <p:spPr>
          <a:xfrm>
            <a:off x="-19800" y="-31675"/>
            <a:ext cx="9229800" cy="5238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1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p:txBody>
      </p:sp>
      <p:sp>
        <p:nvSpPr>
          <p:cNvPr id="556" name="Google Shape;556;p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57" name="Google Shape;557;p118"/>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pic>
        <p:nvPicPr>
          <p:cNvPr id="558" name="Google Shape;558;p118"/>
          <p:cNvPicPr preferRelativeResize="0"/>
          <p:nvPr/>
        </p:nvPicPr>
        <p:blipFill rotWithShape="1">
          <a:blip r:embed="rId3">
            <a:alphaModFix/>
          </a:blip>
          <a:srcRect b="0" l="30904" r="30901" t="0"/>
          <a:stretch/>
        </p:blipFill>
        <p:spPr>
          <a:xfrm>
            <a:off x="-54750" y="-25800"/>
            <a:ext cx="425850" cy="51951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_HEADER_1_1_1_1_1_1">
    <p:spTree>
      <p:nvGrpSpPr>
        <p:cNvPr id="559" name="Shape 559"/>
        <p:cNvGrpSpPr/>
        <p:nvPr/>
      </p:nvGrpSpPr>
      <p:grpSpPr>
        <a:xfrm>
          <a:off x="0" y="0"/>
          <a:ext cx="0" cy="0"/>
          <a:chOff x="0" y="0"/>
          <a:chExt cx="0" cy="0"/>
        </a:xfrm>
      </p:grpSpPr>
      <p:pic>
        <p:nvPicPr>
          <p:cNvPr id="560" name="Google Shape;560;p119"/>
          <p:cNvPicPr preferRelativeResize="0"/>
          <p:nvPr/>
        </p:nvPicPr>
        <p:blipFill rotWithShape="1">
          <a:blip r:embed="rId2">
            <a:alphaModFix/>
          </a:blip>
          <a:srcRect b="0" l="0" r="0" t="0"/>
          <a:stretch/>
        </p:blipFill>
        <p:spPr>
          <a:xfrm flipH="1">
            <a:off x="-25862" y="-25800"/>
            <a:ext cx="9195725" cy="5195100"/>
          </a:xfrm>
          <a:prstGeom prst="rect">
            <a:avLst/>
          </a:prstGeom>
          <a:noFill/>
          <a:ln>
            <a:noFill/>
          </a:ln>
        </p:spPr>
      </p:pic>
      <p:sp>
        <p:nvSpPr>
          <p:cNvPr id="561" name="Google Shape;561;p11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62" name="Google Shape;562;p1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63" name="Google Shape;563;p119"/>
          <p:cNvPicPr preferRelativeResize="0"/>
          <p:nvPr/>
        </p:nvPicPr>
        <p:blipFill rotWithShape="1">
          <a:blip r:embed="rId3">
            <a:alphaModFix/>
          </a:blip>
          <a:srcRect b="28" l="0" r="0" t="29"/>
          <a:stretch/>
        </p:blipFill>
        <p:spPr>
          <a:xfrm>
            <a:off x="7768711" y="4582700"/>
            <a:ext cx="901888" cy="393599"/>
          </a:xfrm>
          <a:prstGeom prst="rect">
            <a:avLst/>
          </a:prstGeom>
          <a:noFill/>
          <a:ln>
            <a:noFill/>
          </a:ln>
        </p:spPr>
      </p:pic>
      <p:pic>
        <p:nvPicPr>
          <p:cNvPr id="564" name="Google Shape;564;p119"/>
          <p:cNvPicPr preferRelativeResize="0"/>
          <p:nvPr/>
        </p:nvPicPr>
        <p:blipFill rotWithShape="1">
          <a:blip r:embed="rId4">
            <a:alphaModFix/>
          </a:blip>
          <a:srcRect b="0" l="24591" r="45679" t="21092"/>
          <a:stretch/>
        </p:blipFill>
        <p:spPr>
          <a:xfrm>
            <a:off x="-54750" y="-25800"/>
            <a:ext cx="425850" cy="51951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5" name="Shape 565"/>
        <p:cNvGrpSpPr/>
        <p:nvPr/>
      </p:nvGrpSpPr>
      <p:grpSpPr>
        <a:xfrm>
          <a:off x="0" y="0"/>
          <a:ext cx="0" cy="0"/>
          <a:chOff x="0" y="0"/>
          <a:chExt cx="0" cy="0"/>
        </a:xfrm>
      </p:grpSpPr>
      <p:sp>
        <p:nvSpPr>
          <p:cNvPr id="566" name="Google Shape;566;p1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7" name="Google Shape;567;p1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68" name="Google Shape;568;p1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69" name="Google Shape;569;p120"/>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0" name="Shape 570"/>
        <p:cNvGrpSpPr/>
        <p:nvPr/>
      </p:nvGrpSpPr>
      <p:grpSpPr>
        <a:xfrm>
          <a:off x="0" y="0"/>
          <a:ext cx="0" cy="0"/>
          <a:chOff x="0" y="0"/>
          <a:chExt cx="0" cy="0"/>
        </a:xfrm>
      </p:grpSpPr>
      <p:sp>
        <p:nvSpPr>
          <p:cNvPr id="571" name="Google Shape;571;p1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2" name="Google Shape;572;p12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73" name="Google Shape;573;p12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74" name="Google Shape;574;p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75" name="Google Shape;575;p121"/>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2">
    <p:bg>
      <p:bgPr>
        <a:solidFill>
          <a:srgbClr val="000000"/>
        </a:solidFill>
      </p:bgPr>
    </p:bg>
    <p:spTree>
      <p:nvGrpSpPr>
        <p:cNvPr id="576" name="Shape 576"/>
        <p:cNvGrpSpPr/>
        <p:nvPr/>
      </p:nvGrpSpPr>
      <p:grpSpPr>
        <a:xfrm>
          <a:off x="0" y="0"/>
          <a:ext cx="0" cy="0"/>
          <a:chOff x="0" y="0"/>
          <a:chExt cx="0" cy="0"/>
        </a:xfrm>
      </p:grpSpPr>
      <p:sp>
        <p:nvSpPr>
          <p:cNvPr id="577" name="Google Shape;577;p1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578" name="Google Shape;578;p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79" name="Google Shape;579;p122"/>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CUSTOM_1_1_1_1_1_1_1">
    <p:spTree>
      <p:nvGrpSpPr>
        <p:cNvPr id="65" name="Shape 65"/>
        <p:cNvGrpSpPr/>
        <p:nvPr/>
      </p:nvGrpSpPr>
      <p:grpSpPr>
        <a:xfrm>
          <a:off x="0" y="0"/>
          <a:ext cx="0" cy="0"/>
          <a:chOff x="0" y="0"/>
          <a:chExt cx="0" cy="0"/>
        </a:xfrm>
      </p:grpSpPr>
      <p:pic>
        <p:nvPicPr>
          <p:cNvPr id="66" name="Google Shape;66;p13"/>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67" name="Google Shape;67;p13"/>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3"/>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13"/>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TITLE_ONLY_1_1">
    <p:spTree>
      <p:nvGrpSpPr>
        <p:cNvPr id="580" name="Shape 580"/>
        <p:cNvGrpSpPr/>
        <p:nvPr/>
      </p:nvGrpSpPr>
      <p:grpSpPr>
        <a:xfrm>
          <a:off x="0" y="0"/>
          <a:ext cx="0" cy="0"/>
          <a:chOff x="0" y="0"/>
          <a:chExt cx="0" cy="0"/>
        </a:xfrm>
      </p:grpSpPr>
      <p:sp>
        <p:nvSpPr>
          <p:cNvPr id="581" name="Google Shape;581;p123"/>
          <p:cNvSpPr/>
          <p:nvPr/>
        </p:nvSpPr>
        <p:spPr>
          <a:xfrm>
            <a:off x="-55425" y="-17575"/>
            <a:ext cx="9253500" cy="1040700"/>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12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583" name="Google Shape;583;p1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84" name="Google Shape;584;p123"/>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585" name="Google Shape;585;p123"/>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TITLE_ONLY_1_1_1">
    <p:spTree>
      <p:nvGrpSpPr>
        <p:cNvPr id="586" name="Shape 586"/>
        <p:cNvGrpSpPr/>
        <p:nvPr/>
      </p:nvGrpSpPr>
      <p:grpSpPr>
        <a:xfrm>
          <a:off x="0" y="0"/>
          <a:ext cx="0" cy="0"/>
          <a:chOff x="0" y="0"/>
          <a:chExt cx="0" cy="0"/>
        </a:xfrm>
      </p:grpSpPr>
      <p:sp>
        <p:nvSpPr>
          <p:cNvPr id="587" name="Google Shape;587;p124"/>
          <p:cNvSpPr/>
          <p:nvPr/>
        </p:nvSpPr>
        <p:spPr>
          <a:xfrm>
            <a:off x="-55425" y="-17575"/>
            <a:ext cx="9253500" cy="10407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12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589" name="Google Shape;589;p1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90" name="Google Shape;590;p124"/>
          <p:cNvSpPr txBox="1"/>
          <p:nvPr>
            <p:ph idx="1" type="body"/>
          </p:nvPr>
        </p:nvSpPr>
        <p:spPr>
          <a:xfrm>
            <a:off x="311700" y="1304875"/>
            <a:ext cx="8520600" cy="4695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591" name="Google Shape;591;p124"/>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TITLE_ONLY_1_1_1_1">
    <p:spTree>
      <p:nvGrpSpPr>
        <p:cNvPr id="592" name="Shape 592"/>
        <p:cNvGrpSpPr/>
        <p:nvPr/>
      </p:nvGrpSpPr>
      <p:grpSpPr>
        <a:xfrm>
          <a:off x="0" y="0"/>
          <a:ext cx="0" cy="0"/>
          <a:chOff x="0" y="0"/>
          <a:chExt cx="0" cy="0"/>
        </a:xfrm>
      </p:grpSpPr>
      <p:sp>
        <p:nvSpPr>
          <p:cNvPr id="593" name="Google Shape;593;p125"/>
          <p:cNvSpPr/>
          <p:nvPr/>
        </p:nvSpPr>
        <p:spPr>
          <a:xfrm>
            <a:off x="-55425" y="-17575"/>
            <a:ext cx="9253500" cy="10407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12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595" name="Google Shape;595;p1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96" name="Google Shape;596;p125"/>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597" name="Google Shape;597;p125"/>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TITLE_ONLY_1_1_1_1_1">
    <p:spTree>
      <p:nvGrpSpPr>
        <p:cNvPr id="598" name="Shape 598"/>
        <p:cNvGrpSpPr/>
        <p:nvPr/>
      </p:nvGrpSpPr>
      <p:grpSpPr>
        <a:xfrm>
          <a:off x="0" y="0"/>
          <a:ext cx="0" cy="0"/>
          <a:chOff x="0" y="0"/>
          <a:chExt cx="0" cy="0"/>
        </a:xfrm>
      </p:grpSpPr>
      <p:sp>
        <p:nvSpPr>
          <p:cNvPr id="599" name="Google Shape;599;p126"/>
          <p:cNvSpPr/>
          <p:nvPr/>
        </p:nvSpPr>
        <p:spPr>
          <a:xfrm>
            <a:off x="-55425" y="-17575"/>
            <a:ext cx="9253500" cy="10407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12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601" name="Google Shape;601;p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02" name="Google Shape;602;p126"/>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603" name="Google Shape;603;p126"/>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04" name="Shape 604"/>
        <p:cNvGrpSpPr/>
        <p:nvPr/>
      </p:nvGrpSpPr>
      <p:grpSpPr>
        <a:xfrm>
          <a:off x="0" y="0"/>
          <a:ext cx="0" cy="0"/>
          <a:chOff x="0" y="0"/>
          <a:chExt cx="0" cy="0"/>
        </a:xfrm>
      </p:grpSpPr>
      <p:sp>
        <p:nvSpPr>
          <p:cNvPr id="605" name="Google Shape;605;p1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06" name="Google Shape;606;p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7" name="Shape 607"/>
        <p:cNvGrpSpPr/>
        <p:nvPr/>
      </p:nvGrpSpPr>
      <p:grpSpPr>
        <a:xfrm>
          <a:off x="0" y="0"/>
          <a:ext cx="0" cy="0"/>
          <a:chOff x="0" y="0"/>
          <a:chExt cx="0" cy="0"/>
        </a:xfrm>
      </p:grpSpPr>
      <p:sp>
        <p:nvSpPr>
          <p:cNvPr id="608" name="Google Shape;608;p1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609" name="Google Shape;609;p1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0" name="Shape 610"/>
        <p:cNvGrpSpPr/>
        <p:nvPr/>
      </p:nvGrpSpPr>
      <p:grpSpPr>
        <a:xfrm>
          <a:off x="0" y="0"/>
          <a:ext cx="0" cy="0"/>
          <a:chOff x="0" y="0"/>
          <a:chExt cx="0" cy="0"/>
        </a:xfrm>
      </p:grpSpPr>
      <p:sp>
        <p:nvSpPr>
          <p:cNvPr id="611" name="Google Shape;611;p1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12" name="Google Shape;612;p1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13" name="Google Shape;613;p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614" name="Shape 614"/>
        <p:cNvGrpSpPr/>
        <p:nvPr/>
      </p:nvGrpSpPr>
      <p:grpSpPr>
        <a:xfrm>
          <a:off x="0" y="0"/>
          <a:ext cx="0" cy="0"/>
          <a:chOff x="0" y="0"/>
          <a:chExt cx="0" cy="0"/>
        </a:xfrm>
      </p:grpSpPr>
      <p:sp>
        <p:nvSpPr>
          <p:cNvPr id="615" name="Google Shape;615;p1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BLANK_1">
    <p:spTree>
      <p:nvGrpSpPr>
        <p:cNvPr id="616" name="Shape 616"/>
        <p:cNvGrpSpPr/>
        <p:nvPr/>
      </p:nvGrpSpPr>
      <p:grpSpPr>
        <a:xfrm>
          <a:off x="0" y="0"/>
          <a:ext cx="0" cy="0"/>
          <a:chOff x="0" y="0"/>
          <a:chExt cx="0" cy="0"/>
        </a:xfrm>
      </p:grpSpPr>
      <p:sp>
        <p:nvSpPr>
          <p:cNvPr id="617" name="Google Shape;617;p1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18" name="Google Shape;618;p131"/>
          <p:cNvPicPr preferRelativeResize="0"/>
          <p:nvPr/>
        </p:nvPicPr>
        <p:blipFill rotWithShape="1">
          <a:blip r:embed="rId2">
            <a:alphaModFix/>
          </a:blip>
          <a:srcRect b="28" l="0" r="0" t="29"/>
          <a:stretch/>
        </p:blipFill>
        <p:spPr>
          <a:xfrm>
            <a:off x="2914575" y="1779735"/>
            <a:ext cx="3534703" cy="1542626"/>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BLANK_1_1">
    <p:spTree>
      <p:nvGrpSpPr>
        <p:cNvPr id="619" name="Shape 619"/>
        <p:cNvGrpSpPr/>
        <p:nvPr/>
      </p:nvGrpSpPr>
      <p:grpSpPr>
        <a:xfrm>
          <a:off x="0" y="0"/>
          <a:ext cx="0" cy="0"/>
          <a:chOff x="0" y="0"/>
          <a:chExt cx="0" cy="0"/>
        </a:xfrm>
      </p:grpSpPr>
      <p:sp>
        <p:nvSpPr>
          <p:cNvPr id="620" name="Google Shape;620;p1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21" name="Google Shape;621;p132"/>
          <p:cNvPicPr preferRelativeResize="0"/>
          <p:nvPr/>
        </p:nvPicPr>
        <p:blipFill rotWithShape="1">
          <a:blip r:embed="rId2">
            <a:alphaModFix/>
          </a:blip>
          <a:srcRect b="28" l="0" r="0" t="29"/>
          <a:stretch/>
        </p:blipFill>
        <p:spPr>
          <a:xfrm>
            <a:off x="2914575" y="1779735"/>
            <a:ext cx="3534703" cy="1542626"/>
          </a:xfrm>
          <a:prstGeom prst="rect">
            <a:avLst/>
          </a:prstGeom>
          <a:noFill/>
          <a:ln>
            <a:noFill/>
          </a:ln>
        </p:spPr>
      </p:pic>
      <p:sp>
        <p:nvSpPr>
          <p:cNvPr id="622" name="Google Shape;622;p132"/>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3" name="Google Shape;623;p132"/>
          <p:cNvPicPr preferRelativeResize="0"/>
          <p:nvPr/>
        </p:nvPicPr>
        <p:blipFill rotWithShape="1">
          <a:blip r:embed="rId3">
            <a:alphaModFix/>
          </a:blip>
          <a:srcRect b="0" l="0" r="0" t="0"/>
          <a:stretch/>
        </p:blipFill>
        <p:spPr>
          <a:xfrm>
            <a:off x="2914575" y="1779735"/>
            <a:ext cx="3534701" cy="15426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CUSTOM_1_1_1_1_1_1_1_1_1">
    <p:spTree>
      <p:nvGrpSpPr>
        <p:cNvPr id="70" name="Shape 70"/>
        <p:cNvGrpSpPr/>
        <p:nvPr/>
      </p:nvGrpSpPr>
      <p:grpSpPr>
        <a:xfrm>
          <a:off x="0" y="0"/>
          <a:ext cx="0" cy="0"/>
          <a:chOff x="0" y="0"/>
          <a:chExt cx="0" cy="0"/>
        </a:xfrm>
      </p:grpSpPr>
      <p:pic>
        <p:nvPicPr>
          <p:cNvPr id="71" name="Google Shape;71;p14"/>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72" name="Google Shape;72;p14"/>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4"/>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14"/>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CUSTOM">
    <p:spTree>
      <p:nvGrpSpPr>
        <p:cNvPr id="624" name="Shape 624"/>
        <p:cNvGrpSpPr/>
        <p:nvPr/>
      </p:nvGrpSpPr>
      <p:grpSpPr>
        <a:xfrm>
          <a:off x="0" y="0"/>
          <a:ext cx="0" cy="0"/>
          <a:chOff x="0" y="0"/>
          <a:chExt cx="0" cy="0"/>
        </a:xfrm>
      </p:grpSpPr>
      <p:pic>
        <p:nvPicPr>
          <p:cNvPr id="625" name="Google Shape;625;p133"/>
          <p:cNvPicPr preferRelativeResize="0"/>
          <p:nvPr/>
        </p:nvPicPr>
        <p:blipFill rotWithShape="1">
          <a:blip r:embed="rId2">
            <a:alphaModFix/>
          </a:blip>
          <a:srcRect b="0" l="0" r="0" t="0"/>
          <a:stretch/>
        </p:blipFill>
        <p:spPr>
          <a:xfrm>
            <a:off x="-29375" y="-34931"/>
            <a:ext cx="9206100" cy="5178432"/>
          </a:xfrm>
          <a:prstGeom prst="rect">
            <a:avLst/>
          </a:prstGeom>
          <a:noFill/>
          <a:ln>
            <a:noFill/>
          </a:ln>
        </p:spPr>
      </p:pic>
      <p:sp>
        <p:nvSpPr>
          <p:cNvPr id="626" name="Google Shape;626;p133"/>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133"/>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8" name="Google Shape;628;p133"/>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CUSTOM_1">
    <p:spTree>
      <p:nvGrpSpPr>
        <p:cNvPr id="629" name="Shape 629"/>
        <p:cNvGrpSpPr/>
        <p:nvPr/>
      </p:nvGrpSpPr>
      <p:grpSpPr>
        <a:xfrm>
          <a:off x="0" y="0"/>
          <a:ext cx="0" cy="0"/>
          <a:chOff x="0" y="0"/>
          <a:chExt cx="0" cy="0"/>
        </a:xfrm>
      </p:grpSpPr>
      <p:pic>
        <p:nvPicPr>
          <p:cNvPr id="630" name="Google Shape;630;p134"/>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631" name="Google Shape;631;p134"/>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134"/>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3" name="Google Shape;633;p134"/>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p:cSld name="CUSTOM_1_1">
    <p:spTree>
      <p:nvGrpSpPr>
        <p:cNvPr id="634" name="Shape 634"/>
        <p:cNvGrpSpPr/>
        <p:nvPr/>
      </p:nvGrpSpPr>
      <p:grpSpPr>
        <a:xfrm>
          <a:off x="0" y="0"/>
          <a:ext cx="0" cy="0"/>
          <a:chOff x="0" y="0"/>
          <a:chExt cx="0" cy="0"/>
        </a:xfrm>
      </p:grpSpPr>
      <p:pic>
        <p:nvPicPr>
          <p:cNvPr id="635" name="Google Shape;635;p135"/>
          <p:cNvPicPr preferRelativeResize="0"/>
          <p:nvPr/>
        </p:nvPicPr>
        <p:blipFill rotWithShape="1">
          <a:blip r:embed="rId2">
            <a:alphaModFix/>
          </a:blip>
          <a:srcRect b="0" l="0" r="0" t="0"/>
          <a:stretch/>
        </p:blipFill>
        <p:spPr>
          <a:xfrm flipH="1">
            <a:off x="-29375" y="-17469"/>
            <a:ext cx="9206100" cy="5178432"/>
          </a:xfrm>
          <a:prstGeom prst="rect">
            <a:avLst/>
          </a:prstGeom>
          <a:noFill/>
          <a:ln>
            <a:noFill/>
          </a:ln>
        </p:spPr>
      </p:pic>
      <p:sp>
        <p:nvSpPr>
          <p:cNvPr id="636" name="Google Shape;636;p13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135"/>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8" name="Google Shape;638;p135"/>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CUSTOM_1_1_1">
    <p:spTree>
      <p:nvGrpSpPr>
        <p:cNvPr id="639" name="Shape 639"/>
        <p:cNvGrpSpPr/>
        <p:nvPr/>
      </p:nvGrpSpPr>
      <p:grpSpPr>
        <a:xfrm>
          <a:off x="0" y="0"/>
          <a:ext cx="0" cy="0"/>
          <a:chOff x="0" y="0"/>
          <a:chExt cx="0" cy="0"/>
        </a:xfrm>
      </p:grpSpPr>
      <p:pic>
        <p:nvPicPr>
          <p:cNvPr id="640" name="Google Shape;640;p136"/>
          <p:cNvPicPr preferRelativeResize="0"/>
          <p:nvPr/>
        </p:nvPicPr>
        <p:blipFill rotWithShape="1">
          <a:blip r:embed="rId2">
            <a:alphaModFix/>
          </a:blip>
          <a:srcRect b="0" l="0" r="0" t="0"/>
          <a:stretch/>
        </p:blipFill>
        <p:spPr>
          <a:xfrm>
            <a:off x="-31050" y="-16619"/>
            <a:ext cx="9206100" cy="5178432"/>
          </a:xfrm>
          <a:prstGeom prst="rect">
            <a:avLst/>
          </a:prstGeom>
          <a:noFill/>
          <a:ln>
            <a:noFill/>
          </a:ln>
        </p:spPr>
      </p:pic>
      <p:sp>
        <p:nvSpPr>
          <p:cNvPr id="641" name="Google Shape;641;p13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136"/>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3" name="Google Shape;643;p136"/>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CUSTOM_1_1_1_1">
    <p:spTree>
      <p:nvGrpSpPr>
        <p:cNvPr id="644" name="Shape 644"/>
        <p:cNvGrpSpPr/>
        <p:nvPr/>
      </p:nvGrpSpPr>
      <p:grpSpPr>
        <a:xfrm>
          <a:off x="0" y="0"/>
          <a:ext cx="0" cy="0"/>
          <a:chOff x="0" y="0"/>
          <a:chExt cx="0" cy="0"/>
        </a:xfrm>
      </p:grpSpPr>
      <p:pic>
        <p:nvPicPr>
          <p:cNvPr id="645" name="Google Shape;645;p137"/>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646" name="Google Shape;646;p13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137"/>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8" name="Google Shape;648;p137"/>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CUSTOM_1_1_1_1_2">
    <p:spTree>
      <p:nvGrpSpPr>
        <p:cNvPr id="649" name="Shape 649"/>
        <p:cNvGrpSpPr/>
        <p:nvPr/>
      </p:nvGrpSpPr>
      <p:grpSpPr>
        <a:xfrm>
          <a:off x="0" y="0"/>
          <a:ext cx="0" cy="0"/>
          <a:chOff x="0" y="0"/>
          <a:chExt cx="0" cy="0"/>
        </a:xfrm>
      </p:grpSpPr>
      <p:pic>
        <p:nvPicPr>
          <p:cNvPr id="650" name="Google Shape;650;p138"/>
          <p:cNvPicPr preferRelativeResize="0"/>
          <p:nvPr/>
        </p:nvPicPr>
        <p:blipFill rotWithShape="1">
          <a:blip r:embed="rId2">
            <a:alphaModFix/>
          </a:blip>
          <a:srcRect b="0" l="58" r="59" t="0"/>
          <a:stretch/>
        </p:blipFill>
        <p:spPr>
          <a:xfrm>
            <a:off x="-29375" y="-16619"/>
            <a:ext cx="9206100" cy="5178430"/>
          </a:xfrm>
          <a:prstGeom prst="rect">
            <a:avLst/>
          </a:prstGeom>
          <a:noFill/>
          <a:ln>
            <a:noFill/>
          </a:ln>
        </p:spPr>
      </p:pic>
      <p:sp>
        <p:nvSpPr>
          <p:cNvPr id="651" name="Google Shape;651;p13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138"/>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3" name="Google Shape;653;p138"/>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CUSTOM_1_1_1_1_1_1_1_1_1_1">
    <p:spTree>
      <p:nvGrpSpPr>
        <p:cNvPr id="654" name="Shape 654"/>
        <p:cNvGrpSpPr/>
        <p:nvPr/>
      </p:nvGrpSpPr>
      <p:grpSpPr>
        <a:xfrm>
          <a:off x="0" y="0"/>
          <a:ext cx="0" cy="0"/>
          <a:chOff x="0" y="0"/>
          <a:chExt cx="0" cy="0"/>
        </a:xfrm>
      </p:grpSpPr>
      <p:pic>
        <p:nvPicPr>
          <p:cNvPr id="655" name="Google Shape;655;p139"/>
          <p:cNvPicPr preferRelativeResize="0"/>
          <p:nvPr/>
        </p:nvPicPr>
        <p:blipFill rotWithShape="1">
          <a:blip r:embed="rId2">
            <a:alphaModFix/>
          </a:blip>
          <a:srcRect b="0" l="0" r="0" t="0"/>
          <a:stretch/>
        </p:blipFill>
        <p:spPr>
          <a:xfrm>
            <a:off x="-29375" y="-34925"/>
            <a:ext cx="9206100" cy="5233121"/>
          </a:xfrm>
          <a:prstGeom prst="rect">
            <a:avLst/>
          </a:prstGeom>
          <a:noFill/>
          <a:ln>
            <a:noFill/>
          </a:ln>
        </p:spPr>
      </p:pic>
      <p:sp>
        <p:nvSpPr>
          <p:cNvPr id="656" name="Google Shape;656;p13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139"/>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8" name="Google Shape;658;p139"/>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9" name="Shape 659"/>
        <p:cNvGrpSpPr/>
        <p:nvPr/>
      </p:nvGrpSpPr>
      <p:grpSpPr>
        <a:xfrm>
          <a:off x="0" y="0"/>
          <a:ext cx="0" cy="0"/>
          <a:chOff x="0" y="0"/>
          <a:chExt cx="0" cy="0"/>
        </a:xfrm>
      </p:grpSpPr>
      <p:sp>
        <p:nvSpPr>
          <p:cNvPr id="660" name="Google Shape;660;p140"/>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61" name="Google Shape;661;p140"/>
          <p:cNvSpPr txBox="1"/>
          <p:nvPr>
            <p:ph idx="1" type="body"/>
          </p:nvPr>
        </p:nvSpPr>
        <p:spPr>
          <a:xfrm>
            <a:off x="457200" y="1314451"/>
            <a:ext cx="7620000" cy="3280200"/>
          </a:xfrm>
          <a:prstGeom prst="rect">
            <a:avLst/>
          </a:prstGeom>
          <a:noFill/>
          <a:ln>
            <a:noFill/>
          </a:ln>
        </p:spPr>
        <p:txBody>
          <a:bodyPr anchorCtr="0" anchor="t" bIns="45700" lIns="91425" spcFirstLastPara="1" rIns="91425" wrap="square" tIns="45700">
            <a:noAutofit/>
          </a:bodyPr>
          <a:lstStyle>
            <a:lvl1pPr indent="-342900" lvl="0" marL="457200" algn="l">
              <a:lnSpc>
                <a:spcPct val="115000"/>
              </a:lnSpc>
              <a:spcBef>
                <a:spcPts val="360"/>
              </a:spcBef>
              <a:spcAft>
                <a:spcPts val="0"/>
              </a:spcAft>
              <a:buClr>
                <a:schemeClr val="dk1"/>
              </a:buClr>
              <a:buSzPts val="1800"/>
              <a:buChar char="●"/>
              <a:defRPr/>
            </a:lvl1pPr>
            <a:lvl2pPr indent="-342900" lvl="1" marL="914400" algn="l">
              <a:lnSpc>
                <a:spcPct val="115000"/>
              </a:lnSpc>
              <a:spcBef>
                <a:spcPts val="600"/>
              </a:spcBef>
              <a:spcAft>
                <a:spcPts val="0"/>
              </a:spcAft>
              <a:buSzPts val="1800"/>
              <a:buChar char="○"/>
              <a:defRPr/>
            </a:lvl2pPr>
            <a:lvl3pPr indent="-342900" lvl="2" marL="1371600" algn="l">
              <a:lnSpc>
                <a:spcPct val="115000"/>
              </a:lnSpc>
              <a:spcBef>
                <a:spcPts val="1600"/>
              </a:spcBef>
              <a:spcAft>
                <a:spcPts val="0"/>
              </a:spcAft>
              <a:buSzPts val="1800"/>
              <a:buChar char="■"/>
              <a:defRPr/>
            </a:lvl3pPr>
            <a:lvl4pPr indent="-342900" lvl="3" marL="1828800" algn="l">
              <a:lnSpc>
                <a:spcPct val="115000"/>
              </a:lnSpc>
              <a:spcBef>
                <a:spcPts val="1600"/>
              </a:spcBef>
              <a:spcAft>
                <a:spcPts val="0"/>
              </a:spcAft>
              <a:buSzPts val="1800"/>
              <a:buChar char="●"/>
              <a:defRPr/>
            </a:lvl4pPr>
            <a:lvl5pPr indent="-342900" lvl="4" marL="2286000" algn="l">
              <a:lnSpc>
                <a:spcPct val="115000"/>
              </a:lnSpc>
              <a:spcBef>
                <a:spcPts val="1600"/>
              </a:spcBef>
              <a:spcAft>
                <a:spcPts val="0"/>
              </a:spcAft>
              <a:buSzPts val="1800"/>
              <a:buChar char="○"/>
              <a:defRPr/>
            </a:lvl5pPr>
            <a:lvl6pPr indent="-342900" lvl="5" marL="2743200" algn="l">
              <a:lnSpc>
                <a:spcPct val="115000"/>
              </a:lnSpc>
              <a:spcBef>
                <a:spcPts val="1600"/>
              </a:spcBef>
              <a:spcAft>
                <a:spcPts val="0"/>
              </a:spcAft>
              <a:buSzPts val="1800"/>
              <a:buChar char="■"/>
              <a:defRPr/>
            </a:lvl6pPr>
            <a:lvl7pPr indent="-342900" lvl="6" marL="3200400" algn="l">
              <a:lnSpc>
                <a:spcPct val="115000"/>
              </a:lnSpc>
              <a:spcBef>
                <a:spcPts val="1600"/>
              </a:spcBef>
              <a:spcAft>
                <a:spcPts val="0"/>
              </a:spcAft>
              <a:buSzPts val="1800"/>
              <a:buChar char="●"/>
              <a:defRPr/>
            </a:lvl7pPr>
            <a:lvl8pPr indent="-342900" lvl="7" marL="3657600" algn="l">
              <a:lnSpc>
                <a:spcPct val="115000"/>
              </a:lnSpc>
              <a:spcBef>
                <a:spcPts val="1600"/>
              </a:spcBef>
              <a:spcAft>
                <a:spcPts val="0"/>
              </a:spcAft>
              <a:buSzPts val="1800"/>
              <a:buChar char="○"/>
              <a:defRPr/>
            </a:lvl8pPr>
            <a:lvl9pPr indent="-342900" lvl="8" marL="4114800" algn="l">
              <a:lnSpc>
                <a:spcPct val="115000"/>
              </a:lnSpc>
              <a:spcBef>
                <a:spcPts val="1600"/>
              </a:spcBef>
              <a:spcAft>
                <a:spcPts val="1600"/>
              </a:spcAft>
              <a:buSzPts val="1800"/>
              <a:buChar char="■"/>
              <a:defRPr/>
            </a:lvl9pPr>
          </a:lstStyle>
          <a:p/>
        </p:txBody>
      </p:sp>
      <p:sp>
        <p:nvSpPr>
          <p:cNvPr id="662" name="Google Shape;662;p140"/>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3" name="Google Shape;663;p140"/>
          <p:cNvSpPr txBox="1"/>
          <p:nvPr>
            <p:ph idx="11" type="ftr"/>
          </p:nvPr>
        </p:nvSpPr>
        <p:spPr>
          <a:xfrm>
            <a:off x="457200" y="4869657"/>
            <a:ext cx="3429000" cy="21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4" name="Google Shape;664;p140"/>
          <p:cNvSpPr txBox="1"/>
          <p:nvPr>
            <p:ph idx="12" type="sldNum"/>
          </p:nvPr>
        </p:nvSpPr>
        <p:spPr>
          <a:xfrm rot="-5400000">
            <a:off x="8391876" y="4368541"/>
            <a:ext cx="9867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_HEADER_1_1_1_1_1">
    <p:spTree>
      <p:nvGrpSpPr>
        <p:cNvPr id="671" name="Shape 671"/>
        <p:cNvGrpSpPr/>
        <p:nvPr/>
      </p:nvGrpSpPr>
      <p:grpSpPr>
        <a:xfrm>
          <a:off x="0" y="0"/>
          <a:ext cx="0" cy="0"/>
          <a:chOff x="0" y="0"/>
          <a:chExt cx="0" cy="0"/>
        </a:xfrm>
      </p:grpSpPr>
      <p:sp>
        <p:nvSpPr>
          <p:cNvPr id="672" name="Google Shape;672;p142"/>
          <p:cNvSpPr/>
          <p:nvPr/>
        </p:nvSpPr>
        <p:spPr>
          <a:xfrm>
            <a:off x="-54750" y="-25800"/>
            <a:ext cx="9253500" cy="51951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14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74" name="Google Shape;674;p1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75" name="Google Shape;675;p142"/>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pic>
        <p:nvPicPr>
          <p:cNvPr id="676" name="Google Shape;676;p142"/>
          <p:cNvPicPr preferRelativeResize="0"/>
          <p:nvPr/>
        </p:nvPicPr>
        <p:blipFill rotWithShape="1">
          <a:blip r:embed="rId3">
            <a:alphaModFix/>
          </a:blip>
          <a:srcRect b="0" l="24591" r="45678" t="21092"/>
          <a:stretch/>
        </p:blipFill>
        <p:spPr>
          <a:xfrm>
            <a:off x="-54750" y="-25800"/>
            <a:ext cx="425850" cy="5195100"/>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 header - Orange/Pink">
    <p:spTree>
      <p:nvGrpSpPr>
        <p:cNvPr id="677" name="Shape 677"/>
        <p:cNvGrpSpPr/>
        <p:nvPr/>
      </p:nvGrpSpPr>
      <p:grpSpPr>
        <a:xfrm>
          <a:off x="0" y="0"/>
          <a:ext cx="0" cy="0"/>
          <a:chOff x="0" y="0"/>
          <a:chExt cx="0" cy="0"/>
        </a:xfrm>
      </p:grpSpPr>
      <p:sp>
        <p:nvSpPr>
          <p:cNvPr id="678" name="Google Shape;678;p143"/>
          <p:cNvSpPr/>
          <p:nvPr/>
        </p:nvSpPr>
        <p:spPr>
          <a:xfrm>
            <a:off x="-54750" y="-25800"/>
            <a:ext cx="9253500" cy="51951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rgbClr val="CCCCCC"/>
              </a:solidFill>
              <a:latin typeface="Public Sans Light"/>
              <a:ea typeface="Public Sans Light"/>
              <a:cs typeface="Public Sans Light"/>
              <a:sym typeface="Public Sans Light"/>
            </a:endParaRPr>
          </a:p>
        </p:txBody>
      </p:sp>
      <p:sp>
        <p:nvSpPr>
          <p:cNvPr id="679" name="Google Shape;679;p14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80" name="Google Shape;680;p1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81" name="Google Shape;681;p143"/>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pic>
        <p:nvPicPr>
          <p:cNvPr id="682" name="Google Shape;682;p143"/>
          <p:cNvPicPr preferRelativeResize="0"/>
          <p:nvPr/>
        </p:nvPicPr>
        <p:blipFill rotWithShape="1">
          <a:blip r:embed="rId3">
            <a:alphaModFix/>
          </a:blip>
          <a:srcRect b="0" l="0" r="52783" t="1652"/>
          <a:stretch/>
        </p:blipFill>
        <p:spPr>
          <a:xfrm>
            <a:off x="-54750" y="-25800"/>
            <a:ext cx="425850" cy="51951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CUSTOM_1_1_1_1_1">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2">
            <a:alphaModFix/>
          </a:blip>
          <a:srcRect b="0" l="0" r="0" t="0"/>
          <a:stretch/>
        </p:blipFill>
        <p:spPr>
          <a:xfrm>
            <a:off x="-29375" y="-17469"/>
            <a:ext cx="9206100" cy="5178431"/>
          </a:xfrm>
          <a:prstGeom prst="rect">
            <a:avLst/>
          </a:prstGeom>
          <a:noFill/>
          <a:ln>
            <a:noFill/>
          </a:ln>
        </p:spPr>
      </p:pic>
      <p:sp>
        <p:nvSpPr>
          <p:cNvPr id="77" name="Google Shape;77;p1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5"/>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9" name="Google Shape;79;p15"/>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 header - Purple/Pink">
    <p:spTree>
      <p:nvGrpSpPr>
        <p:cNvPr id="683" name="Shape 683"/>
        <p:cNvGrpSpPr/>
        <p:nvPr/>
      </p:nvGrpSpPr>
      <p:grpSpPr>
        <a:xfrm>
          <a:off x="0" y="0"/>
          <a:ext cx="0" cy="0"/>
          <a:chOff x="0" y="0"/>
          <a:chExt cx="0" cy="0"/>
        </a:xfrm>
      </p:grpSpPr>
      <p:sp>
        <p:nvSpPr>
          <p:cNvPr id="684" name="Google Shape;684;p144"/>
          <p:cNvSpPr/>
          <p:nvPr/>
        </p:nvSpPr>
        <p:spPr>
          <a:xfrm>
            <a:off x="-54750" y="-25800"/>
            <a:ext cx="9253500" cy="51951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14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86" name="Google Shape;686;p1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87" name="Google Shape;687;p144"/>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pic>
        <p:nvPicPr>
          <p:cNvPr id="688" name="Google Shape;688;p144"/>
          <p:cNvPicPr preferRelativeResize="0"/>
          <p:nvPr/>
        </p:nvPicPr>
        <p:blipFill rotWithShape="1">
          <a:blip r:embed="rId3">
            <a:alphaModFix/>
          </a:blip>
          <a:srcRect b="0" l="31845" r="31838" t="0"/>
          <a:stretch/>
        </p:blipFill>
        <p:spPr>
          <a:xfrm>
            <a:off x="-54750" y="-25800"/>
            <a:ext cx="425850" cy="519510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_1">
    <p:bg>
      <p:bgPr>
        <a:solidFill>
          <a:srgbClr val="000000"/>
        </a:solidFill>
      </p:bgPr>
    </p:bg>
    <p:spTree>
      <p:nvGrpSpPr>
        <p:cNvPr id="689" name="Shape 689"/>
        <p:cNvGrpSpPr/>
        <p:nvPr/>
      </p:nvGrpSpPr>
      <p:grpSpPr>
        <a:xfrm>
          <a:off x="0" y="0"/>
          <a:ext cx="0" cy="0"/>
          <a:chOff x="0" y="0"/>
          <a:chExt cx="0" cy="0"/>
        </a:xfrm>
      </p:grpSpPr>
      <p:sp>
        <p:nvSpPr>
          <p:cNvPr id="690" name="Google Shape;690;p145"/>
          <p:cNvSpPr txBox="1"/>
          <p:nvPr>
            <p:ph type="ctrTitle"/>
          </p:nvPr>
        </p:nvSpPr>
        <p:spPr>
          <a:xfrm>
            <a:off x="829651" y="896975"/>
            <a:ext cx="74847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5200"/>
              <a:buNone/>
              <a:defRPr sz="5200">
                <a:solidFill>
                  <a:srgbClr val="FFFFFF"/>
                </a:solidFill>
              </a:defRPr>
            </a:lvl1pPr>
            <a:lvl2pPr lvl="1" algn="ctr">
              <a:lnSpc>
                <a:spcPct val="100000"/>
              </a:lnSpc>
              <a:spcBef>
                <a:spcPts val="0"/>
              </a:spcBef>
              <a:spcAft>
                <a:spcPts val="0"/>
              </a:spcAft>
              <a:buClr>
                <a:srgbClr val="FFFFFF"/>
              </a:buClr>
              <a:buSzPts val="5200"/>
              <a:buNone/>
              <a:defRPr sz="5200">
                <a:solidFill>
                  <a:srgbClr val="FFFFFF"/>
                </a:solidFill>
              </a:defRPr>
            </a:lvl2pPr>
            <a:lvl3pPr lvl="2" algn="ctr">
              <a:lnSpc>
                <a:spcPct val="100000"/>
              </a:lnSpc>
              <a:spcBef>
                <a:spcPts val="0"/>
              </a:spcBef>
              <a:spcAft>
                <a:spcPts val="0"/>
              </a:spcAft>
              <a:buClr>
                <a:srgbClr val="FFFFFF"/>
              </a:buClr>
              <a:buSzPts val="5200"/>
              <a:buNone/>
              <a:defRPr sz="5200">
                <a:solidFill>
                  <a:srgbClr val="FFFFFF"/>
                </a:solidFill>
              </a:defRPr>
            </a:lvl3pPr>
            <a:lvl4pPr lvl="3" algn="ctr">
              <a:lnSpc>
                <a:spcPct val="100000"/>
              </a:lnSpc>
              <a:spcBef>
                <a:spcPts val="0"/>
              </a:spcBef>
              <a:spcAft>
                <a:spcPts val="0"/>
              </a:spcAft>
              <a:buClr>
                <a:srgbClr val="FFFFFF"/>
              </a:buClr>
              <a:buSzPts val="5200"/>
              <a:buNone/>
              <a:defRPr sz="5200">
                <a:solidFill>
                  <a:srgbClr val="FFFFFF"/>
                </a:solidFill>
              </a:defRPr>
            </a:lvl4pPr>
            <a:lvl5pPr lvl="4" algn="ctr">
              <a:lnSpc>
                <a:spcPct val="100000"/>
              </a:lnSpc>
              <a:spcBef>
                <a:spcPts val="0"/>
              </a:spcBef>
              <a:spcAft>
                <a:spcPts val="0"/>
              </a:spcAft>
              <a:buClr>
                <a:srgbClr val="FFFFFF"/>
              </a:buClr>
              <a:buSzPts val="5200"/>
              <a:buNone/>
              <a:defRPr sz="5200">
                <a:solidFill>
                  <a:srgbClr val="FFFFFF"/>
                </a:solidFill>
              </a:defRPr>
            </a:lvl5pPr>
            <a:lvl6pPr lvl="5" algn="ctr">
              <a:lnSpc>
                <a:spcPct val="100000"/>
              </a:lnSpc>
              <a:spcBef>
                <a:spcPts val="0"/>
              </a:spcBef>
              <a:spcAft>
                <a:spcPts val="0"/>
              </a:spcAft>
              <a:buClr>
                <a:srgbClr val="FFFFFF"/>
              </a:buClr>
              <a:buSzPts val="5200"/>
              <a:buNone/>
              <a:defRPr sz="5200">
                <a:solidFill>
                  <a:srgbClr val="FFFFFF"/>
                </a:solidFill>
              </a:defRPr>
            </a:lvl6pPr>
            <a:lvl7pPr lvl="6" algn="ctr">
              <a:lnSpc>
                <a:spcPct val="100000"/>
              </a:lnSpc>
              <a:spcBef>
                <a:spcPts val="0"/>
              </a:spcBef>
              <a:spcAft>
                <a:spcPts val="0"/>
              </a:spcAft>
              <a:buClr>
                <a:srgbClr val="FFFFFF"/>
              </a:buClr>
              <a:buSzPts val="5200"/>
              <a:buNone/>
              <a:defRPr sz="5200">
                <a:solidFill>
                  <a:srgbClr val="FFFFFF"/>
                </a:solidFill>
              </a:defRPr>
            </a:lvl7pPr>
            <a:lvl8pPr lvl="7" algn="ctr">
              <a:lnSpc>
                <a:spcPct val="100000"/>
              </a:lnSpc>
              <a:spcBef>
                <a:spcPts val="0"/>
              </a:spcBef>
              <a:spcAft>
                <a:spcPts val="0"/>
              </a:spcAft>
              <a:buClr>
                <a:srgbClr val="FFFFFF"/>
              </a:buClr>
              <a:buSzPts val="5200"/>
              <a:buNone/>
              <a:defRPr sz="5200">
                <a:solidFill>
                  <a:srgbClr val="FFFFFF"/>
                </a:solidFill>
              </a:defRPr>
            </a:lvl8pPr>
            <a:lvl9pPr lvl="8" algn="ctr">
              <a:lnSpc>
                <a:spcPct val="100000"/>
              </a:lnSpc>
              <a:spcBef>
                <a:spcPts val="0"/>
              </a:spcBef>
              <a:spcAft>
                <a:spcPts val="0"/>
              </a:spcAft>
              <a:buClr>
                <a:srgbClr val="FFFFFF"/>
              </a:buClr>
              <a:buSzPts val="5200"/>
              <a:buNone/>
              <a:defRPr sz="5200">
                <a:solidFill>
                  <a:srgbClr val="FFFFFF"/>
                </a:solidFill>
              </a:defRPr>
            </a:lvl9pPr>
          </a:lstStyle>
          <a:p/>
        </p:txBody>
      </p:sp>
      <p:sp>
        <p:nvSpPr>
          <p:cNvPr id="691" name="Google Shape;691;p145"/>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1pPr>
            <a:lvl2pPr lvl="1"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2pPr>
            <a:lvl3pPr lvl="2"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3pPr>
            <a:lvl4pPr lvl="3"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4pPr>
            <a:lvl5pPr lvl="4"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5pPr>
            <a:lvl6pPr lvl="5"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6pPr>
            <a:lvl7pPr lvl="6"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7pPr>
            <a:lvl8pPr lvl="7"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8pPr>
            <a:lvl9pPr lvl="8"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9pPr>
          </a:lstStyle>
          <a:p/>
        </p:txBody>
      </p:sp>
      <p:sp>
        <p:nvSpPr>
          <p:cNvPr id="692" name="Google Shape;692;p1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_2">
    <p:bg>
      <p:bgPr>
        <a:solidFill>
          <a:srgbClr val="000000"/>
        </a:solidFill>
      </p:bgPr>
    </p:bg>
    <p:spTree>
      <p:nvGrpSpPr>
        <p:cNvPr id="693" name="Shape 693"/>
        <p:cNvGrpSpPr/>
        <p:nvPr/>
      </p:nvGrpSpPr>
      <p:grpSpPr>
        <a:xfrm>
          <a:off x="0" y="0"/>
          <a:ext cx="0" cy="0"/>
          <a:chOff x="0" y="0"/>
          <a:chExt cx="0" cy="0"/>
        </a:xfrm>
      </p:grpSpPr>
      <p:sp>
        <p:nvSpPr>
          <p:cNvPr id="694" name="Google Shape;694;p1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TITLE_ONLY_1_1_1_1_1_1">
    <p:spTree>
      <p:nvGrpSpPr>
        <p:cNvPr id="695" name="Shape 695"/>
        <p:cNvGrpSpPr/>
        <p:nvPr/>
      </p:nvGrpSpPr>
      <p:grpSpPr>
        <a:xfrm>
          <a:off x="0" y="0"/>
          <a:ext cx="0" cy="0"/>
          <a:chOff x="0" y="0"/>
          <a:chExt cx="0" cy="0"/>
        </a:xfrm>
      </p:grpSpPr>
      <p:sp>
        <p:nvSpPr>
          <p:cNvPr id="696" name="Google Shape;696;p147"/>
          <p:cNvSpPr/>
          <p:nvPr/>
        </p:nvSpPr>
        <p:spPr>
          <a:xfrm>
            <a:off x="-55425" y="-17575"/>
            <a:ext cx="9253500" cy="10407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4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698" name="Google Shape;698;p1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99" name="Google Shape;699;p147"/>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CUSTOM">
    <p:spTree>
      <p:nvGrpSpPr>
        <p:cNvPr id="700" name="Shape 700"/>
        <p:cNvGrpSpPr/>
        <p:nvPr/>
      </p:nvGrpSpPr>
      <p:grpSpPr>
        <a:xfrm>
          <a:off x="0" y="0"/>
          <a:ext cx="0" cy="0"/>
          <a:chOff x="0" y="0"/>
          <a:chExt cx="0" cy="0"/>
        </a:xfrm>
      </p:grpSpPr>
      <p:pic>
        <p:nvPicPr>
          <p:cNvPr id="701" name="Google Shape;701;p148"/>
          <p:cNvPicPr preferRelativeResize="0"/>
          <p:nvPr/>
        </p:nvPicPr>
        <p:blipFill rotWithShape="1">
          <a:blip r:embed="rId2">
            <a:alphaModFix/>
          </a:blip>
          <a:srcRect b="0" l="0" r="0" t="0"/>
          <a:stretch/>
        </p:blipFill>
        <p:spPr>
          <a:xfrm>
            <a:off x="-29375" y="-34931"/>
            <a:ext cx="9206100" cy="5178432"/>
          </a:xfrm>
          <a:prstGeom prst="rect">
            <a:avLst/>
          </a:prstGeom>
          <a:noFill/>
          <a:ln>
            <a:noFill/>
          </a:ln>
        </p:spPr>
      </p:pic>
      <p:sp>
        <p:nvSpPr>
          <p:cNvPr id="702" name="Google Shape;702;p14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148"/>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04" name="Google Shape;704;p148"/>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CUSTOM_1_1_1_1_1_1">
    <p:spTree>
      <p:nvGrpSpPr>
        <p:cNvPr id="705" name="Shape 705"/>
        <p:cNvGrpSpPr/>
        <p:nvPr/>
      </p:nvGrpSpPr>
      <p:grpSpPr>
        <a:xfrm>
          <a:off x="0" y="0"/>
          <a:ext cx="0" cy="0"/>
          <a:chOff x="0" y="0"/>
          <a:chExt cx="0" cy="0"/>
        </a:xfrm>
      </p:grpSpPr>
      <p:pic>
        <p:nvPicPr>
          <p:cNvPr id="706" name="Google Shape;706;p149"/>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707" name="Google Shape;707;p14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149"/>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09" name="Google Shape;709;p149"/>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0" name="Shape 710"/>
        <p:cNvGrpSpPr/>
        <p:nvPr/>
      </p:nvGrpSpPr>
      <p:grpSpPr>
        <a:xfrm>
          <a:off x="0" y="0"/>
          <a:ext cx="0" cy="0"/>
          <a:chOff x="0" y="0"/>
          <a:chExt cx="0" cy="0"/>
        </a:xfrm>
      </p:grpSpPr>
      <p:sp>
        <p:nvSpPr>
          <p:cNvPr id="711" name="Google Shape;711;p1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2" name="Google Shape;712;p1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13" name="Google Shape;713;p150"/>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CUSTOM_1_1_1_1_1_1_1_1">
    <p:spTree>
      <p:nvGrpSpPr>
        <p:cNvPr id="714" name="Shape 714"/>
        <p:cNvGrpSpPr/>
        <p:nvPr/>
      </p:nvGrpSpPr>
      <p:grpSpPr>
        <a:xfrm>
          <a:off x="0" y="0"/>
          <a:ext cx="0" cy="0"/>
          <a:chOff x="0" y="0"/>
          <a:chExt cx="0" cy="0"/>
        </a:xfrm>
      </p:grpSpPr>
      <p:pic>
        <p:nvPicPr>
          <p:cNvPr id="715" name="Google Shape;715;p151"/>
          <p:cNvPicPr preferRelativeResize="0"/>
          <p:nvPr/>
        </p:nvPicPr>
        <p:blipFill rotWithShape="1">
          <a:blip r:embed="rId2">
            <a:alphaModFix/>
          </a:blip>
          <a:srcRect b="0" l="0" r="0" t="0"/>
          <a:stretch/>
        </p:blipFill>
        <p:spPr>
          <a:xfrm>
            <a:off x="-29375" y="-17469"/>
            <a:ext cx="9206100" cy="5178432"/>
          </a:xfrm>
          <a:prstGeom prst="rect">
            <a:avLst/>
          </a:prstGeom>
          <a:noFill/>
          <a:ln>
            <a:noFill/>
          </a:ln>
        </p:spPr>
      </p:pic>
      <p:sp>
        <p:nvSpPr>
          <p:cNvPr id="716" name="Google Shape;716;p151"/>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151"/>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8" name="Google Shape;718;p151"/>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CUSTOM_1_1_1_1_1_1_1">
    <p:spTree>
      <p:nvGrpSpPr>
        <p:cNvPr id="719" name="Shape 719"/>
        <p:cNvGrpSpPr/>
        <p:nvPr/>
      </p:nvGrpSpPr>
      <p:grpSpPr>
        <a:xfrm>
          <a:off x="0" y="0"/>
          <a:ext cx="0" cy="0"/>
          <a:chOff x="0" y="0"/>
          <a:chExt cx="0" cy="0"/>
        </a:xfrm>
      </p:grpSpPr>
      <p:pic>
        <p:nvPicPr>
          <p:cNvPr id="720" name="Google Shape;720;p152"/>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721" name="Google Shape;721;p152"/>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152"/>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3" name="Google Shape;723;p152"/>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Pattern: Purple/Pink 2">
    <p:spTree>
      <p:nvGrpSpPr>
        <p:cNvPr id="724" name="Shape 724"/>
        <p:cNvGrpSpPr/>
        <p:nvPr/>
      </p:nvGrpSpPr>
      <p:grpSpPr>
        <a:xfrm>
          <a:off x="0" y="0"/>
          <a:ext cx="0" cy="0"/>
          <a:chOff x="0" y="0"/>
          <a:chExt cx="0" cy="0"/>
        </a:xfrm>
      </p:grpSpPr>
      <p:pic>
        <p:nvPicPr>
          <p:cNvPr id="725" name="Google Shape;725;p153"/>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726" name="Google Shape;726;p153"/>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153"/>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8" name="Google Shape;728;p153"/>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_HEADER_1_1_1">
    <p:spTree>
      <p:nvGrpSpPr>
        <p:cNvPr id="80" name="Shape 80"/>
        <p:cNvGrpSpPr/>
        <p:nvPr/>
      </p:nvGrpSpPr>
      <p:grpSpPr>
        <a:xfrm>
          <a:off x="0" y="0"/>
          <a:ext cx="0" cy="0"/>
          <a:chOff x="0" y="0"/>
          <a:chExt cx="0" cy="0"/>
        </a:xfrm>
      </p:grpSpPr>
      <p:sp>
        <p:nvSpPr>
          <p:cNvPr id="81" name="Google Shape;81;p16"/>
          <p:cNvSpPr/>
          <p:nvPr/>
        </p:nvSpPr>
        <p:spPr>
          <a:xfrm>
            <a:off x="-54750" y="-25800"/>
            <a:ext cx="9253500" cy="51951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3" name="Google Shape;8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4" name="Google Shape;84;p16"/>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pic>
        <p:nvPicPr>
          <p:cNvPr id="85" name="Google Shape;85;p16"/>
          <p:cNvPicPr preferRelativeResize="0"/>
          <p:nvPr/>
        </p:nvPicPr>
        <p:blipFill rotWithShape="1">
          <a:blip r:embed="rId3">
            <a:alphaModFix/>
          </a:blip>
          <a:srcRect b="0" l="30903" r="30903" t="0"/>
          <a:stretch/>
        </p:blipFill>
        <p:spPr>
          <a:xfrm>
            <a:off x="-54750" y="-25800"/>
            <a:ext cx="425850" cy="519510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CUSTOM_1_1_1_1_1_1_1_1_1_1_1">
    <p:spTree>
      <p:nvGrpSpPr>
        <p:cNvPr id="729" name="Shape 729"/>
        <p:cNvGrpSpPr/>
        <p:nvPr/>
      </p:nvGrpSpPr>
      <p:grpSpPr>
        <a:xfrm>
          <a:off x="0" y="0"/>
          <a:ext cx="0" cy="0"/>
          <a:chOff x="0" y="0"/>
          <a:chExt cx="0" cy="0"/>
        </a:xfrm>
      </p:grpSpPr>
      <p:pic>
        <p:nvPicPr>
          <p:cNvPr id="730" name="Google Shape;730;p154"/>
          <p:cNvPicPr preferRelativeResize="0"/>
          <p:nvPr/>
        </p:nvPicPr>
        <p:blipFill rotWithShape="1">
          <a:blip r:embed="rId2">
            <a:alphaModFix/>
          </a:blip>
          <a:srcRect b="0" l="0" r="0" t="0"/>
          <a:stretch/>
        </p:blipFill>
        <p:spPr>
          <a:xfrm>
            <a:off x="-29375" y="-34925"/>
            <a:ext cx="9206100" cy="5233121"/>
          </a:xfrm>
          <a:prstGeom prst="rect">
            <a:avLst/>
          </a:prstGeom>
          <a:noFill/>
          <a:ln>
            <a:noFill/>
          </a:ln>
        </p:spPr>
      </p:pic>
      <p:sp>
        <p:nvSpPr>
          <p:cNvPr id="731" name="Google Shape;731;p154"/>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154"/>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3" name="Google Shape;733;p154"/>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CUSTOM_1_1_1_1_1">
    <p:spTree>
      <p:nvGrpSpPr>
        <p:cNvPr id="734" name="Shape 734"/>
        <p:cNvGrpSpPr/>
        <p:nvPr/>
      </p:nvGrpSpPr>
      <p:grpSpPr>
        <a:xfrm>
          <a:off x="0" y="0"/>
          <a:ext cx="0" cy="0"/>
          <a:chOff x="0" y="0"/>
          <a:chExt cx="0" cy="0"/>
        </a:xfrm>
      </p:grpSpPr>
      <p:pic>
        <p:nvPicPr>
          <p:cNvPr id="735" name="Google Shape;735;p155"/>
          <p:cNvPicPr preferRelativeResize="0"/>
          <p:nvPr/>
        </p:nvPicPr>
        <p:blipFill rotWithShape="1">
          <a:blip r:embed="rId2">
            <a:alphaModFix/>
          </a:blip>
          <a:srcRect b="0" l="0" r="0" t="0"/>
          <a:stretch/>
        </p:blipFill>
        <p:spPr>
          <a:xfrm>
            <a:off x="-29375" y="-17469"/>
            <a:ext cx="9206100" cy="5178432"/>
          </a:xfrm>
          <a:prstGeom prst="rect">
            <a:avLst/>
          </a:prstGeom>
          <a:noFill/>
          <a:ln>
            <a:noFill/>
          </a:ln>
        </p:spPr>
      </p:pic>
      <p:sp>
        <p:nvSpPr>
          <p:cNvPr id="736" name="Google Shape;736;p15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155"/>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8" name="Google Shape;738;p155"/>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TITLE_ONLY_1">
    <p:spTree>
      <p:nvGrpSpPr>
        <p:cNvPr id="739" name="Shape 739"/>
        <p:cNvGrpSpPr/>
        <p:nvPr/>
      </p:nvGrpSpPr>
      <p:grpSpPr>
        <a:xfrm>
          <a:off x="0" y="0"/>
          <a:ext cx="0" cy="0"/>
          <a:chOff x="0" y="0"/>
          <a:chExt cx="0" cy="0"/>
        </a:xfrm>
      </p:grpSpPr>
      <p:sp>
        <p:nvSpPr>
          <p:cNvPr id="740" name="Google Shape;740;p156"/>
          <p:cNvSpPr/>
          <p:nvPr/>
        </p:nvSpPr>
        <p:spPr>
          <a:xfrm>
            <a:off x="-55425" y="-17575"/>
            <a:ext cx="9253500" cy="10407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15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742" name="Google Shape;742;p1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43" name="Google Shape;743;p156"/>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744" name="Google Shape;744;p156"/>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 header - Blue/Teal">
    <p:spTree>
      <p:nvGrpSpPr>
        <p:cNvPr id="745" name="Shape 745"/>
        <p:cNvGrpSpPr/>
        <p:nvPr/>
      </p:nvGrpSpPr>
      <p:grpSpPr>
        <a:xfrm>
          <a:off x="0" y="0"/>
          <a:ext cx="0" cy="0"/>
          <a:chOff x="0" y="0"/>
          <a:chExt cx="0" cy="0"/>
        </a:xfrm>
      </p:grpSpPr>
      <p:sp>
        <p:nvSpPr>
          <p:cNvPr id="746" name="Google Shape;746;p157"/>
          <p:cNvSpPr/>
          <p:nvPr/>
        </p:nvSpPr>
        <p:spPr>
          <a:xfrm>
            <a:off x="-54750" y="-25800"/>
            <a:ext cx="9253500" cy="51951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15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48" name="Google Shape;748;p1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49" name="Google Shape;749;p157"/>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pic>
        <p:nvPicPr>
          <p:cNvPr id="750" name="Google Shape;750;p157"/>
          <p:cNvPicPr preferRelativeResize="0"/>
          <p:nvPr/>
        </p:nvPicPr>
        <p:blipFill rotWithShape="1">
          <a:blip r:embed="rId3">
            <a:alphaModFix/>
          </a:blip>
          <a:srcRect b="0" l="32494" r="32493" t="0"/>
          <a:stretch/>
        </p:blipFill>
        <p:spPr>
          <a:xfrm>
            <a:off x="-54750" y="-25800"/>
            <a:ext cx="425850" cy="5195100"/>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_HEADER_1_1_1">
    <p:spTree>
      <p:nvGrpSpPr>
        <p:cNvPr id="751" name="Shape 751"/>
        <p:cNvGrpSpPr/>
        <p:nvPr/>
      </p:nvGrpSpPr>
      <p:grpSpPr>
        <a:xfrm>
          <a:off x="0" y="0"/>
          <a:ext cx="0" cy="0"/>
          <a:chOff x="0" y="0"/>
          <a:chExt cx="0" cy="0"/>
        </a:xfrm>
      </p:grpSpPr>
      <p:sp>
        <p:nvSpPr>
          <p:cNvPr id="752" name="Google Shape;752;p158"/>
          <p:cNvSpPr/>
          <p:nvPr/>
        </p:nvSpPr>
        <p:spPr>
          <a:xfrm>
            <a:off x="-54750" y="-25800"/>
            <a:ext cx="9253500" cy="51951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5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54" name="Google Shape;754;p1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55" name="Google Shape;755;p158"/>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pic>
        <p:nvPicPr>
          <p:cNvPr id="756" name="Google Shape;756;p158"/>
          <p:cNvPicPr preferRelativeResize="0"/>
          <p:nvPr/>
        </p:nvPicPr>
        <p:blipFill rotWithShape="1">
          <a:blip r:embed="rId3">
            <a:alphaModFix/>
          </a:blip>
          <a:srcRect b="0" l="30903" r="30901" t="0"/>
          <a:stretch/>
        </p:blipFill>
        <p:spPr>
          <a:xfrm>
            <a:off x="-54750" y="-25800"/>
            <a:ext cx="425850" cy="519510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TITLE_ONLY_1_1_1_1">
    <p:spTree>
      <p:nvGrpSpPr>
        <p:cNvPr id="757" name="Shape 757"/>
        <p:cNvGrpSpPr/>
        <p:nvPr/>
      </p:nvGrpSpPr>
      <p:grpSpPr>
        <a:xfrm>
          <a:off x="0" y="0"/>
          <a:ext cx="0" cy="0"/>
          <a:chOff x="0" y="0"/>
          <a:chExt cx="0" cy="0"/>
        </a:xfrm>
      </p:grpSpPr>
      <p:sp>
        <p:nvSpPr>
          <p:cNvPr id="758" name="Google Shape;758;p159"/>
          <p:cNvSpPr/>
          <p:nvPr/>
        </p:nvSpPr>
        <p:spPr>
          <a:xfrm>
            <a:off x="-55425" y="-17575"/>
            <a:ext cx="9253500" cy="10407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15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760" name="Google Shape;760;p1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61" name="Google Shape;761;p159"/>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762" name="Google Shape;762;p159"/>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_HEADER_1_1_1_1_1_1">
    <p:spTree>
      <p:nvGrpSpPr>
        <p:cNvPr id="763" name="Shape 763"/>
        <p:cNvGrpSpPr/>
        <p:nvPr/>
      </p:nvGrpSpPr>
      <p:grpSpPr>
        <a:xfrm>
          <a:off x="0" y="0"/>
          <a:ext cx="0" cy="0"/>
          <a:chOff x="0" y="0"/>
          <a:chExt cx="0" cy="0"/>
        </a:xfrm>
      </p:grpSpPr>
      <p:pic>
        <p:nvPicPr>
          <p:cNvPr id="764" name="Google Shape;764;p160"/>
          <p:cNvPicPr preferRelativeResize="0"/>
          <p:nvPr/>
        </p:nvPicPr>
        <p:blipFill rotWithShape="1">
          <a:blip r:embed="rId2">
            <a:alphaModFix/>
          </a:blip>
          <a:srcRect b="0" l="0" r="0" t="0"/>
          <a:stretch/>
        </p:blipFill>
        <p:spPr>
          <a:xfrm flipH="1">
            <a:off x="-25862" y="-25800"/>
            <a:ext cx="9195725" cy="5195100"/>
          </a:xfrm>
          <a:prstGeom prst="rect">
            <a:avLst/>
          </a:prstGeom>
          <a:noFill/>
          <a:ln>
            <a:noFill/>
          </a:ln>
        </p:spPr>
      </p:pic>
      <p:sp>
        <p:nvSpPr>
          <p:cNvPr id="765" name="Google Shape;765;p16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66" name="Google Shape;766;p1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67" name="Google Shape;767;p160"/>
          <p:cNvPicPr preferRelativeResize="0"/>
          <p:nvPr/>
        </p:nvPicPr>
        <p:blipFill rotWithShape="1">
          <a:blip r:embed="rId3">
            <a:alphaModFix/>
          </a:blip>
          <a:srcRect b="27" l="0" r="0" t="29"/>
          <a:stretch/>
        </p:blipFill>
        <p:spPr>
          <a:xfrm>
            <a:off x="7768711" y="4582700"/>
            <a:ext cx="901888" cy="393599"/>
          </a:xfrm>
          <a:prstGeom prst="rect">
            <a:avLst/>
          </a:prstGeom>
          <a:noFill/>
          <a:ln>
            <a:noFill/>
          </a:ln>
        </p:spPr>
      </p:pic>
      <p:pic>
        <p:nvPicPr>
          <p:cNvPr id="768" name="Google Shape;768;p160"/>
          <p:cNvPicPr preferRelativeResize="0"/>
          <p:nvPr/>
        </p:nvPicPr>
        <p:blipFill rotWithShape="1">
          <a:blip r:embed="rId4">
            <a:alphaModFix/>
          </a:blip>
          <a:srcRect b="0" l="24591" r="45678" t="21092"/>
          <a:stretch/>
        </p:blipFill>
        <p:spPr>
          <a:xfrm>
            <a:off x="-54750" y="-25800"/>
            <a:ext cx="425850" cy="5195100"/>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bg>
      <p:bgPr>
        <a:solidFill>
          <a:srgbClr val="000000"/>
        </a:solidFill>
      </p:bgPr>
    </p:bg>
    <p:spTree>
      <p:nvGrpSpPr>
        <p:cNvPr id="769" name="Shape 769"/>
        <p:cNvGrpSpPr/>
        <p:nvPr/>
      </p:nvGrpSpPr>
      <p:grpSpPr>
        <a:xfrm>
          <a:off x="0" y="0"/>
          <a:ext cx="0" cy="0"/>
          <a:chOff x="0" y="0"/>
          <a:chExt cx="0" cy="0"/>
        </a:xfrm>
      </p:grpSpPr>
      <p:sp>
        <p:nvSpPr>
          <p:cNvPr id="770" name="Google Shape;770;p1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771" name="Google Shape;771;p1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72" name="Google Shape;772;p161"/>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CUSTOM_1_1_1_1">
    <p:spTree>
      <p:nvGrpSpPr>
        <p:cNvPr id="773" name="Shape 773"/>
        <p:cNvGrpSpPr/>
        <p:nvPr/>
      </p:nvGrpSpPr>
      <p:grpSpPr>
        <a:xfrm>
          <a:off x="0" y="0"/>
          <a:ext cx="0" cy="0"/>
          <a:chOff x="0" y="0"/>
          <a:chExt cx="0" cy="0"/>
        </a:xfrm>
      </p:grpSpPr>
      <p:pic>
        <p:nvPicPr>
          <p:cNvPr id="774" name="Google Shape;774;p162"/>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775" name="Google Shape;775;p162"/>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162"/>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77" name="Google Shape;777;p162"/>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TITLE_ONLY_1_1_1">
    <p:spTree>
      <p:nvGrpSpPr>
        <p:cNvPr id="778" name="Shape 778"/>
        <p:cNvGrpSpPr/>
        <p:nvPr/>
      </p:nvGrpSpPr>
      <p:grpSpPr>
        <a:xfrm>
          <a:off x="0" y="0"/>
          <a:ext cx="0" cy="0"/>
          <a:chOff x="0" y="0"/>
          <a:chExt cx="0" cy="0"/>
        </a:xfrm>
      </p:grpSpPr>
      <p:sp>
        <p:nvSpPr>
          <p:cNvPr id="779" name="Google Shape;779;p163"/>
          <p:cNvSpPr/>
          <p:nvPr/>
        </p:nvSpPr>
        <p:spPr>
          <a:xfrm>
            <a:off x="-55425" y="-17575"/>
            <a:ext cx="9253500" cy="10407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16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781" name="Google Shape;781;p1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82" name="Google Shape;782;p163"/>
          <p:cNvSpPr txBox="1"/>
          <p:nvPr>
            <p:ph idx="1" type="body"/>
          </p:nvPr>
        </p:nvSpPr>
        <p:spPr>
          <a:xfrm>
            <a:off x="311700" y="1304875"/>
            <a:ext cx="8520600" cy="4695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783" name="Google Shape;783;p163"/>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TITLE_ONLY_1">
    <p:spTree>
      <p:nvGrpSpPr>
        <p:cNvPr id="86" name="Shape 86"/>
        <p:cNvGrpSpPr/>
        <p:nvPr/>
      </p:nvGrpSpPr>
      <p:grpSpPr>
        <a:xfrm>
          <a:off x="0" y="0"/>
          <a:ext cx="0" cy="0"/>
          <a:chOff x="0" y="0"/>
          <a:chExt cx="0" cy="0"/>
        </a:xfrm>
      </p:grpSpPr>
      <p:sp>
        <p:nvSpPr>
          <p:cNvPr id="87" name="Google Shape;87;p17"/>
          <p:cNvSpPr/>
          <p:nvPr/>
        </p:nvSpPr>
        <p:spPr>
          <a:xfrm>
            <a:off x="-55425" y="-17575"/>
            <a:ext cx="9253500" cy="10407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89" name="Google Shape;8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17"/>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91" name="Google Shape;91;p17"/>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TITLE_ONLY_1_1">
    <p:spTree>
      <p:nvGrpSpPr>
        <p:cNvPr id="784" name="Shape 784"/>
        <p:cNvGrpSpPr/>
        <p:nvPr/>
      </p:nvGrpSpPr>
      <p:grpSpPr>
        <a:xfrm>
          <a:off x="0" y="0"/>
          <a:ext cx="0" cy="0"/>
          <a:chOff x="0" y="0"/>
          <a:chExt cx="0" cy="0"/>
        </a:xfrm>
      </p:grpSpPr>
      <p:sp>
        <p:nvSpPr>
          <p:cNvPr id="785" name="Google Shape;785;p164"/>
          <p:cNvSpPr/>
          <p:nvPr/>
        </p:nvSpPr>
        <p:spPr>
          <a:xfrm>
            <a:off x="-55425" y="-17575"/>
            <a:ext cx="9253500" cy="1040700"/>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16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787" name="Google Shape;787;p1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88" name="Google Shape;788;p164"/>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789" name="Google Shape;789;p164"/>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1">
  <p:cSld name="Blank - Black 1">
    <p:bg>
      <p:bgPr>
        <a:solidFill>
          <a:srgbClr val="000000"/>
        </a:solidFill>
      </p:bgPr>
    </p:bg>
    <p:spTree>
      <p:nvGrpSpPr>
        <p:cNvPr id="790" name="Shape 790"/>
        <p:cNvGrpSpPr/>
        <p:nvPr/>
      </p:nvGrpSpPr>
      <p:grpSpPr>
        <a:xfrm>
          <a:off x="0" y="0"/>
          <a:ext cx="0" cy="0"/>
          <a:chOff x="0" y="0"/>
          <a:chExt cx="0" cy="0"/>
        </a:xfrm>
      </p:grpSpPr>
      <p:sp>
        <p:nvSpPr>
          <p:cNvPr id="791" name="Google Shape;791;p1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TITLE_ONLY_1_1_1_1_1">
    <p:spTree>
      <p:nvGrpSpPr>
        <p:cNvPr id="792" name="Shape 792"/>
        <p:cNvGrpSpPr/>
        <p:nvPr/>
      </p:nvGrpSpPr>
      <p:grpSpPr>
        <a:xfrm>
          <a:off x="0" y="0"/>
          <a:ext cx="0" cy="0"/>
          <a:chOff x="0" y="0"/>
          <a:chExt cx="0" cy="0"/>
        </a:xfrm>
      </p:grpSpPr>
      <p:sp>
        <p:nvSpPr>
          <p:cNvPr id="793" name="Google Shape;793;p166"/>
          <p:cNvSpPr/>
          <p:nvPr/>
        </p:nvSpPr>
        <p:spPr>
          <a:xfrm>
            <a:off x="-55425" y="-17575"/>
            <a:ext cx="9253500" cy="10407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16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795" name="Google Shape;795;p1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96" name="Google Shape;796;p166"/>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797" name="Google Shape;797;p166"/>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98" name="Shape 798"/>
        <p:cNvGrpSpPr/>
        <p:nvPr/>
      </p:nvGrpSpPr>
      <p:grpSpPr>
        <a:xfrm>
          <a:off x="0" y="0"/>
          <a:ext cx="0" cy="0"/>
          <a:chOff x="0" y="0"/>
          <a:chExt cx="0" cy="0"/>
        </a:xfrm>
      </p:grpSpPr>
      <p:sp>
        <p:nvSpPr>
          <p:cNvPr id="799" name="Google Shape;799;p167"/>
          <p:cNvSpPr/>
          <p:nvPr/>
        </p:nvSpPr>
        <p:spPr>
          <a:xfrm>
            <a:off x="4572000" y="-37775"/>
            <a:ext cx="4626000" cy="52188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167"/>
          <p:cNvSpPr txBox="1"/>
          <p:nvPr>
            <p:ph type="title"/>
          </p:nvPr>
        </p:nvSpPr>
        <p:spPr>
          <a:xfrm>
            <a:off x="265500" y="16903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01" name="Google Shape;801;p167"/>
          <p:cNvSpPr txBox="1"/>
          <p:nvPr>
            <p:ph idx="1" type="subTitle"/>
          </p:nvPr>
        </p:nvSpPr>
        <p:spPr>
          <a:xfrm>
            <a:off x="265500" y="32602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02" name="Google Shape;802;p16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rgbClr val="FFFFFF"/>
              </a:buClr>
              <a:buSzPts val="1800"/>
              <a:buChar char="●"/>
              <a:defRPr>
                <a:solidFill>
                  <a:srgbClr val="FFFFFF"/>
                </a:solidFill>
              </a:defRPr>
            </a:lvl1pPr>
            <a:lvl2pPr indent="-317500" lvl="1" marL="914400" algn="l">
              <a:lnSpc>
                <a:spcPct val="115000"/>
              </a:lnSpc>
              <a:spcBef>
                <a:spcPts val="1600"/>
              </a:spcBef>
              <a:spcAft>
                <a:spcPts val="0"/>
              </a:spcAft>
              <a:buClr>
                <a:srgbClr val="FFFFFF"/>
              </a:buClr>
              <a:buSzPts val="1400"/>
              <a:buChar char="○"/>
              <a:defRPr>
                <a:solidFill>
                  <a:srgbClr val="FFFFFF"/>
                </a:solidFill>
              </a:defRPr>
            </a:lvl2pPr>
            <a:lvl3pPr indent="-317500" lvl="2" marL="1371600" algn="l">
              <a:lnSpc>
                <a:spcPct val="115000"/>
              </a:lnSpc>
              <a:spcBef>
                <a:spcPts val="1600"/>
              </a:spcBef>
              <a:spcAft>
                <a:spcPts val="0"/>
              </a:spcAft>
              <a:buClr>
                <a:srgbClr val="FFFFFF"/>
              </a:buClr>
              <a:buSzPts val="1400"/>
              <a:buChar char="■"/>
              <a:defRPr>
                <a:solidFill>
                  <a:srgbClr val="FFFFFF"/>
                </a:solidFill>
              </a:defRPr>
            </a:lvl3pPr>
            <a:lvl4pPr indent="-317500" lvl="3" marL="1828800" algn="l">
              <a:lnSpc>
                <a:spcPct val="115000"/>
              </a:lnSpc>
              <a:spcBef>
                <a:spcPts val="1600"/>
              </a:spcBef>
              <a:spcAft>
                <a:spcPts val="0"/>
              </a:spcAft>
              <a:buClr>
                <a:srgbClr val="FFFFFF"/>
              </a:buClr>
              <a:buSzPts val="1400"/>
              <a:buChar char="●"/>
              <a:defRPr>
                <a:solidFill>
                  <a:srgbClr val="FFFFFF"/>
                </a:solidFill>
              </a:defRPr>
            </a:lvl4pPr>
            <a:lvl5pPr indent="-317500" lvl="4" marL="2286000" algn="l">
              <a:lnSpc>
                <a:spcPct val="115000"/>
              </a:lnSpc>
              <a:spcBef>
                <a:spcPts val="1600"/>
              </a:spcBef>
              <a:spcAft>
                <a:spcPts val="0"/>
              </a:spcAft>
              <a:buClr>
                <a:srgbClr val="FFFFFF"/>
              </a:buClr>
              <a:buSzPts val="1400"/>
              <a:buChar char="○"/>
              <a:defRPr>
                <a:solidFill>
                  <a:srgbClr val="FFFFFF"/>
                </a:solidFill>
              </a:defRPr>
            </a:lvl5pPr>
            <a:lvl6pPr indent="-317500" lvl="5" marL="2743200" algn="l">
              <a:lnSpc>
                <a:spcPct val="115000"/>
              </a:lnSpc>
              <a:spcBef>
                <a:spcPts val="1600"/>
              </a:spcBef>
              <a:spcAft>
                <a:spcPts val="0"/>
              </a:spcAft>
              <a:buClr>
                <a:srgbClr val="FFFFFF"/>
              </a:buClr>
              <a:buSzPts val="1400"/>
              <a:buChar char="■"/>
              <a:defRPr>
                <a:solidFill>
                  <a:srgbClr val="FFFFFF"/>
                </a:solidFill>
              </a:defRPr>
            </a:lvl6pPr>
            <a:lvl7pPr indent="-317500" lvl="6" marL="3200400" algn="l">
              <a:lnSpc>
                <a:spcPct val="115000"/>
              </a:lnSpc>
              <a:spcBef>
                <a:spcPts val="1600"/>
              </a:spcBef>
              <a:spcAft>
                <a:spcPts val="0"/>
              </a:spcAft>
              <a:buClr>
                <a:srgbClr val="FFFFFF"/>
              </a:buClr>
              <a:buSzPts val="1400"/>
              <a:buChar char="●"/>
              <a:defRPr>
                <a:solidFill>
                  <a:srgbClr val="FFFFFF"/>
                </a:solidFill>
              </a:defRPr>
            </a:lvl7pPr>
            <a:lvl8pPr indent="-317500" lvl="7" marL="3657600" algn="l">
              <a:lnSpc>
                <a:spcPct val="115000"/>
              </a:lnSpc>
              <a:spcBef>
                <a:spcPts val="1600"/>
              </a:spcBef>
              <a:spcAft>
                <a:spcPts val="0"/>
              </a:spcAft>
              <a:buClr>
                <a:srgbClr val="FFFFFF"/>
              </a:buClr>
              <a:buSzPts val="1400"/>
              <a:buChar char="○"/>
              <a:defRPr>
                <a:solidFill>
                  <a:srgbClr val="FFFFFF"/>
                </a:solidFill>
              </a:defRPr>
            </a:lvl8pPr>
            <a:lvl9pPr indent="-317500" lvl="8" marL="4114800" algn="l">
              <a:lnSpc>
                <a:spcPct val="115000"/>
              </a:lnSpc>
              <a:spcBef>
                <a:spcPts val="1600"/>
              </a:spcBef>
              <a:spcAft>
                <a:spcPts val="1600"/>
              </a:spcAft>
              <a:buClr>
                <a:srgbClr val="FFFFFF"/>
              </a:buClr>
              <a:buSzPts val="1400"/>
              <a:buChar char="■"/>
              <a:defRPr>
                <a:solidFill>
                  <a:srgbClr val="FFFFFF"/>
                </a:solidFill>
              </a:defRPr>
            </a:lvl9pPr>
          </a:lstStyle>
          <a:p/>
        </p:txBody>
      </p:sp>
      <p:sp>
        <p:nvSpPr>
          <p:cNvPr id="803" name="Google Shape;803;p1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4" name="Shape 804"/>
        <p:cNvGrpSpPr/>
        <p:nvPr/>
      </p:nvGrpSpPr>
      <p:grpSpPr>
        <a:xfrm>
          <a:off x="0" y="0"/>
          <a:ext cx="0" cy="0"/>
          <a:chOff x="0" y="0"/>
          <a:chExt cx="0" cy="0"/>
        </a:xfrm>
      </p:grpSpPr>
      <p:sp>
        <p:nvSpPr>
          <p:cNvPr id="805" name="Google Shape;805;p1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CUSTOM_1_1_1">
    <p:spTree>
      <p:nvGrpSpPr>
        <p:cNvPr id="806" name="Shape 806"/>
        <p:cNvGrpSpPr/>
        <p:nvPr/>
      </p:nvGrpSpPr>
      <p:grpSpPr>
        <a:xfrm>
          <a:off x="0" y="0"/>
          <a:ext cx="0" cy="0"/>
          <a:chOff x="0" y="0"/>
          <a:chExt cx="0" cy="0"/>
        </a:xfrm>
      </p:grpSpPr>
      <p:pic>
        <p:nvPicPr>
          <p:cNvPr id="807" name="Google Shape;807;p169"/>
          <p:cNvPicPr preferRelativeResize="0"/>
          <p:nvPr/>
        </p:nvPicPr>
        <p:blipFill rotWithShape="1">
          <a:blip r:embed="rId2">
            <a:alphaModFix/>
          </a:blip>
          <a:srcRect b="0" l="0" r="0" t="0"/>
          <a:stretch/>
        </p:blipFill>
        <p:spPr>
          <a:xfrm>
            <a:off x="-31050" y="-16619"/>
            <a:ext cx="9206100" cy="5178432"/>
          </a:xfrm>
          <a:prstGeom prst="rect">
            <a:avLst/>
          </a:prstGeom>
          <a:noFill/>
          <a:ln>
            <a:noFill/>
          </a:ln>
        </p:spPr>
      </p:pic>
      <p:sp>
        <p:nvSpPr>
          <p:cNvPr id="808" name="Google Shape;808;p16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169"/>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10" name="Google Shape;810;p169"/>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CUSTOM_1_1_1_1_1_1_1_1_1_1">
    <p:spTree>
      <p:nvGrpSpPr>
        <p:cNvPr id="811" name="Shape 811"/>
        <p:cNvGrpSpPr/>
        <p:nvPr/>
      </p:nvGrpSpPr>
      <p:grpSpPr>
        <a:xfrm>
          <a:off x="0" y="0"/>
          <a:ext cx="0" cy="0"/>
          <a:chOff x="0" y="0"/>
          <a:chExt cx="0" cy="0"/>
        </a:xfrm>
      </p:grpSpPr>
      <p:pic>
        <p:nvPicPr>
          <p:cNvPr id="812" name="Google Shape;812;p170"/>
          <p:cNvPicPr preferRelativeResize="0"/>
          <p:nvPr/>
        </p:nvPicPr>
        <p:blipFill rotWithShape="1">
          <a:blip r:embed="rId2">
            <a:alphaModFix/>
          </a:blip>
          <a:srcRect b="0" l="0" r="0" t="0"/>
          <a:stretch/>
        </p:blipFill>
        <p:spPr>
          <a:xfrm>
            <a:off x="-29375" y="-34925"/>
            <a:ext cx="9206100" cy="5233121"/>
          </a:xfrm>
          <a:prstGeom prst="rect">
            <a:avLst/>
          </a:prstGeom>
          <a:noFill/>
          <a:ln>
            <a:noFill/>
          </a:ln>
        </p:spPr>
      </p:pic>
      <p:sp>
        <p:nvSpPr>
          <p:cNvPr id="813" name="Google Shape;813;p170"/>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70"/>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15" name="Google Shape;815;p170"/>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Pattern: Blue/Teal 1">
    <p:spTree>
      <p:nvGrpSpPr>
        <p:cNvPr id="816" name="Shape 816"/>
        <p:cNvGrpSpPr/>
        <p:nvPr/>
      </p:nvGrpSpPr>
      <p:grpSpPr>
        <a:xfrm>
          <a:off x="0" y="0"/>
          <a:ext cx="0" cy="0"/>
          <a:chOff x="0" y="0"/>
          <a:chExt cx="0" cy="0"/>
        </a:xfrm>
      </p:grpSpPr>
      <p:pic>
        <p:nvPicPr>
          <p:cNvPr id="817" name="Google Shape;817;p171"/>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818" name="Google Shape;818;p171"/>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71"/>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20" name="Google Shape;820;p171"/>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821" name="Shape 821"/>
        <p:cNvGrpSpPr/>
        <p:nvPr/>
      </p:nvGrpSpPr>
      <p:grpSpPr>
        <a:xfrm>
          <a:off x="0" y="0"/>
          <a:ext cx="0" cy="0"/>
          <a:chOff x="0" y="0"/>
          <a:chExt cx="0" cy="0"/>
        </a:xfrm>
      </p:grpSpPr>
      <p:sp>
        <p:nvSpPr>
          <p:cNvPr id="822" name="Google Shape;822;p172"/>
          <p:cNvSpPr txBox="1"/>
          <p:nvPr>
            <p:ph type="ctrTitle"/>
          </p:nvPr>
        </p:nvSpPr>
        <p:spPr>
          <a:xfrm>
            <a:off x="1106551" y="896975"/>
            <a:ext cx="73659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23" name="Google Shape;823;p172"/>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1pPr>
            <a:lvl2pPr lvl="1"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2pPr>
            <a:lvl3pPr lvl="2"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3pPr>
            <a:lvl4pPr lvl="3"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4pPr>
            <a:lvl5pPr lvl="4"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5pPr>
            <a:lvl6pPr lvl="5"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6pPr>
            <a:lvl7pPr lvl="6"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7pPr>
            <a:lvl8pPr lvl="7"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8pPr>
            <a:lvl9pPr lvl="8"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9pPr>
          </a:lstStyle>
          <a:p/>
        </p:txBody>
      </p:sp>
      <p:sp>
        <p:nvSpPr>
          <p:cNvPr id="824" name="Google Shape;824;p1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25" name="Google Shape;825;p172"/>
          <p:cNvPicPr preferRelativeResize="0"/>
          <p:nvPr/>
        </p:nvPicPr>
        <p:blipFill rotWithShape="1">
          <a:blip r:embed="rId2">
            <a:alphaModFix/>
          </a:blip>
          <a:srcRect b="27" l="0" r="0" t="29"/>
          <a:stretch/>
        </p:blipFill>
        <p:spPr>
          <a:xfrm>
            <a:off x="3900300" y="4363456"/>
            <a:ext cx="1343402" cy="586275"/>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826" name="Shape 826"/>
        <p:cNvGrpSpPr/>
        <p:nvPr/>
      </p:nvGrpSpPr>
      <p:grpSpPr>
        <a:xfrm>
          <a:off x="0" y="0"/>
          <a:ext cx="0" cy="0"/>
          <a:chOff x="0" y="0"/>
          <a:chExt cx="0" cy="0"/>
        </a:xfrm>
      </p:grpSpPr>
      <p:sp>
        <p:nvSpPr>
          <p:cNvPr id="827" name="Google Shape;827;p17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28" name="Google Shape;828;p1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29" name="Google Shape;829;p173"/>
          <p:cNvPicPr preferRelativeResize="0"/>
          <p:nvPr/>
        </p:nvPicPr>
        <p:blipFill rotWithShape="1">
          <a:blip r:embed="rId2">
            <a:alphaModFix/>
          </a:blip>
          <a:srcRect b="0" l="24591" r="45678" t="21092"/>
          <a:stretch/>
        </p:blipFill>
        <p:spPr>
          <a:xfrm>
            <a:off x="-54750" y="-25800"/>
            <a:ext cx="425850" cy="51951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_HEADER_1_1">
    <p:spTree>
      <p:nvGrpSpPr>
        <p:cNvPr id="92" name="Shape 92"/>
        <p:cNvGrpSpPr/>
        <p:nvPr/>
      </p:nvGrpSpPr>
      <p:grpSpPr>
        <a:xfrm>
          <a:off x="0" y="0"/>
          <a:ext cx="0" cy="0"/>
          <a:chOff x="0" y="0"/>
          <a:chExt cx="0" cy="0"/>
        </a:xfrm>
      </p:grpSpPr>
      <p:sp>
        <p:nvSpPr>
          <p:cNvPr id="93" name="Google Shape;93;p18"/>
          <p:cNvSpPr/>
          <p:nvPr/>
        </p:nvSpPr>
        <p:spPr>
          <a:xfrm>
            <a:off x="-54750" y="-25800"/>
            <a:ext cx="9253500" cy="51951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5" name="Google Shape;95;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18"/>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pic>
        <p:nvPicPr>
          <p:cNvPr id="97" name="Google Shape;97;p18"/>
          <p:cNvPicPr preferRelativeResize="0"/>
          <p:nvPr/>
        </p:nvPicPr>
        <p:blipFill rotWithShape="1">
          <a:blip r:embed="rId3">
            <a:alphaModFix/>
          </a:blip>
          <a:srcRect b="0" l="32494" r="32493" t="0"/>
          <a:stretch/>
        </p:blipFill>
        <p:spPr>
          <a:xfrm>
            <a:off x="-54750" y="-25800"/>
            <a:ext cx="425850" cy="519510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_HEADER_2">
    <p:spTree>
      <p:nvGrpSpPr>
        <p:cNvPr id="830" name="Shape 830"/>
        <p:cNvGrpSpPr/>
        <p:nvPr/>
      </p:nvGrpSpPr>
      <p:grpSpPr>
        <a:xfrm>
          <a:off x="0" y="0"/>
          <a:ext cx="0" cy="0"/>
          <a:chOff x="0" y="0"/>
          <a:chExt cx="0" cy="0"/>
        </a:xfrm>
      </p:grpSpPr>
      <p:sp>
        <p:nvSpPr>
          <p:cNvPr id="831" name="Google Shape;831;p174"/>
          <p:cNvSpPr/>
          <p:nvPr/>
        </p:nvSpPr>
        <p:spPr>
          <a:xfrm>
            <a:off x="-19800" y="-31675"/>
            <a:ext cx="9229800" cy="5238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17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p:txBody>
      </p:sp>
      <p:sp>
        <p:nvSpPr>
          <p:cNvPr id="833" name="Google Shape;833;p1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34" name="Google Shape;834;p174"/>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pic>
        <p:nvPicPr>
          <p:cNvPr id="835" name="Google Shape;835;p174"/>
          <p:cNvPicPr preferRelativeResize="0"/>
          <p:nvPr/>
        </p:nvPicPr>
        <p:blipFill rotWithShape="1">
          <a:blip r:embed="rId3">
            <a:alphaModFix/>
          </a:blip>
          <a:srcRect b="0" l="30903" r="30901" t="0"/>
          <a:stretch/>
        </p:blipFill>
        <p:spPr>
          <a:xfrm>
            <a:off x="-54750" y="-25800"/>
            <a:ext cx="425850" cy="5195100"/>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6" name="Shape 836"/>
        <p:cNvGrpSpPr/>
        <p:nvPr/>
      </p:nvGrpSpPr>
      <p:grpSpPr>
        <a:xfrm>
          <a:off x="0" y="0"/>
          <a:ext cx="0" cy="0"/>
          <a:chOff x="0" y="0"/>
          <a:chExt cx="0" cy="0"/>
        </a:xfrm>
      </p:grpSpPr>
      <p:sp>
        <p:nvSpPr>
          <p:cNvPr id="837" name="Google Shape;837;p1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38" name="Google Shape;838;p17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39" name="Google Shape;839;p1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40" name="Google Shape;840;p175"/>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41" name="Shape 841"/>
        <p:cNvGrpSpPr/>
        <p:nvPr/>
      </p:nvGrpSpPr>
      <p:grpSpPr>
        <a:xfrm>
          <a:off x="0" y="0"/>
          <a:ext cx="0" cy="0"/>
          <a:chOff x="0" y="0"/>
          <a:chExt cx="0" cy="0"/>
        </a:xfrm>
      </p:grpSpPr>
      <p:sp>
        <p:nvSpPr>
          <p:cNvPr id="842" name="Google Shape;842;p1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43" name="Google Shape;843;p17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44" name="Google Shape;844;p17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45" name="Google Shape;845;p1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46" name="Google Shape;846;p176"/>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7" name="Shape 847"/>
        <p:cNvGrpSpPr/>
        <p:nvPr/>
      </p:nvGrpSpPr>
      <p:grpSpPr>
        <a:xfrm>
          <a:off x="0" y="0"/>
          <a:ext cx="0" cy="0"/>
          <a:chOff x="0" y="0"/>
          <a:chExt cx="0" cy="0"/>
        </a:xfrm>
      </p:grpSpPr>
      <p:sp>
        <p:nvSpPr>
          <p:cNvPr id="848" name="Google Shape;848;p17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49" name="Google Shape;849;p1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50" name="Shape 850"/>
        <p:cNvGrpSpPr/>
        <p:nvPr/>
      </p:nvGrpSpPr>
      <p:grpSpPr>
        <a:xfrm>
          <a:off x="0" y="0"/>
          <a:ext cx="0" cy="0"/>
          <a:chOff x="0" y="0"/>
          <a:chExt cx="0" cy="0"/>
        </a:xfrm>
      </p:grpSpPr>
      <p:sp>
        <p:nvSpPr>
          <p:cNvPr id="851" name="Google Shape;851;p17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852" name="Google Shape;852;p1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53" name="Shape 853"/>
        <p:cNvGrpSpPr/>
        <p:nvPr/>
      </p:nvGrpSpPr>
      <p:grpSpPr>
        <a:xfrm>
          <a:off x="0" y="0"/>
          <a:ext cx="0" cy="0"/>
          <a:chOff x="0" y="0"/>
          <a:chExt cx="0" cy="0"/>
        </a:xfrm>
      </p:grpSpPr>
      <p:sp>
        <p:nvSpPr>
          <p:cNvPr id="854" name="Google Shape;854;p17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55" name="Google Shape;855;p17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856" name="Google Shape;856;p1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857" name="Shape 857"/>
        <p:cNvGrpSpPr/>
        <p:nvPr/>
      </p:nvGrpSpPr>
      <p:grpSpPr>
        <a:xfrm>
          <a:off x="0" y="0"/>
          <a:ext cx="0" cy="0"/>
          <a:chOff x="0" y="0"/>
          <a:chExt cx="0" cy="0"/>
        </a:xfrm>
      </p:grpSpPr>
      <p:sp>
        <p:nvSpPr>
          <p:cNvPr id="858" name="Google Shape;858;p1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BLANK_1">
    <p:spTree>
      <p:nvGrpSpPr>
        <p:cNvPr id="859" name="Shape 859"/>
        <p:cNvGrpSpPr/>
        <p:nvPr/>
      </p:nvGrpSpPr>
      <p:grpSpPr>
        <a:xfrm>
          <a:off x="0" y="0"/>
          <a:ext cx="0" cy="0"/>
          <a:chOff x="0" y="0"/>
          <a:chExt cx="0" cy="0"/>
        </a:xfrm>
      </p:grpSpPr>
      <p:sp>
        <p:nvSpPr>
          <p:cNvPr id="860" name="Google Shape;860;p1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61" name="Google Shape;861;p181"/>
          <p:cNvPicPr preferRelativeResize="0"/>
          <p:nvPr/>
        </p:nvPicPr>
        <p:blipFill rotWithShape="1">
          <a:blip r:embed="rId2">
            <a:alphaModFix/>
          </a:blip>
          <a:srcRect b="27" l="0" r="0" t="29"/>
          <a:stretch/>
        </p:blipFill>
        <p:spPr>
          <a:xfrm>
            <a:off x="2914575" y="1779735"/>
            <a:ext cx="3534703" cy="1542626"/>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BLANK_1_1">
    <p:spTree>
      <p:nvGrpSpPr>
        <p:cNvPr id="862" name="Shape 862"/>
        <p:cNvGrpSpPr/>
        <p:nvPr/>
      </p:nvGrpSpPr>
      <p:grpSpPr>
        <a:xfrm>
          <a:off x="0" y="0"/>
          <a:ext cx="0" cy="0"/>
          <a:chOff x="0" y="0"/>
          <a:chExt cx="0" cy="0"/>
        </a:xfrm>
      </p:grpSpPr>
      <p:sp>
        <p:nvSpPr>
          <p:cNvPr id="863" name="Google Shape;863;p1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64" name="Google Shape;864;p182"/>
          <p:cNvPicPr preferRelativeResize="0"/>
          <p:nvPr/>
        </p:nvPicPr>
        <p:blipFill rotWithShape="1">
          <a:blip r:embed="rId2">
            <a:alphaModFix/>
          </a:blip>
          <a:srcRect b="27" l="0" r="0" t="29"/>
          <a:stretch/>
        </p:blipFill>
        <p:spPr>
          <a:xfrm>
            <a:off x="2914575" y="1779735"/>
            <a:ext cx="3534703" cy="1542626"/>
          </a:xfrm>
          <a:prstGeom prst="rect">
            <a:avLst/>
          </a:prstGeom>
          <a:noFill/>
          <a:ln>
            <a:noFill/>
          </a:ln>
        </p:spPr>
      </p:pic>
      <p:sp>
        <p:nvSpPr>
          <p:cNvPr id="865" name="Google Shape;865;p182"/>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6" name="Google Shape;866;p182"/>
          <p:cNvPicPr preferRelativeResize="0"/>
          <p:nvPr/>
        </p:nvPicPr>
        <p:blipFill rotWithShape="1">
          <a:blip r:embed="rId3">
            <a:alphaModFix/>
          </a:blip>
          <a:srcRect b="0" l="0" r="0" t="0"/>
          <a:stretch/>
        </p:blipFill>
        <p:spPr>
          <a:xfrm>
            <a:off x="2914575" y="1779735"/>
            <a:ext cx="3534701" cy="1542626"/>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CUSTOM_1_1_1_1_2">
    <p:spTree>
      <p:nvGrpSpPr>
        <p:cNvPr id="867" name="Shape 867"/>
        <p:cNvGrpSpPr/>
        <p:nvPr/>
      </p:nvGrpSpPr>
      <p:grpSpPr>
        <a:xfrm>
          <a:off x="0" y="0"/>
          <a:ext cx="0" cy="0"/>
          <a:chOff x="0" y="0"/>
          <a:chExt cx="0" cy="0"/>
        </a:xfrm>
      </p:grpSpPr>
      <p:pic>
        <p:nvPicPr>
          <p:cNvPr id="868" name="Google Shape;868;p183"/>
          <p:cNvPicPr preferRelativeResize="0"/>
          <p:nvPr/>
        </p:nvPicPr>
        <p:blipFill rotWithShape="1">
          <a:blip r:embed="rId2">
            <a:alphaModFix/>
          </a:blip>
          <a:srcRect b="0" l="58" r="58" t="0"/>
          <a:stretch/>
        </p:blipFill>
        <p:spPr>
          <a:xfrm>
            <a:off x="-29375" y="-16619"/>
            <a:ext cx="9206100" cy="5178430"/>
          </a:xfrm>
          <a:prstGeom prst="rect">
            <a:avLst/>
          </a:prstGeom>
          <a:noFill/>
          <a:ln>
            <a:noFill/>
          </a:ln>
        </p:spPr>
      </p:pic>
      <p:sp>
        <p:nvSpPr>
          <p:cNvPr id="869" name="Google Shape;869;p183"/>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183"/>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1" name="Google Shape;871;p183"/>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872" name="Shape 872"/>
        <p:cNvGrpSpPr/>
        <p:nvPr/>
      </p:nvGrpSpPr>
      <p:grpSpPr>
        <a:xfrm>
          <a:off x="0" y="0"/>
          <a:ext cx="0" cy="0"/>
          <a:chOff x="0" y="0"/>
          <a:chExt cx="0" cy="0"/>
        </a:xfrm>
      </p:grpSpPr>
      <p:pic>
        <p:nvPicPr>
          <p:cNvPr id="873" name="Google Shape;873;p184"/>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874" name="Shape 874"/>
        <p:cNvGrpSpPr/>
        <p:nvPr/>
      </p:nvGrpSpPr>
      <p:grpSpPr>
        <a:xfrm>
          <a:off x="0" y="0"/>
          <a:ext cx="0" cy="0"/>
          <a:chOff x="0" y="0"/>
          <a:chExt cx="0" cy="0"/>
        </a:xfrm>
      </p:grpSpPr>
      <p:pic>
        <p:nvPicPr>
          <p:cNvPr id="875" name="Google Shape;875;p185"/>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876" name="Shape 876"/>
        <p:cNvGrpSpPr/>
        <p:nvPr/>
      </p:nvGrpSpPr>
      <p:grpSpPr>
        <a:xfrm>
          <a:off x="0" y="0"/>
          <a:ext cx="0" cy="0"/>
          <a:chOff x="0" y="0"/>
          <a:chExt cx="0" cy="0"/>
        </a:xfrm>
      </p:grpSpPr>
      <p:pic>
        <p:nvPicPr>
          <p:cNvPr id="877" name="Google Shape;877;p186"/>
          <p:cNvPicPr preferRelativeResize="0"/>
          <p:nvPr/>
        </p:nvPicPr>
        <p:blipFill rotWithShape="1">
          <a:blip r:embed="rId2">
            <a:alphaModFix/>
          </a:blip>
          <a:srcRect b="0" l="0" r="0" t="0"/>
          <a:stretch/>
        </p:blipFill>
        <p:spPr>
          <a:xfrm>
            <a:off x="0" y="0"/>
            <a:ext cx="9143999" cy="5143500"/>
          </a:xfrm>
          <a:prstGeom prst="rect">
            <a:avLst/>
          </a:prstGeom>
          <a:noFill/>
          <a:ln>
            <a:noFill/>
          </a:ln>
        </p:spPr>
      </p:pic>
      <p:pic>
        <p:nvPicPr>
          <p:cNvPr id="878" name="Google Shape;878;p186"/>
          <p:cNvPicPr preferRelativeResize="0"/>
          <p:nvPr/>
        </p:nvPicPr>
        <p:blipFill rotWithShape="1">
          <a:blip r:embed="rId2">
            <a:alphaModFix/>
          </a:blip>
          <a:srcRect b="0" l="0" r="0" t="0"/>
          <a:stretch/>
        </p:blipFill>
        <p:spPr>
          <a:xfrm>
            <a:off x="0" y="0"/>
            <a:ext cx="9143999" cy="5143500"/>
          </a:xfrm>
          <a:prstGeom prst="rect">
            <a:avLst/>
          </a:prstGeom>
          <a:noFill/>
          <a:ln>
            <a:noFill/>
          </a:ln>
        </p:spPr>
      </p:pic>
      <p:pic>
        <p:nvPicPr>
          <p:cNvPr id="879" name="Google Shape;879;p186"/>
          <p:cNvPicPr preferRelativeResize="0"/>
          <p:nvPr/>
        </p:nvPicPr>
        <p:blipFill rotWithShape="1">
          <a:blip r:embed="rId3">
            <a:alphaModFix/>
          </a:blip>
          <a:srcRect b="0" l="0" r="0" t="0"/>
          <a:stretch/>
        </p:blipFill>
        <p:spPr>
          <a:xfrm>
            <a:off x="0" y="-25003"/>
            <a:ext cx="9143999" cy="5168503"/>
          </a:xfrm>
          <a:prstGeom prst="rect">
            <a:avLst/>
          </a:prstGeom>
          <a:noFill/>
          <a:ln>
            <a:noFill/>
          </a:ln>
        </p:spPr>
      </p:pic>
      <p:sp>
        <p:nvSpPr>
          <p:cNvPr id="880" name="Google Shape;880;p186"/>
          <p:cNvSpPr txBox="1"/>
          <p:nvPr>
            <p:ph idx="12" type="sldNum"/>
          </p:nvPr>
        </p:nvSpPr>
        <p:spPr>
          <a:xfrm>
            <a:off x="5486400" y="4629150"/>
            <a:ext cx="2133600" cy="276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881" name="Shape 881"/>
        <p:cNvGrpSpPr/>
        <p:nvPr/>
      </p:nvGrpSpPr>
      <p:grpSpPr>
        <a:xfrm>
          <a:off x="0" y="0"/>
          <a:ext cx="0" cy="0"/>
          <a:chOff x="0" y="0"/>
          <a:chExt cx="0" cy="0"/>
        </a:xfrm>
      </p:grpSpPr>
      <p:pic>
        <p:nvPicPr>
          <p:cNvPr id="882" name="Google Shape;882;p187"/>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883" name="Shape 883"/>
        <p:cNvGrpSpPr/>
        <p:nvPr/>
      </p:nvGrpSpPr>
      <p:grpSpPr>
        <a:xfrm>
          <a:off x="0" y="0"/>
          <a:ext cx="0" cy="0"/>
          <a:chOff x="0" y="0"/>
          <a:chExt cx="0" cy="0"/>
        </a:xfrm>
      </p:grpSpPr>
      <p:pic>
        <p:nvPicPr>
          <p:cNvPr id="884" name="Google Shape;884;p188"/>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885" name="Shape 885"/>
        <p:cNvGrpSpPr/>
        <p:nvPr/>
      </p:nvGrpSpPr>
      <p:grpSpPr>
        <a:xfrm>
          <a:off x="0" y="0"/>
          <a:ext cx="0" cy="0"/>
          <a:chOff x="0" y="0"/>
          <a:chExt cx="0" cy="0"/>
        </a:xfrm>
      </p:grpSpPr>
      <p:pic>
        <p:nvPicPr>
          <p:cNvPr id="886" name="Google Shape;886;p189"/>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887" name="Shape 887"/>
        <p:cNvGrpSpPr/>
        <p:nvPr/>
      </p:nvGrpSpPr>
      <p:grpSpPr>
        <a:xfrm>
          <a:off x="0" y="0"/>
          <a:ext cx="0" cy="0"/>
          <a:chOff x="0" y="0"/>
          <a:chExt cx="0" cy="0"/>
        </a:xfrm>
      </p:grpSpPr>
      <p:pic>
        <p:nvPicPr>
          <p:cNvPr id="888" name="Google Shape;888;p190"/>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889" name="Shape 889"/>
        <p:cNvGrpSpPr/>
        <p:nvPr/>
      </p:nvGrpSpPr>
      <p:grpSpPr>
        <a:xfrm>
          <a:off x="0" y="0"/>
          <a:ext cx="0" cy="0"/>
          <a:chOff x="0" y="0"/>
          <a:chExt cx="0" cy="0"/>
        </a:xfrm>
      </p:grpSpPr>
      <p:pic>
        <p:nvPicPr>
          <p:cNvPr id="890" name="Google Shape;890;p191"/>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Content">
  <p:cSld name="18_Title and Content">
    <p:spTree>
      <p:nvGrpSpPr>
        <p:cNvPr id="891" name="Shape 891"/>
        <p:cNvGrpSpPr/>
        <p:nvPr/>
      </p:nvGrpSpPr>
      <p:grpSpPr>
        <a:xfrm>
          <a:off x="0" y="0"/>
          <a:ext cx="0" cy="0"/>
          <a:chOff x="0" y="0"/>
          <a:chExt cx="0" cy="0"/>
        </a:xfrm>
      </p:grpSpPr>
      <p:pic>
        <p:nvPicPr>
          <p:cNvPr id="892" name="Google Shape;892;p192"/>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93" name="Shape 893"/>
        <p:cNvGrpSpPr/>
        <p:nvPr/>
      </p:nvGrpSpPr>
      <p:grpSpPr>
        <a:xfrm>
          <a:off x="0" y="0"/>
          <a:ext cx="0" cy="0"/>
          <a:chOff x="0" y="0"/>
          <a:chExt cx="0" cy="0"/>
        </a:xfrm>
      </p:grpSpPr>
      <p:sp>
        <p:nvSpPr>
          <p:cNvPr id="894" name="Google Shape;894;p193"/>
          <p:cNvSpPr txBox="1"/>
          <p:nvPr>
            <p:ph type="title"/>
          </p:nvPr>
        </p:nvSpPr>
        <p:spPr>
          <a:xfrm>
            <a:off x="457200" y="114539"/>
            <a:ext cx="5791200" cy="10287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95" name="Google Shape;895;p193"/>
          <p:cNvSpPr txBox="1"/>
          <p:nvPr>
            <p:ph idx="1" type="body"/>
          </p:nvPr>
        </p:nvSpPr>
        <p:spPr>
          <a:xfrm>
            <a:off x="457200" y="1314451"/>
            <a:ext cx="7620000" cy="3280200"/>
          </a:xfrm>
          <a:prstGeom prst="rect">
            <a:avLst/>
          </a:prstGeom>
          <a:noFill/>
          <a:ln>
            <a:noFill/>
          </a:ln>
        </p:spPr>
        <p:txBody>
          <a:bodyPr anchorCtr="0" anchor="t" bIns="34275" lIns="68575" spcFirstLastPara="1" rIns="68575" wrap="square" tIns="34275">
            <a:noAutofit/>
          </a:bodyPr>
          <a:lstStyle>
            <a:lvl1pPr indent="-317500" lvl="0" marL="457200" algn="l">
              <a:lnSpc>
                <a:spcPct val="115000"/>
              </a:lnSpc>
              <a:spcBef>
                <a:spcPts val="300"/>
              </a:spcBef>
              <a:spcAft>
                <a:spcPts val="0"/>
              </a:spcAft>
              <a:buClr>
                <a:schemeClr val="dk1"/>
              </a:buClr>
              <a:buSzPts val="1400"/>
              <a:buChar char="●"/>
              <a:defRPr/>
            </a:lvl1pPr>
            <a:lvl2pPr indent="-317500" lvl="1" marL="914400" algn="l">
              <a:lnSpc>
                <a:spcPct val="115000"/>
              </a:lnSpc>
              <a:spcBef>
                <a:spcPts val="5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96" name="Google Shape;896;p193"/>
          <p:cNvSpPr txBox="1"/>
          <p:nvPr>
            <p:ph idx="10" type="dt"/>
          </p:nvPr>
        </p:nvSpPr>
        <p:spPr>
          <a:xfrm>
            <a:off x="457200" y="4629151"/>
            <a:ext cx="3429000" cy="228600"/>
          </a:xfrm>
          <a:prstGeom prst="rect">
            <a:avLst/>
          </a:prstGeom>
          <a:noFill/>
          <a:ln>
            <a:noFill/>
          </a:ln>
        </p:spPr>
        <p:txBody>
          <a:bodyPr anchorCtr="0" anchor="b" bIns="0"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97" name="Google Shape;897;p193"/>
          <p:cNvSpPr txBox="1"/>
          <p:nvPr>
            <p:ph idx="11" type="ftr"/>
          </p:nvPr>
        </p:nvSpPr>
        <p:spPr>
          <a:xfrm>
            <a:off x="457200" y="4869657"/>
            <a:ext cx="3429000" cy="2127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98" name="Google Shape;898;p193"/>
          <p:cNvSpPr txBox="1"/>
          <p:nvPr>
            <p:ph idx="12" type="sldNum"/>
          </p:nvPr>
        </p:nvSpPr>
        <p:spPr>
          <a:xfrm rot="-5400000">
            <a:off x="8391876" y="4368541"/>
            <a:ext cx="986700" cy="3651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100" name="Shape 100"/>
        <p:cNvGrpSpPr/>
        <p:nvPr/>
      </p:nvGrpSpPr>
      <p:grpSpPr>
        <a:xfrm>
          <a:off x="0" y="0"/>
          <a:ext cx="0" cy="0"/>
          <a:chOff x="0" y="0"/>
          <a:chExt cx="0" cy="0"/>
        </a:xfrm>
      </p:grpSpPr>
      <p:sp>
        <p:nvSpPr>
          <p:cNvPr id="101" name="Google Shape;101;p20"/>
          <p:cNvSpPr txBox="1"/>
          <p:nvPr>
            <p:ph type="ctrTitle"/>
          </p:nvPr>
        </p:nvSpPr>
        <p:spPr>
          <a:xfrm>
            <a:off x="1106551" y="896975"/>
            <a:ext cx="73659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2" name="Google Shape;102;p20"/>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1pPr>
            <a:lvl2pPr lvl="1"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2pPr>
            <a:lvl3pPr lvl="2"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3pPr>
            <a:lvl4pPr lvl="3"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4pPr>
            <a:lvl5pPr lvl="4"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5pPr>
            <a:lvl6pPr lvl="5"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6pPr>
            <a:lvl7pPr lvl="6"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7pPr>
            <a:lvl8pPr lvl="7"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8pPr>
            <a:lvl9pPr lvl="8"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9pPr>
          </a:lstStyle>
          <a:p/>
        </p:txBody>
      </p:sp>
      <p:sp>
        <p:nvSpPr>
          <p:cNvPr id="103" name="Google Shape;10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20"/>
          <p:cNvPicPr preferRelativeResize="0"/>
          <p:nvPr/>
        </p:nvPicPr>
        <p:blipFill rotWithShape="1">
          <a:blip r:embed="rId2">
            <a:alphaModFix/>
          </a:blip>
          <a:srcRect b="26" l="0" r="0" t="29"/>
          <a:stretch/>
        </p:blipFill>
        <p:spPr>
          <a:xfrm>
            <a:off x="3900300" y="4363456"/>
            <a:ext cx="1343402" cy="586275"/>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p:cSld name="CUSTOM_1_1">
    <p:spTree>
      <p:nvGrpSpPr>
        <p:cNvPr id="899" name="Shape 899"/>
        <p:cNvGrpSpPr/>
        <p:nvPr/>
      </p:nvGrpSpPr>
      <p:grpSpPr>
        <a:xfrm>
          <a:off x="0" y="0"/>
          <a:ext cx="0" cy="0"/>
          <a:chOff x="0" y="0"/>
          <a:chExt cx="0" cy="0"/>
        </a:xfrm>
      </p:grpSpPr>
      <p:pic>
        <p:nvPicPr>
          <p:cNvPr id="900" name="Google Shape;900;p194"/>
          <p:cNvPicPr preferRelativeResize="0"/>
          <p:nvPr/>
        </p:nvPicPr>
        <p:blipFill rotWithShape="1">
          <a:blip r:embed="rId2">
            <a:alphaModFix/>
          </a:blip>
          <a:srcRect b="0" l="0" r="0" t="0"/>
          <a:stretch/>
        </p:blipFill>
        <p:spPr>
          <a:xfrm flipH="1">
            <a:off x="-29375" y="-17469"/>
            <a:ext cx="9206100" cy="5178432"/>
          </a:xfrm>
          <a:prstGeom prst="rect">
            <a:avLst/>
          </a:prstGeom>
          <a:noFill/>
          <a:ln>
            <a:noFill/>
          </a:ln>
        </p:spPr>
      </p:pic>
      <p:sp>
        <p:nvSpPr>
          <p:cNvPr id="901" name="Google Shape;901;p194"/>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194"/>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3" name="Google Shape;903;p194"/>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1">
  <p:cSld name="SECTION_HEADER_1_1">
    <p:spTree>
      <p:nvGrpSpPr>
        <p:cNvPr id="904" name="Shape 904"/>
        <p:cNvGrpSpPr/>
        <p:nvPr/>
      </p:nvGrpSpPr>
      <p:grpSpPr>
        <a:xfrm>
          <a:off x="0" y="0"/>
          <a:ext cx="0" cy="0"/>
          <a:chOff x="0" y="0"/>
          <a:chExt cx="0" cy="0"/>
        </a:xfrm>
      </p:grpSpPr>
      <p:sp>
        <p:nvSpPr>
          <p:cNvPr id="905" name="Google Shape;905;p195"/>
          <p:cNvSpPr/>
          <p:nvPr/>
        </p:nvSpPr>
        <p:spPr>
          <a:xfrm>
            <a:off x="-54750" y="-25800"/>
            <a:ext cx="9253500" cy="51951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19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07" name="Google Shape;907;p1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908" name="Google Shape;908;p195"/>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pic>
        <p:nvPicPr>
          <p:cNvPr id="909" name="Google Shape;909;p195"/>
          <p:cNvPicPr preferRelativeResize="0"/>
          <p:nvPr/>
        </p:nvPicPr>
        <p:blipFill rotWithShape="1">
          <a:blip r:embed="rId3">
            <a:alphaModFix/>
          </a:blip>
          <a:srcRect b="0" l="32497" r="32490" t="0"/>
          <a:stretch/>
        </p:blipFill>
        <p:spPr>
          <a:xfrm>
            <a:off x="-54750" y="-25800"/>
            <a:ext cx="425850" cy="5195100"/>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1">
  <p:cSld name="SECTION_HEADER_1_1_1_1">
    <p:spTree>
      <p:nvGrpSpPr>
        <p:cNvPr id="910" name="Shape 910"/>
        <p:cNvGrpSpPr/>
        <p:nvPr/>
      </p:nvGrpSpPr>
      <p:grpSpPr>
        <a:xfrm>
          <a:off x="0" y="0"/>
          <a:ext cx="0" cy="0"/>
          <a:chOff x="0" y="0"/>
          <a:chExt cx="0" cy="0"/>
        </a:xfrm>
      </p:grpSpPr>
      <p:sp>
        <p:nvSpPr>
          <p:cNvPr id="911" name="Google Shape;911;p196"/>
          <p:cNvSpPr/>
          <p:nvPr/>
        </p:nvSpPr>
        <p:spPr>
          <a:xfrm>
            <a:off x="-54750" y="-25800"/>
            <a:ext cx="9253500" cy="51951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19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13" name="Google Shape;913;p1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914" name="Google Shape;914;p196"/>
          <p:cNvPicPr preferRelativeResize="0"/>
          <p:nvPr/>
        </p:nvPicPr>
        <p:blipFill rotWithShape="1">
          <a:blip r:embed="rId2">
            <a:alphaModFix/>
          </a:blip>
          <a:srcRect b="28" l="0" r="0" t="29"/>
          <a:stretch/>
        </p:blipFill>
        <p:spPr>
          <a:xfrm>
            <a:off x="7768711" y="4582700"/>
            <a:ext cx="901888" cy="393599"/>
          </a:xfrm>
          <a:prstGeom prst="rect">
            <a:avLst/>
          </a:prstGeom>
          <a:noFill/>
          <a:ln>
            <a:noFill/>
          </a:ln>
        </p:spPr>
      </p:pic>
      <p:pic>
        <p:nvPicPr>
          <p:cNvPr id="915" name="Google Shape;915;p196"/>
          <p:cNvPicPr preferRelativeResize="0"/>
          <p:nvPr/>
        </p:nvPicPr>
        <p:blipFill rotWithShape="1">
          <a:blip r:embed="rId3">
            <a:alphaModFix/>
          </a:blip>
          <a:srcRect b="0" l="31846" r="31834" t="0"/>
          <a:stretch/>
        </p:blipFill>
        <p:spPr>
          <a:xfrm>
            <a:off x="-54750" y="-25800"/>
            <a:ext cx="425850" cy="5195100"/>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1">
  <p:cSld name="CUSTOM_1">
    <p:spTree>
      <p:nvGrpSpPr>
        <p:cNvPr id="916" name="Shape 916"/>
        <p:cNvGrpSpPr/>
        <p:nvPr/>
      </p:nvGrpSpPr>
      <p:grpSpPr>
        <a:xfrm>
          <a:off x="0" y="0"/>
          <a:ext cx="0" cy="0"/>
          <a:chOff x="0" y="0"/>
          <a:chExt cx="0" cy="0"/>
        </a:xfrm>
      </p:grpSpPr>
      <p:pic>
        <p:nvPicPr>
          <p:cNvPr id="917" name="Google Shape;917;p197"/>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918" name="Google Shape;918;p19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197"/>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20" name="Google Shape;920;p197"/>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1">
  <p:cSld name="CUSTOM_1_1_1_1_1_1_1_1_1">
    <p:spTree>
      <p:nvGrpSpPr>
        <p:cNvPr id="921" name="Shape 921"/>
        <p:cNvGrpSpPr/>
        <p:nvPr/>
      </p:nvGrpSpPr>
      <p:grpSpPr>
        <a:xfrm>
          <a:off x="0" y="0"/>
          <a:ext cx="0" cy="0"/>
          <a:chOff x="0" y="0"/>
          <a:chExt cx="0" cy="0"/>
        </a:xfrm>
      </p:grpSpPr>
      <p:pic>
        <p:nvPicPr>
          <p:cNvPr id="922" name="Google Shape;922;p198"/>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923" name="Google Shape;923;p19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198"/>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25" name="Google Shape;925;p198"/>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932" name="Shape 932"/>
        <p:cNvGrpSpPr/>
        <p:nvPr/>
      </p:nvGrpSpPr>
      <p:grpSpPr>
        <a:xfrm>
          <a:off x="0" y="0"/>
          <a:ext cx="0" cy="0"/>
          <a:chOff x="0" y="0"/>
          <a:chExt cx="0" cy="0"/>
        </a:xfrm>
      </p:grpSpPr>
      <p:sp>
        <p:nvSpPr>
          <p:cNvPr id="933" name="Google Shape;933;p200"/>
          <p:cNvSpPr txBox="1"/>
          <p:nvPr>
            <p:ph type="ctrTitle"/>
          </p:nvPr>
        </p:nvSpPr>
        <p:spPr>
          <a:xfrm>
            <a:off x="1106551" y="896975"/>
            <a:ext cx="73659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34" name="Google Shape;934;p200"/>
          <p:cNvSpPr txBox="1"/>
          <p:nvPr>
            <p:ph idx="1" type="subTitle"/>
          </p:nvPr>
        </p:nvSpPr>
        <p:spPr>
          <a:xfrm>
            <a:off x="311700" y="29865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1pPr>
            <a:lvl2pPr lvl="1"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2pPr>
            <a:lvl3pPr lvl="2"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3pPr>
            <a:lvl4pPr lvl="3"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4pPr>
            <a:lvl5pPr lvl="4"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5pPr>
            <a:lvl6pPr lvl="5"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6pPr>
            <a:lvl7pPr lvl="6"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7pPr>
            <a:lvl8pPr lvl="7"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8pPr>
            <a:lvl9pPr lvl="8"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9pPr>
          </a:lstStyle>
          <a:p/>
        </p:txBody>
      </p:sp>
      <p:sp>
        <p:nvSpPr>
          <p:cNvPr id="935" name="Google Shape;935;p20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36" name="Google Shape;936;p200"/>
          <p:cNvPicPr preferRelativeResize="0"/>
          <p:nvPr/>
        </p:nvPicPr>
        <p:blipFill rotWithShape="1">
          <a:blip r:embed="rId2">
            <a:alphaModFix/>
          </a:blip>
          <a:srcRect b="29" l="0" r="0" t="29"/>
          <a:stretch/>
        </p:blipFill>
        <p:spPr>
          <a:xfrm>
            <a:off x="3900300" y="4363456"/>
            <a:ext cx="1343402" cy="586275"/>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_1">
    <p:bg>
      <p:bgPr>
        <a:solidFill>
          <a:srgbClr val="000000"/>
        </a:solidFill>
      </p:bgPr>
    </p:bg>
    <p:spTree>
      <p:nvGrpSpPr>
        <p:cNvPr id="937" name="Shape 937"/>
        <p:cNvGrpSpPr/>
        <p:nvPr/>
      </p:nvGrpSpPr>
      <p:grpSpPr>
        <a:xfrm>
          <a:off x="0" y="0"/>
          <a:ext cx="0" cy="0"/>
          <a:chOff x="0" y="0"/>
          <a:chExt cx="0" cy="0"/>
        </a:xfrm>
      </p:grpSpPr>
      <p:sp>
        <p:nvSpPr>
          <p:cNvPr id="938" name="Google Shape;938;p201"/>
          <p:cNvSpPr txBox="1"/>
          <p:nvPr>
            <p:ph type="ctrTitle"/>
          </p:nvPr>
        </p:nvSpPr>
        <p:spPr>
          <a:xfrm>
            <a:off x="829651" y="896975"/>
            <a:ext cx="74847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939" name="Google Shape;939;p201"/>
          <p:cNvSpPr txBox="1"/>
          <p:nvPr>
            <p:ph idx="1" type="subTitle"/>
          </p:nvPr>
        </p:nvSpPr>
        <p:spPr>
          <a:xfrm>
            <a:off x="311700" y="29865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1pPr>
            <a:lvl2pPr lvl="1"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2pPr>
            <a:lvl3pPr lvl="2"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3pPr>
            <a:lvl4pPr lvl="3"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4pPr>
            <a:lvl5pPr lvl="4"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5pPr>
            <a:lvl6pPr lvl="5"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6pPr>
            <a:lvl7pPr lvl="6"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7pPr>
            <a:lvl8pPr lvl="7"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8pPr>
            <a:lvl9pPr lvl="8"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9pPr>
          </a:lstStyle>
          <a:p/>
        </p:txBody>
      </p:sp>
      <p:sp>
        <p:nvSpPr>
          <p:cNvPr id="940" name="Google Shape;940;p20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941" name="Shape 941"/>
        <p:cNvGrpSpPr/>
        <p:nvPr/>
      </p:nvGrpSpPr>
      <p:grpSpPr>
        <a:xfrm>
          <a:off x="0" y="0"/>
          <a:ext cx="0" cy="0"/>
          <a:chOff x="0" y="0"/>
          <a:chExt cx="0" cy="0"/>
        </a:xfrm>
      </p:grpSpPr>
      <p:sp>
        <p:nvSpPr>
          <p:cNvPr id="942" name="Google Shape;942;p20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43" name="Google Shape;943;p20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44" name="Google Shape;944;p202"/>
          <p:cNvPicPr preferRelativeResize="0"/>
          <p:nvPr/>
        </p:nvPicPr>
        <p:blipFill rotWithShape="1">
          <a:blip r:embed="rId2">
            <a:alphaModFix/>
          </a:blip>
          <a:srcRect b="0" l="24592" r="45680" t="21092"/>
          <a:stretch/>
        </p:blipFill>
        <p:spPr>
          <a:xfrm>
            <a:off x="-54750" y="-25800"/>
            <a:ext cx="425850" cy="5195100"/>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_HEADER_2">
    <p:spTree>
      <p:nvGrpSpPr>
        <p:cNvPr id="945" name="Shape 945"/>
        <p:cNvGrpSpPr/>
        <p:nvPr/>
      </p:nvGrpSpPr>
      <p:grpSpPr>
        <a:xfrm>
          <a:off x="0" y="0"/>
          <a:ext cx="0" cy="0"/>
          <a:chOff x="0" y="0"/>
          <a:chExt cx="0" cy="0"/>
        </a:xfrm>
      </p:grpSpPr>
      <p:sp>
        <p:nvSpPr>
          <p:cNvPr id="946" name="Google Shape;946;p203"/>
          <p:cNvSpPr/>
          <p:nvPr/>
        </p:nvSpPr>
        <p:spPr>
          <a:xfrm>
            <a:off x="-19800" y="-31675"/>
            <a:ext cx="9229800" cy="5238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0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Clr>
                <a:srgbClr val="FFFFFF"/>
              </a:buClr>
              <a:buSzPts val="3600"/>
              <a:buNone/>
              <a:defRPr sz="3600">
                <a:solidFill>
                  <a:srgbClr val="FFFFFF"/>
                </a:solidFill>
              </a:defRPr>
            </a:lvl2pPr>
            <a:lvl3pPr lvl="2" rtl="0" algn="ctr">
              <a:spcBef>
                <a:spcPts val="0"/>
              </a:spcBef>
              <a:spcAft>
                <a:spcPts val="0"/>
              </a:spcAft>
              <a:buClr>
                <a:srgbClr val="FFFFFF"/>
              </a:buClr>
              <a:buSzPts val="3600"/>
              <a:buNone/>
              <a:defRPr sz="3600">
                <a:solidFill>
                  <a:srgbClr val="FFFFFF"/>
                </a:solidFill>
              </a:defRPr>
            </a:lvl3pPr>
            <a:lvl4pPr lvl="3" rtl="0" algn="ctr">
              <a:spcBef>
                <a:spcPts val="0"/>
              </a:spcBef>
              <a:spcAft>
                <a:spcPts val="0"/>
              </a:spcAft>
              <a:buClr>
                <a:srgbClr val="FFFFFF"/>
              </a:buClr>
              <a:buSzPts val="3600"/>
              <a:buNone/>
              <a:defRPr sz="3600">
                <a:solidFill>
                  <a:srgbClr val="FFFFFF"/>
                </a:solidFill>
              </a:defRPr>
            </a:lvl4pPr>
            <a:lvl5pPr lvl="4" rtl="0" algn="ctr">
              <a:spcBef>
                <a:spcPts val="0"/>
              </a:spcBef>
              <a:spcAft>
                <a:spcPts val="0"/>
              </a:spcAft>
              <a:buClr>
                <a:srgbClr val="FFFFFF"/>
              </a:buClr>
              <a:buSzPts val="3600"/>
              <a:buNone/>
              <a:defRPr sz="3600">
                <a:solidFill>
                  <a:srgbClr val="FFFFFF"/>
                </a:solidFill>
              </a:defRPr>
            </a:lvl5pPr>
            <a:lvl6pPr lvl="5" rtl="0" algn="ctr">
              <a:spcBef>
                <a:spcPts val="0"/>
              </a:spcBef>
              <a:spcAft>
                <a:spcPts val="0"/>
              </a:spcAft>
              <a:buClr>
                <a:srgbClr val="FFFFFF"/>
              </a:buClr>
              <a:buSzPts val="3600"/>
              <a:buNone/>
              <a:defRPr sz="3600">
                <a:solidFill>
                  <a:srgbClr val="FFFFFF"/>
                </a:solidFill>
              </a:defRPr>
            </a:lvl6pPr>
            <a:lvl7pPr lvl="6" rtl="0" algn="ctr">
              <a:spcBef>
                <a:spcPts val="0"/>
              </a:spcBef>
              <a:spcAft>
                <a:spcPts val="0"/>
              </a:spcAft>
              <a:buClr>
                <a:srgbClr val="FFFFFF"/>
              </a:buClr>
              <a:buSzPts val="3600"/>
              <a:buNone/>
              <a:defRPr sz="3600">
                <a:solidFill>
                  <a:srgbClr val="FFFFFF"/>
                </a:solidFill>
              </a:defRPr>
            </a:lvl7pPr>
            <a:lvl8pPr lvl="7" rtl="0" algn="ctr">
              <a:spcBef>
                <a:spcPts val="0"/>
              </a:spcBef>
              <a:spcAft>
                <a:spcPts val="0"/>
              </a:spcAft>
              <a:buClr>
                <a:srgbClr val="FFFFFF"/>
              </a:buClr>
              <a:buSzPts val="3600"/>
              <a:buNone/>
              <a:defRPr sz="3600">
                <a:solidFill>
                  <a:srgbClr val="FFFFFF"/>
                </a:solidFill>
              </a:defRPr>
            </a:lvl8pPr>
            <a:lvl9pPr lvl="8" rtl="0" algn="ctr">
              <a:spcBef>
                <a:spcPts val="0"/>
              </a:spcBef>
              <a:spcAft>
                <a:spcPts val="0"/>
              </a:spcAft>
              <a:buClr>
                <a:srgbClr val="FFFFFF"/>
              </a:buClr>
              <a:buSzPts val="3600"/>
              <a:buNone/>
              <a:defRPr sz="3600">
                <a:solidFill>
                  <a:srgbClr val="FFFFFF"/>
                </a:solidFill>
              </a:defRPr>
            </a:lvl9pPr>
          </a:lstStyle>
          <a:p/>
        </p:txBody>
      </p:sp>
      <p:sp>
        <p:nvSpPr>
          <p:cNvPr id="948" name="Google Shape;948;p20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49" name="Google Shape;949;p203"/>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pic>
        <p:nvPicPr>
          <p:cNvPr id="950" name="Google Shape;950;p203"/>
          <p:cNvPicPr preferRelativeResize="0"/>
          <p:nvPr/>
        </p:nvPicPr>
        <p:blipFill rotWithShape="1">
          <a:blip r:embed="rId3">
            <a:alphaModFix/>
          </a:blip>
          <a:srcRect b="0" l="30904" r="30904" t="0"/>
          <a:stretch/>
        </p:blipFill>
        <p:spPr>
          <a:xfrm>
            <a:off x="-54750" y="-25800"/>
            <a:ext cx="425850" cy="5195100"/>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_HEADER_1">
    <p:spTree>
      <p:nvGrpSpPr>
        <p:cNvPr id="951" name="Shape 951"/>
        <p:cNvGrpSpPr/>
        <p:nvPr/>
      </p:nvGrpSpPr>
      <p:grpSpPr>
        <a:xfrm>
          <a:off x="0" y="0"/>
          <a:ext cx="0" cy="0"/>
          <a:chOff x="0" y="0"/>
          <a:chExt cx="0" cy="0"/>
        </a:xfrm>
      </p:grpSpPr>
      <p:sp>
        <p:nvSpPr>
          <p:cNvPr id="952" name="Google Shape;952;p204"/>
          <p:cNvSpPr/>
          <p:nvPr/>
        </p:nvSpPr>
        <p:spPr>
          <a:xfrm>
            <a:off x="-54750" y="-25800"/>
            <a:ext cx="9253500" cy="51951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800">
              <a:solidFill>
                <a:srgbClr val="CCCCCC"/>
              </a:solidFill>
              <a:latin typeface="Public Sans Light"/>
              <a:ea typeface="Public Sans Light"/>
              <a:cs typeface="Public Sans Light"/>
              <a:sym typeface="Public Sans Light"/>
            </a:endParaRPr>
          </a:p>
        </p:txBody>
      </p:sp>
      <p:sp>
        <p:nvSpPr>
          <p:cNvPr id="953" name="Google Shape;953;p20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54" name="Google Shape;954;p2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55" name="Google Shape;955;p204"/>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956" name="Google Shape;956;p204"/>
          <p:cNvPicPr preferRelativeResize="0"/>
          <p:nvPr/>
        </p:nvPicPr>
        <p:blipFill rotWithShape="1">
          <a:blip r:embed="rId3">
            <a:alphaModFix/>
          </a:blip>
          <a:srcRect b="0" l="0" r="52783" t="1652"/>
          <a:stretch/>
        </p:blipFill>
        <p:spPr>
          <a:xfrm>
            <a:off x="-54750" y="-25800"/>
            <a:ext cx="425850" cy="5195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TITLE_ONLY_1_1_1_1_1_1">
    <p:spTree>
      <p:nvGrpSpPr>
        <p:cNvPr id="15" name="Shape 15"/>
        <p:cNvGrpSpPr/>
        <p:nvPr/>
      </p:nvGrpSpPr>
      <p:grpSpPr>
        <a:xfrm>
          <a:off x="0" y="0"/>
          <a:ext cx="0" cy="0"/>
          <a:chOff x="0" y="0"/>
          <a:chExt cx="0" cy="0"/>
        </a:xfrm>
      </p:grpSpPr>
      <p:sp>
        <p:nvSpPr>
          <p:cNvPr id="16" name="Google Shape;16;p3"/>
          <p:cNvSpPr/>
          <p:nvPr/>
        </p:nvSpPr>
        <p:spPr>
          <a:xfrm>
            <a:off x="-55425" y="-17575"/>
            <a:ext cx="9253500" cy="10407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8" name="Google Shape;18;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105" name="Shape 105"/>
        <p:cNvGrpSpPr/>
        <p:nvPr/>
      </p:nvGrpSpPr>
      <p:grpSpPr>
        <a:xfrm>
          <a:off x="0" y="0"/>
          <a:ext cx="0" cy="0"/>
          <a:chOff x="0" y="0"/>
          <a:chExt cx="0" cy="0"/>
        </a:xfrm>
      </p:grpSpPr>
      <p:sp>
        <p:nvSpPr>
          <p:cNvPr id="106" name="Google Shape;106;p2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07" name="Google Shape;10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08" name="Google Shape;108;p21"/>
          <p:cNvPicPr preferRelativeResize="0"/>
          <p:nvPr/>
        </p:nvPicPr>
        <p:blipFill rotWithShape="1">
          <a:blip r:embed="rId2">
            <a:alphaModFix/>
          </a:blip>
          <a:srcRect b="0" l="24591" r="45678" t="21092"/>
          <a:stretch/>
        </p:blipFill>
        <p:spPr>
          <a:xfrm>
            <a:off x="-54750" y="-25800"/>
            <a:ext cx="425850" cy="5195100"/>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_HEADER_1_1">
    <p:spTree>
      <p:nvGrpSpPr>
        <p:cNvPr id="957" name="Shape 957"/>
        <p:cNvGrpSpPr/>
        <p:nvPr/>
      </p:nvGrpSpPr>
      <p:grpSpPr>
        <a:xfrm>
          <a:off x="0" y="0"/>
          <a:ext cx="0" cy="0"/>
          <a:chOff x="0" y="0"/>
          <a:chExt cx="0" cy="0"/>
        </a:xfrm>
      </p:grpSpPr>
      <p:sp>
        <p:nvSpPr>
          <p:cNvPr id="958" name="Google Shape;958;p205"/>
          <p:cNvSpPr/>
          <p:nvPr/>
        </p:nvSpPr>
        <p:spPr>
          <a:xfrm>
            <a:off x="-54750" y="-25800"/>
            <a:ext cx="9253500" cy="51951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0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60" name="Google Shape;960;p20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61" name="Google Shape;961;p205"/>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962" name="Google Shape;962;p205"/>
          <p:cNvPicPr preferRelativeResize="0"/>
          <p:nvPr/>
        </p:nvPicPr>
        <p:blipFill rotWithShape="1">
          <a:blip r:embed="rId3">
            <a:alphaModFix/>
          </a:blip>
          <a:srcRect b="0" l="32495" r="32495" t="0"/>
          <a:stretch/>
        </p:blipFill>
        <p:spPr>
          <a:xfrm>
            <a:off x="-54750" y="-25800"/>
            <a:ext cx="425850" cy="5195100"/>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_HEADER_1_1_1">
    <p:spTree>
      <p:nvGrpSpPr>
        <p:cNvPr id="963" name="Shape 963"/>
        <p:cNvGrpSpPr/>
        <p:nvPr/>
      </p:nvGrpSpPr>
      <p:grpSpPr>
        <a:xfrm>
          <a:off x="0" y="0"/>
          <a:ext cx="0" cy="0"/>
          <a:chOff x="0" y="0"/>
          <a:chExt cx="0" cy="0"/>
        </a:xfrm>
      </p:grpSpPr>
      <p:sp>
        <p:nvSpPr>
          <p:cNvPr id="964" name="Google Shape;964;p206"/>
          <p:cNvSpPr/>
          <p:nvPr/>
        </p:nvSpPr>
        <p:spPr>
          <a:xfrm>
            <a:off x="-54750" y="-25800"/>
            <a:ext cx="9253500" cy="51951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0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66" name="Google Shape;966;p20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67" name="Google Shape;967;p206"/>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968" name="Google Shape;968;p206"/>
          <p:cNvPicPr preferRelativeResize="0"/>
          <p:nvPr/>
        </p:nvPicPr>
        <p:blipFill rotWithShape="1">
          <a:blip r:embed="rId3">
            <a:alphaModFix/>
          </a:blip>
          <a:srcRect b="0" l="30904" r="30904" t="0"/>
          <a:stretch/>
        </p:blipFill>
        <p:spPr>
          <a:xfrm>
            <a:off x="-54750" y="-25800"/>
            <a:ext cx="425850" cy="5195100"/>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_HEADER_1_1_1_1">
    <p:spTree>
      <p:nvGrpSpPr>
        <p:cNvPr id="969" name="Shape 969"/>
        <p:cNvGrpSpPr/>
        <p:nvPr/>
      </p:nvGrpSpPr>
      <p:grpSpPr>
        <a:xfrm>
          <a:off x="0" y="0"/>
          <a:ext cx="0" cy="0"/>
          <a:chOff x="0" y="0"/>
          <a:chExt cx="0" cy="0"/>
        </a:xfrm>
      </p:grpSpPr>
      <p:sp>
        <p:nvSpPr>
          <p:cNvPr id="970" name="Google Shape;970;p207"/>
          <p:cNvSpPr/>
          <p:nvPr/>
        </p:nvSpPr>
        <p:spPr>
          <a:xfrm>
            <a:off x="-54750" y="-25800"/>
            <a:ext cx="9253500" cy="51951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0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72" name="Google Shape;972;p20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73" name="Google Shape;973;p207"/>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974" name="Google Shape;974;p207"/>
          <p:cNvPicPr preferRelativeResize="0"/>
          <p:nvPr/>
        </p:nvPicPr>
        <p:blipFill rotWithShape="1">
          <a:blip r:embed="rId3">
            <a:alphaModFix/>
          </a:blip>
          <a:srcRect b="0" l="31844" r="31840" t="0"/>
          <a:stretch/>
        </p:blipFill>
        <p:spPr>
          <a:xfrm>
            <a:off x="-54750" y="-25800"/>
            <a:ext cx="425850" cy="5195100"/>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_HEADER_1_1_1_1_1">
    <p:spTree>
      <p:nvGrpSpPr>
        <p:cNvPr id="975" name="Shape 975"/>
        <p:cNvGrpSpPr/>
        <p:nvPr/>
      </p:nvGrpSpPr>
      <p:grpSpPr>
        <a:xfrm>
          <a:off x="0" y="0"/>
          <a:ext cx="0" cy="0"/>
          <a:chOff x="0" y="0"/>
          <a:chExt cx="0" cy="0"/>
        </a:xfrm>
      </p:grpSpPr>
      <p:sp>
        <p:nvSpPr>
          <p:cNvPr id="976" name="Google Shape;976;p208"/>
          <p:cNvSpPr/>
          <p:nvPr/>
        </p:nvSpPr>
        <p:spPr>
          <a:xfrm>
            <a:off x="-54750" y="-25800"/>
            <a:ext cx="9253500" cy="51951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0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78" name="Google Shape;978;p20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79" name="Google Shape;979;p208"/>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980" name="Google Shape;980;p208"/>
          <p:cNvPicPr preferRelativeResize="0"/>
          <p:nvPr/>
        </p:nvPicPr>
        <p:blipFill rotWithShape="1">
          <a:blip r:embed="rId3">
            <a:alphaModFix/>
          </a:blip>
          <a:srcRect b="0" l="24592" r="45680" t="21092"/>
          <a:stretch/>
        </p:blipFill>
        <p:spPr>
          <a:xfrm>
            <a:off x="-54750" y="-25800"/>
            <a:ext cx="425850" cy="5195100"/>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_HEADER_1_1_1_1_1_1">
    <p:spTree>
      <p:nvGrpSpPr>
        <p:cNvPr id="981" name="Shape 981"/>
        <p:cNvGrpSpPr/>
        <p:nvPr/>
      </p:nvGrpSpPr>
      <p:grpSpPr>
        <a:xfrm>
          <a:off x="0" y="0"/>
          <a:ext cx="0" cy="0"/>
          <a:chOff x="0" y="0"/>
          <a:chExt cx="0" cy="0"/>
        </a:xfrm>
      </p:grpSpPr>
      <p:pic>
        <p:nvPicPr>
          <p:cNvPr id="982" name="Google Shape;982;p209"/>
          <p:cNvPicPr preferRelativeResize="0"/>
          <p:nvPr/>
        </p:nvPicPr>
        <p:blipFill>
          <a:blip r:embed="rId2">
            <a:alphaModFix/>
          </a:blip>
          <a:stretch>
            <a:fillRect/>
          </a:stretch>
        </p:blipFill>
        <p:spPr>
          <a:xfrm flipH="1">
            <a:off x="-25862" y="-25800"/>
            <a:ext cx="9195725" cy="5195100"/>
          </a:xfrm>
          <a:prstGeom prst="rect">
            <a:avLst/>
          </a:prstGeom>
          <a:noFill/>
          <a:ln>
            <a:noFill/>
          </a:ln>
        </p:spPr>
      </p:pic>
      <p:sp>
        <p:nvSpPr>
          <p:cNvPr id="983" name="Google Shape;983;p20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84" name="Google Shape;984;p20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85" name="Google Shape;985;p209"/>
          <p:cNvPicPr preferRelativeResize="0"/>
          <p:nvPr/>
        </p:nvPicPr>
        <p:blipFill rotWithShape="1">
          <a:blip r:embed="rId3">
            <a:alphaModFix/>
          </a:blip>
          <a:srcRect b="29" l="0" r="0" t="29"/>
          <a:stretch/>
        </p:blipFill>
        <p:spPr>
          <a:xfrm>
            <a:off x="7768711" y="4582700"/>
            <a:ext cx="901888" cy="393599"/>
          </a:xfrm>
          <a:prstGeom prst="rect">
            <a:avLst/>
          </a:prstGeom>
          <a:noFill/>
          <a:ln>
            <a:noFill/>
          </a:ln>
        </p:spPr>
      </p:pic>
      <p:pic>
        <p:nvPicPr>
          <p:cNvPr id="986" name="Google Shape;986;p209"/>
          <p:cNvPicPr preferRelativeResize="0"/>
          <p:nvPr/>
        </p:nvPicPr>
        <p:blipFill rotWithShape="1">
          <a:blip r:embed="rId4">
            <a:alphaModFix/>
          </a:blip>
          <a:srcRect b="0" l="24592" r="45680" t="21092"/>
          <a:stretch/>
        </p:blipFill>
        <p:spPr>
          <a:xfrm>
            <a:off x="-54750" y="-25800"/>
            <a:ext cx="425850" cy="5195100"/>
          </a:xfrm>
          <a:prstGeom prst="rect">
            <a:avLst/>
          </a:prstGeom>
          <a:noFill/>
          <a:ln>
            <a:noFill/>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87" name="Shape 987"/>
        <p:cNvGrpSpPr/>
        <p:nvPr/>
      </p:nvGrpSpPr>
      <p:grpSpPr>
        <a:xfrm>
          <a:off x="0" y="0"/>
          <a:ext cx="0" cy="0"/>
          <a:chOff x="0" y="0"/>
          <a:chExt cx="0" cy="0"/>
        </a:xfrm>
      </p:grpSpPr>
      <p:sp>
        <p:nvSpPr>
          <p:cNvPr id="988" name="Google Shape;988;p2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9" name="Google Shape;989;p21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90" name="Google Shape;990;p2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91" name="Google Shape;991;p210"/>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92" name="Shape 992"/>
        <p:cNvGrpSpPr/>
        <p:nvPr/>
      </p:nvGrpSpPr>
      <p:grpSpPr>
        <a:xfrm>
          <a:off x="0" y="0"/>
          <a:ext cx="0" cy="0"/>
          <a:chOff x="0" y="0"/>
          <a:chExt cx="0" cy="0"/>
        </a:xfrm>
      </p:grpSpPr>
      <p:sp>
        <p:nvSpPr>
          <p:cNvPr id="993" name="Google Shape;993;p2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4" name="Google Shape;994;p21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95" name="Google Shape;995;p21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96" name="Google Shape;996;p2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97" name="Google Shape;997;p211"/>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8" name="Shape 998"/>
        <p:cNvGrpSpPr/>
        <p:nvPr/>
      </p:nvGrpSpPr>
      <p:grpSpPr>
        <a:xfrm>
          <a:off x="0" y="0"/>
          <a:ext cx="0" cy="0"/>
          <a:chOff x="0" y="0"/>
          <a:chExt cx="0" cy="0"/>
        </a:xfrm>
      </p:grpSpPr>
      <p:sp>
        <p:nvSpPr>
          <p:cNvPr id="999" name="Google Shape;999;p2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0" name="Google Shape;1000;p2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01" name="Google Shape;1001;p212"/>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TITLE_ONLY_1">
    <p:spTree>
      <p:nvGrpSpPr>
        <p:cNvPr id="1002" name="Shape 1002"/>
        <p:cNvGrpSpPr/>
        <p:nvPr/>
      </p:nvGrpSpPr>
      <p:grpSpPr>
        <a:xfrm>
          <a:off x="0" y="0"/>
          <a:ext cx="0" cy="0"/>
          <a:chOff x="0" y="0"/>
          <a:chExt cx="0" cy="0"/>
        </a:xfrm>
      </p:grpSpPr>
      <p:sp>
        <p:nvSpPr>
          <p:cNvPr id="1003" name="Google Shape;1003;p213"/>
          <p:cNvSpPr/>
          <p:nvPr/>
        </p:nvSpPr>
        <p:spPr>
          <a:xfrm>
            <a:off x="-55425" y="-17575"/>
            <a:ext cx="9253500" cy="10407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13"/>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005" name="Google Shape;1005;p2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06" name="Google Shape;1006;p213"/>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007" name="Google Shape;1007;p213"/>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TITLE_ONLY_1_1">
    <p:spTree>
      <p:nvGrpSpPr>
        <p:cNvPr id="1008" name="Shape 1008"/>
        <p:cNvGrpSpPr/>
        <p:nvPr/>
      </p:nvGrpSpPr>
      <p:grpSpPr>
        <a:xfrm>
          <a:off x="0" y="0"/>
          <a:ext cx="0" cy="0"/>
          <a:chOff x="0" y="0"/>
          <a:chExt cx="0" cy="0"/>
        </a:xfrm>
      </p:grpSpPr>
      <p:sp>
        <p:nvSpPr>
          <p:cNvPr id="1009" name="Google Shape;1009;p214"/>
          <p:cNvSpPr/>
          <p:nvPr/>
        </p:nvSpPr>
        <p:spPr>
          <a:xfrm>
            <a:off x="-55425" y="-17575"/>
            <a:ext cx="9253500" cy="1040700"/>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14"/>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011" name="Google Shape;1011;p2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12" name="Google Shape;1012;p214"/>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013" name="Google Shape;1013;p214"/>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_HEADER_2">
    <p:spTree>
      <p:nvGrpSpPr>
        <p:cNvPr id="109" name="Shape 109"/>
        <p:cNvGrpSpPr/>
        <p:nvPr/>
      </p:nvGrpSpPr>
      <p:grpSpPr>
        <a:xfrm>
          <a:off x="0" y="0"/>
          <a:ext cx="0" cy="0"/>
          <a:chOff x="0" y="0"/>
          <a:chExt cx="0" cy="0"/>
        </a:xfrm>
      </p:grpSpPr>
      <p:sp>
        <p:nvSpPr>
          <p:cNvPr id="110" name="Google Shape;110;p22"/>
          <p:cNvSpPr/>
          <p:nvPr/>
        </p:nvSpPr>
        <p:spPr>
          <a:xfrm>
            <a:off x="-19800" y="-31675"/>
            <a:ext cx="9229800" cy="5238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p:txBody>
      </p:sp>
      <p:sp>
        <p:nvSpPr>
          <p:cNvPr id="112" name="Google Shape;112;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3" name="Google Shape;113;p22"/>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pic>
        <p:nvPicPr>
          <p:cNvPr id="114" name="Google Shape;114;p22"/>
          <p:cNvPicPr preferRelativeResize="0"/>
          <p:nvPr/>
        </p:nvPicPr>
        <p:blipFill rotWithShape="1">
          <a:blip r:embed="rId3">
            <a:alphaModFix/>
          </a:blip>
          <a:srcRect b="0" l="30903" r="30903" t="0"/>
          <a:stretch/>
        </p:blipFill>
        <p:spPr>
          <a:xfrm>
            <a:off x="-54750" y="-25800"/>
            <a:ext cx="425850" cy="5195100"/>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TITLE_ONLY_1_1_1">
    <p:spTree>
      <p:nvGrpSpPr>
        <p:cNvPr id="1014" name="Shape 1014"/>
        <p:cNvGrpSpPr/>
        <p:nvPr/>
      </p:nvGrpSpPr>
      <p:grpSpPr>
        <a:xfrm>
          <a:off x="0" y="0"/>
          <a:ext cx="0" cy="0"/>
          <a:chOff x="0" y="0"/>
          <a:chExt cx="0" cy="0"/>
        </a:xfrm>
      </p:grpSpPr>
      <p:sp>
        <p:nvSpPr>
          <p:cNvPr id="1015" name="Google Shape;1015;p215"/>
          <p:cNvSpPr/>
          <p:nvPr/>
        </p:nvSpPr>
        <p:spPr>
          <a:xfrm>
            <a:off x="-55425" y="-17575"/>
            <a:ext cx="9253500" cy="10407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15"/>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017" name="Google Shape;1017;p2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18" name="Google Shape;1018;p215"/>
          <p:cNvSpPr txBox="1"/>
          <p:nvPr>
            <p:ph idx="1" type="body"/>
          </p:nvPr>
        </p:nvSpPr>
        <p:spPr>
          <a:xfrm>
            <a:off x="311700" y="1304875"/>
            <a:ext cx="8520600" cy="46959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019" name="Google Shape;1019;p215"/>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TITLE_ONLY_1_1_1_1">
    <p:spTree>
      <p:nvGrpSpPr>
        <p:cNvPr id="1020" name="Shape 1020"/>
        <p:cNvGrpSpPr/>
        <p:nvPr/>
      </p:nvGrpSpPr>
      <p:grpSpPr>
        <a:xfrm>
          <a:off x="0" y="0"/>
          <a:ext cx="0" cy="0"/>
          <a:chOff x="0" y="0"/>
          <a:chExt cx="0" cy="0"/>
        </a:xfrm>
      </p:grpSpPr>
      <p:sp>
        <p:nvSpPr>
          <p:cNvPr id="1021" name="Google Shape;1021;p216"/>
          <p:cNvSpPr/>
          <p:nvPr/>
        </p:nvSpPr>
        <p:spPr>
          <a:xfrm>
            <a:off x="-55425" y="-17575"/>
            <a:ext cx="9253500" cy="10407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16"/>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023" name="Google Shape;1023;p2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24" name="Google Shape;1024;p216"/>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025" name="Google Shape;1025;p216"/>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TITLE_ONLY_1_1_1_1_1">
    <p:spTree>
      <p:nvGrpSpPr>
        <p:cNvPr id="1026" name="Shape 1026"/>
        <p:cNvGrpSpPr/>
        <p:nvPr/>
      </p:nvGrpSpPr>
      <p:grpSpPr>
        <a:xfrm>
          <a:off x="0" y="0"/>
          <a:ext cx="0" cy="0"/>
          <a:chOff x="0" y="0"/>
          <a:chExt cx="0" cy="0"/>
        </a:xfrm>
      </p:grpSpPr>
      <p:sp>
        <p:nvSpPr>
          <p:cNvPr id="1027" name="Google Shape;1027;p217"/>
          <p:cNvSpPr/>
          <p:nvPr/>
        </p:nvSpPr>
        <p:spPr>
          <a:xfrm>
            <a:off x="-55425" y="-17575"/>
            <a:ext cx="9253500" cy="10407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17"/>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029" name="Google Shape;1029;p2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30" name="Google Shape;1030;p217"/>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031" name="Google Shape;1031;p217"/>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TITLE_ONLY_1_1_1_1_1_1">
    <p:spTree>
      <p:nvGrpSpPr>
        <p:cNvPr id="1032" name="Shape 1032"/>
        <p:cNvGrpSpPr/>
        <p:nvPr/>
      </p:nvGrpSpPr>
      <p:grpSpPr>
        <a:xfrm>
          <a:off x="0" y="0"/>
          <a:ext cx="0" cy="0"/>
          <a:chOff x="0" y="0"/>
          <a:chExt cx="0" cy="0"/>
        </a:xfrm>
      </p:grpSpPr>
      <p:sp>
        <p:nvSpPr>
          <p:cNvPr id="1033" name="Google Shape;1033;p218"/>
          <p:cNvSpPr/>
          <p:nvPr/>
        </p:nvSpPr>
        <p:spPr>
          <a:xfrm>
            <a:off x="-55425" y="-17575"/>
            <a:ext cx="9253500" cy="1040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18"/>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035" name="Google Shape;1035;p2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36" name="Google Shape;1036;p218"/>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37" name="Shape 1037"/>
        <p:cNvGrpSpPr/>
        <p:nvPr/>
      </p:nvGrpSpPr>
      <p:grpSpPr>
        <a:xfrm>
          <a:off x="0" y="0"/>
          <a:ext cx="0" cy="0"/>
          <a:chOff x="0" y="0"/>
          <a:chExt cx="0" cy="0"/>
        </a:xfrm>
      </p:grpSpPr>
      <p:sp>
        <p:nvSpPr>
          <p:cNvPr id="1038" name="Google Shape;1038;p21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39" name="Google Shape;1039;p2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40" name="Shape 1040"/>
        <p:cNvGrpSpPr/>
        <p:nvPr/>
      </p:nvGrpSpPr>
      <p:grpSpPr>
        <a:xfrm>
          <a:off x="0" y="0"/>
          <a:ext cx="0" cy="0"/>
          <a:chOff x="0" y="0"/>
          <a:chExt cx="0" cy="0"/>
        </a:xfrm>
      </p:grpSpPr>
      <p:sp>
        <p:nvSpPr>
          <p:cNvPr id="1041" name="Google Shape;1041;p220"/>
          <p:cNvSpPr/>
          <p:nvPr/>
        </p:nvSpPr>
        <p:spPr>
          <a:xfrm>
            <a:off x="4572000" y="-37775"/>
            <a:ext cx="4626000" cy="5218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20"/>
          <p:cNvSpPr txBox="1"/>
          <p:nvPr>
            <p:ph type="title"/>
          </p:nvPr>
        </p:nvSpPr>
        <p:spPr>
          <a:xfrm>
            <a:off x="265500" y="16903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43" name="Google Shape;1043;p220"/>
          <p:cNvSpPr txBox="1"/>
          <p:nvPr>
            <p:ph idx="1" type="subTitle"/>
          </p:nvPr>
        </p:nvSpPr>
        <p:spPr>
          <a:xfrm>
            <a:off x="265500" y="32602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44" name="Google Shape;1044;p22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045" name="Google Shape;1045;p2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46" name="Shape 1046"/>
        <p:cNvGrpSpPr/>
        <p:nvPr/>
      </p:nvGrpSpPr>
      <p:grpSpPr>
        <a:xfrm>
          <a:off x="0" y="0"/>
          <a:ext cx="0" cy="0"/>
          <a:chOff x="0" y="0"/>
          <a:chExt cx="0" cy="0"/>
        </a:xfrm>
      </p:grpSpPr>
      <p:sp>
        <p:nvSpPr>
          <p:cNvPr id="1047" name="Google Shape;1047;p22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048" name="Google Shape;1048;p2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49" name="Shape 1049"/>
        <p:cNvGrpSpPr/>
        <p:nvPr/>
      </p:nvGrpSpPr>
      <p:grpSpPr>
        <a:xfrm>
          <a:off x="0" y="0"/>
          <a:ext cx="0" cy="0"/>
          <a:chOff x="0" y="0"/>
          <a:chExt cx="0" cy="0"/>
        </a:xfrm>
      </p:grpSpPr>
      <p:sp>
        <p:nvSpPr>
          <p:cNvPr id="1050" name="Google Shape;1050;p22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51" name="Google Shape;1051;p22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52" name="Google Shape;1052;p2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3" name="Shape 1053"/>
        <p:cNvGrpSpPr/>
        <p:nvPr/>
      </p:nvGrpSpPr>
      <p:grpSpPr>
        <a:xfrm>
          <a:off x="0" y="0"/>
          <a:ext cx="0" cy="0"/>
          <a:chOff x="0" y="0"/>
          <a:chExt cx="0" cy="0"/>
        </a:xfrm>
      </p:grpSpPr>
      <p:sp>
        <p:nvSpPr>
          <p:cNvPr id="1054" name="Google Shape;1054;p2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1055" name="Shape 1055"/>
        <p:cNvGrpSpPr/>
        <p:nvPr/>
      </p:nvGrpSpPr>
      <p:grpSpPr>
        <a:xfrm>
          <a:off x="0" y="0"/>
          <a:ext cx="0" cy="0"/>
          <a:chOff x="0" y="0"/>
          <a:chExt cx="0" cy="0"/>
        </a:xfrm>
      </p:grpSpPr>
      <p:sp>
        <p:nvSpPr>
          <p:cNvPr id="1056" name="Google Shape;1056;p2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_HEADER_1_1_1_1_1_1">
    <p:spTree>
      <p:nvGrpSpPr>
        <p:cNvPr id="115" name="Shape 115"/>
        <p:cNvGrpSpPr/>
        <p:nvPr/>
      </p:nvGrpSpPr>
      <p:grpSpPr>
        <a:xfrm>
          <a:off x="0" y="0"/>
          <a:ext cx="0" cy="0"/>
          <a:chOff x="0" y="0"/>
          <a:chExt cx="0" cy="0"/>
        </a:xfrm>
      </p:grpSpPr>
      <p:pic>
        <p:nvPicPr>
          <p:cNvPr id="116" name="Google Shape;116;p23"/>
          <p:cNvPicPr preferRelativeResize="0"/>
          <p:nvPr/>
        </p:nvPicPr>
        <p:blipFill rotWithShape="1">
          <a:blip r:embed="rId2">
            <a:alphaModFix/>
          </a:blip>
          <a:srcRect b="0" l="0" r="0" t="0"/>
          <a:stretch/>
        </p:blipFill>
        <p:spPr>
          <a:xfrm flipH="1">
            <a:off x="-25862" y="-25800"/>
            <a:ext cx="9195725" cy="5195100"/>
          </a:xfrm>
          <a:prstGeom prst="rect">
            <a:avLst/>
          </a:prstGeom>
          <a:noFill/>
          <a:ln>
            <a:noFill/>
          </a:ln>
        </p:spPr>
      </p:pic>
      <p:sp>
        <p:nvSpPr>
          <p:cNvPr id="117" name="Google Shape;117;p2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8" name="Google Shape;11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9" name="Google Shape;119;p23"/>
          <p:cNvPicPr preferRelativeResize="0"/>
          <p:nvPr/>
        </p:nvPicPr>
        <p:blipFill rotWithShape="1">
          <a:blip r:embed="rId3">
            <a:alphaModFix/>
          </a:blip>
          <a:srcRect b="26" l="0" r="0" t="29"/>
          <a:stretch/>
        </p:blipFill>
        <p:spPr>
          <a:xfrm>
            <a:off x="7768711" y="4582700"/>
            <a:ext cx="901888" cy="393599"/>
          </a:xfrm>
          <a:prstGeom prst="rect">
            <a:avLst/>
          </a:prstGeom>
          <a:noFill/>
          <a:ln>
            <a:noFill/>
          </a:ln>
        </p:spPr>
      </p:pic>
      <p:pic>
        <p:nvPicPr>
          <p:cNvPr id="120" name="Google Shape;120;p23"/>
          <p:cNvPicPr preferRelativeResize="0"/>
          <p:nvPr/>
        </p:nvPicPr>
        <p:blipFill rotWithShape="1">
          <a:blip r:embed="rId4">
            <a:alphaModFix/>
          </a:blip>
          <a:srcRect b="0" l="24591" r="45678" t="21092"/>
          <a:stretch/>
        </p:blipFill>
        <p:spPr>
          <a:xfrm>
            <a:off x="-54750" y="-25800"/>
            <a:ext cx="425850" cy="5195100"/>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_2">
    <p:bg>
      <p:bgPr>
        <a:solidFill>
          <a:srgbClr val="000000"/>
        </a:solidFill>
      </p:bgPr>
    </p:bg>
    <p:spTree>
      <p:nvGrpSpPr>
        <p:cNvPr id="1057" name="Shape 1057"/>
        <p:cNvGrpSpPr/>
        <p:nvPr/>
      </p:nvGrpSpPr>
      <p:grpSpPr>
        <a:xfrm>
          <a:off x="0" y="0"/>
          <a:ext cx="0" cy="0"/>
          <a:chOff x="0" y="0"/>
          <a:chExt cx="0" cy="0"/>
        </a:xfrm>
      </p:grpSpPr>
      <p:sp>
        <p:nvSpPr>
          <p:cNvPr id="1058" name="Google Shape;1058;p2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BLANK_1">
    <p:spTree>
      <p:nvGrpSpPr>
        <p:cNvPr id="1059" name="Shape 1059"/>
        <p:cNvGrpSpPr/>
        <p:nvPr/>
      </p:nvGrpSpPr>
      <p:grpSpPr>
        <a:xfrm>
          <a:off x="0" y="0"/>
          <a:ext cx="0" cy="0"/>
          <a:chOff x="0" y="0"/>
          <a:chExt cx="0" cy="0"/>
        </a:xfrm>
      </p:grpSpPr>
      <p:sp>
        <p:nvSpPr>
          <p:cNvPr id="1060" name="Google Shape;1060;p2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61" name="Google Shape;1061;p226"/>
          <p:cNvPicPr preferRelativeResize="0"/>
          <p:nvPr/>
        </p:nvPicPr>
        <p:blipFill rotWithShape="1">
          <a:blip r:embed="rId2">
            <a:alphaModFix/>
          </a:blip>
          <a:srcRect b="29" l="0" r="0" t="29"/>
          <a:stretch/>
        </p:blipFill>
        <p:spPr>
          <a:xfrm>
            <a:off x="2914575" y="1779735"/>
            <a:ext cx="3534703" cy="1542626"/>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BLANK_1_1">
    <p:spTree>
      <p:nvGrpSpPr>
        <p:cNvPr id="1062" name="Shape 1062"/>
        <p:cNvGrpSpPr/>
        <p:nvPr/>
      </p:nvGrpSpPr>
      <p:grpSpPr>
        <a:xfrm>
          <a:off x="0" y="0"/>
          <a:ext cx="0" cy="0"/>
          <a:chOff x="0" y="0"/>
          <a:chExt cx="0" cy="0"/>
        </a:xfrm>
      </p:grpSpPr>
      <p:sp>
        <p:nvSpPr>
          <p:cNvPr id="1063" name="Google Shape;1063;p2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64" name="Google Shape;1064;p227"/>
          <p:cNvPicPr preferRelativeResize="0"/>
          <p:nvPr/>
        </p:nvPicPr>
        <p:blipFill rotWithShape="1">
          <a:blip r:embed="rId2">
            <a:alphaModFix/>
          </a:blip>
          <a:srcRect b="29" l="0" r="0" t="29"/>
          <a:stretch/>
        </p:blipFill>
        <p:spPr>
          <a:xfrm>
            <a:off x="2914575" y="1779735"/>
            <a:ext cx="3534703" cy="1542626"/>
          </a:xfrm>
          <a:prstGeom prst="rect">
            <a:avLst/>
          </a:prstGeom>
          <a:noFill/>
          <a:ln>
            <a:noFill/>
          </a:ln>
        </p:spPr>
      </p:pic>
      <p:sp>
        <p:nvSpPr>
          <p:cNvPr id="1065" name="Google Shape;1065;p227"/>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6" name="Google Shape;1066;p227"/>
          <p:cNvPicPr preferRelativeResize="0"/>
          <p:nvPr/>
        </p:nvPicPr>
        <p:blipFill>
          <a:blip r:embed="rId3">
            <a:alphaModFix/>
          </a:blip>
          <a:stretch>
            <a:fillRect/>
          </a:stretch>
        </p:blipFill>
        <p:spPr>
          <a:xfrm>
            <a:off x="2914575" y="1779735"/>
            <a:ext cx="3534701" cy="1542626"/>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CUSTOM">
    <p:spTree>
      <p:nvGrpSpPr>
        <p:cNvPr id="1067" name="Shape 1067"/>
        <p:cNvGrpSpPr/>
        <p:nvPr/>
      </p:nvGrpSpPr>
      <p:grpSpPr>
        <a:xfrm>
          <a:off x="0" y="0"/>
          <a:ext cx="0" cy="0"/>
          <a:chOff x="0" y="0"/>
          <a:chExt cx="0" cy="0"/>
        </a:xfrm>
      </p:grpSpPr>
      <p:pic>
        <p:nvPicPr>
          <p:cNvPr id="1068" name="Google Shape;1068;p228"/>
          <p:cNvPicPr preferRelativeResize="0"/>
          <p:nvPr/>
        </p:nvPicPr>
        <p:blipFill rotWithShape="1">
          <a:blip r:embed="rId2">
            <a:alphaModFix/>
          </a:blip>
          <a:srcRect b="0" l="0" r="0" t="0"/>
          <a:stretch/>
        </p:blipFill>
        <p:spPr>
          <a:xfrm>
            <a:off x="-29375" y="-34931"/>
            <a:ext cx="9206100" cy="5178431"/>
          </a:xfrm>
          <a:prstGeom prst="rect">
            <a:avLst/>
          </a:prstGeom>
          <a:noFill/>
          <a:ln>
            <a:noFill/>
          </a:ln>
        </p:spPr>
      </p:pic>
      <p:sp>
        <p:nvSpPr>
          <p:cNvPr id="1069" name="Google Shape;1069;p22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28"/>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1" name="Google Shape;1071;p228"/>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CUSTOM_1">
    <p:spTree>
      <p:nvGrpSpPr>
        <p:cNvPr id="1072" name="Shape 1072"/>
        <p:cNvGrpSpPr/>
        <p:nvPr/>
      </p:nvGrpSpPr>
      <p:grpSpPr>
        <a:xfrm>
          <a:off x="0" y="0"/>
          <a:ext cx="0" cy="0"/>
          <a:chOff x="0" y="0"/>
          <a:chExt cx="0" cy="0"/>
        </a:xfrm>
      </p:grpSpPr>
      <p:pic>
        <p:nvPicPr>
          <p:cNvPr id="1073" name="Google Shape;1073;p229"/>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074" name="Google Shape;1074;p22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29"/>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6" name="Google Shape;1076;p229"/>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p:cSld name="CUSTOM_1_1">
    <p:spTree>
      <p:nvGrpSpPr>
        <p:cNvPr id="1077" name="Shape 1077"/>
        <p:cNvGrpSpPr/>
        <p:nvPr/>
      </p:nvGrpSpPr>
      <p:grpSpPr>
        <a:xfrm>
          <a:off x="0" y="0"/>
          <a:ext cx="0" cy="0"/>
          <a:chOff x="0" y="0"/>
          <a:chExt cx="0" cy="0"/>
        </a:xfrm>
      </p:grpSpPr>
      <p:pic>
        <p:nvPicPr>
          <p:cNvPr id="1078" name="Google Shape;1078;p230"/>
          <p:cNvPicPr preferRelativeResize="0"/>
          <p:nvPr/>
        </p:nvPicPr>
        <p:blipFill rotWithShape="1">
          <a:blip r:embed="rId2">
            <a:alphaModFix/>
          </a:blip>
          <a:srcRect b="0" l="0" r="0" t="0"/>
          <a:stretch/>
        </p:blipFill>
        <p:spPr>
          <a:xfrm flipH="1">
            <a:off x="-29375" y="-17469"/>
            <a:ext cx="9206100" cy="5178431"/>
          </a:xfrm>
          <a:prstGeom prst="rect">
            <a:avLst/>
          </a:prstGeom>
          <a:noFill/>
          <a:ln>
            <a:noFill/>
          </a:ln>
        </p:spPr>
      </p:pic>
      <p:sp>
        <p:nvSpPr>
          <p:cNvPr id="1079" name="Google Shape;1079;p230"/>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30"/>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1" name="Google Shape;1081;p230"/>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CUSTOM_1_1_1">
    <p:spTree>
      <p:nvGrpSpPr>
        <p:cNvPr id="1082" name="Shape 1082"/>
        <p:cNvGrpSpPr/>
        <p:nvPr/>
      </p:nvGrpSpPr>
      <p:grpSpPr>
        <a:xfrm>
          <a:off x="0" y="0"/>
          <a:ext cx="0" cy="0"/>
          <a:chOff x="0" y="0"/>
          <a:chExt cx="0" cy="0"/>
        </a:xfrm>
      </p:grpSpPr>
      <p:pic>
        <p:nvPicPr>
          <p:cNvPr id="1083" name="Google Shape;1083;p231"/>
          <p:cNvPicPr preferRelativeResize="0"/>
          <p:nvPr/>
        </p:nvPicPr>
        <p:blipFill rotWithShape="1">
          <a:blip r:embed="rId2">
            <a:alphaModFix/>
          </a:blip>
          <a:srcRect b="0" l="0" r="0" t="0"/>
          <a:stretch/>
        </p:blipFill>
        <p:spPr>
          <a:xfrm>
            <a:off x="-31050" y="-16619"/>
            <a:ext cx="9206100" cy="5178431"/>
          </a:xfrm>
          <a:prstGeom prst="rect">
            <a:avLst/>
          </a:prstGeom>
          <a:noFill/>
          <a:ln>
            <a:noFill/>
          </a:ln>
        </p:spPr>
      </p:pic>
      <p:sp>
        <p:nvSpPr>
          <p:cNvPr id="1084" name="Google Shape;1084;p231"/>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31"/>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6" name="Google Shape;1086;p231"/>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CUSTOM_1_1_1_1">
    <p:spTree>
      <p:nvGrpSpPr>
        <p:cNvPr id="1087" name="Shape 1087"/>
        <p:cNvGrpSpPr/>
        <p:nvPr/>
      </p:nvGrpSpPr>
      <p:grpSpPr>
        <a:xfrm>
          <a:off x="0" y="0"/>
          <a:ext cx="0" cy="0"/>
          <a:chOff x="0" y="0"/>
          <a:chExt cx="0" cy="0"/>
        </a:xfrm>
      </p:grpSpPr>
      <p:pic>
        <p:nvPicPr>
          <p:cNvPr id="1088" name="Google Shape;1088;p232"/>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089" name="Google Shape;1089;p232"/>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32"/>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1" name="Google Shape;1091;p232"/>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CUSTOM_1_1_1_1_2">
    <p:spTree>
      <p:nvGrpSpPr>
        <p:cNvPr id="1092" name="Shape 1092"/>
        <p:cNvGrpSpPr/>
        <p:nvPr/>
      </p:nvGrpSpPr>
      <p:grpSpPr>
        <a:xfrm>
          <a:off x="0" y="0"/>
          <a:ext cx="0" cy="0"/>
          <a:chOff x="0" y="0"/>
          <a:chExt cx="0" cy="0"/>
        </a:xfrm>
      </p:grpSpPr>
      <p:pic>
        <p:nvPicPr>
          <p:cNvPr id="1093" name="Google Shape;1093;p233"/>
          <p:cNvPicPr preferRelativeResize="0"/>
          <p:nvPr/>
        </p:nvPicPr>
        <p:blipFill rotWithShape="1">
          <a:blip r:embed="rId2">
            <a:alphaModFix/>
          </a:blip>
          <a:srcRect b="0" l="59" r="59" t="0"/>
          <a:stretch/>
        </p:blipFill>
        <p:spPr>
          <a:xfrm>
            <a:off x="-29375" y="-16619"/>
            <a:ext cx="9206103" cy="5178431"/>
          </a:xfrm>
          <a:prstGeom prst="rect">
            <a:avLst/>
          </a:prstGeom>
          <a:noFill/>
          <a:ln>
            <a:noFill/>
          </a:ln>
        </p:spPr>
      </p:pic>
      <p:sp>
        <p:nvSpPr>
          <p:cNvPr id="1094" name="Google Shape;1094;p233"/>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33"/>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6" name="Google Shape;1096;p233"/>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CUSTOM_1_1_1_1_1">
    <p:spTree>
      <p:nvGrpSpPr>
        <p:cNvPr id="1097" name="Shape 1097"/>
        <p:cNvGrpSpPr/>
        <p:nvPr/>
      </p:nvGrpSpPr>
      <p:grpSpPr>
        <a:xfrm>
          <a:off x="0" y="0"/>
          <a:ext cx="0" cy="0"/>
          <a:chOff x="0" y="0"/>
          <a:chExt cx="0" cy="0"/>
        </a:xfrm>
      </p:grpSpPr>
      <p:pic>
        <p:nvPicPr>
          <p:cNvPr id="1098" name="Google Shape;1098;p234"/>
          <p:cNvPicPr preferRelativeResize="0"/>
          <p:nvPr/>
        </p:nvPicPr>
        <p:blipFill rotWithShape="1">
          <a:blip r:embed="rId2">
            <a:alphaModFix/>
          </a:blip>
          <a:srcRect b="0" l="0" r="0" t="0"/>
          <a:stretch/>
        </p:blipFill>
        <p:spPr>
          <a:xfrm>
            <a:off x="-29375" y="-17469"/>
            <a:ext cx="9206100" cy="5178431"/>
          </a:xfrm>
          <a:prstGeom prst="rect">
            <a:avLst/>
          </a:prstGeom>
          <a:noFill/>
          <a:ln>
            <a:noFill/>
          </a:ln>
        </p:spPr>
      </p:pic>
      <p:sp>
        <p:nvSpPr>
          <p:cNvPr id="1099" name="Google Shape;1099;p234"/>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34"/>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01" name="Google Shape;1101;p234"/>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1" name="Shape 121"/>
        <p:cNvGrpSpPr/>
        <p:nvPr/>
      </p:nvGrpSpPr>
      <p:grpSpPr>
        <a:xfrm>
          <a:off x="0" y="0"/>
          <a:ext cx="0" cy="0"/>
          <a:chOff x="0" y="0"/>
          <a:chExt cx="0" cy="0"/>
        </a:xfrm>
      </p:grpSpPr>
      <p:sp>
        <p:nvSpPr>
          <p:cNvPr id="122" name="Google Shape;122;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3" name="Google Shape;123;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4" name="Google Shape;12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5" name="Google Shape;125;p24"/>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CUSTOM_1_1_1_1_1_1">
    <p:spTree>
      <p:nvGrpSpPr>
        <p:cNvPr id="1102" name="Shape 1102"/>
        <p:cNvGrpSpPr/>
        <p:nvPr/>
      </p:nvGrpSpPr>
      <p:grpSpPr>
        <a:xfrm>
          <a:off x="0" y="0"/>
          <a:ext cx="0" cy="0"/>
          <a:chOff x="0" y="0"/>
          <a:chExt cx="0" cy="0"/>
        </a:xfrm>
      </p:grpSpPr>
      <p:pic>
        <p:nvPicPr>
          <p:cNvPr id="1103" name="Google Shape;1103;p235"/>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104" name="Google Shape;1104;p23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35"/>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06" name="Google Shape;1106;p235"/>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CUSTOM_1_1_1_1_1_1_1">
    <p:spTree>
      <p:nvGrpSpPr>
        <p:cNvPr id="1107" name="Shape 1107"/>
        <p:cNvGrpSpPr/>
        <p:nvPr/>
      </p:nvGrpSpPr>
      <p:grpSpPr>
        <a:xfrm>
          <a:off x="0" y="0"/>
          <a:ext cx="0" cy="0"/>
          <a:chOff x="0" y="0"/>
          <a:chExt cx="0" cy="0"/>
        </a:xfrm>
      </p:grpSpPr>
      <p:pic>
        <p:nvPicPr>
          <p:cNvPr id="1108" name="Google Shape;1108;p236"/>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109" name="Google Shape;1109;p23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36"/>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11" name="Google Shape;1111;p236"/>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CUSTOM_1_1_1_1_1_1_1_1">
    <p:spTree>
      <p:nvGrpSpPr>
        <p:cNvPr id="1112" name="Shape 1112"/>
        <p:cNvGrpSpPr/>
        <p:nvPr/>
      </p:nvGrpSpPr>
      <p:grpSpPr>
        <a:xfrm>
          <a:off x="0" y="0"/>
          <a:ext cx="0" cy="0"/>
          <a:chOff x="0" y="0"/>
          <a:chExt cx="0" cy="0"/>
        </a:xfrm>
      </p:grpSpPr>
      <p:pic>
        <p:nvPicPr>
          <p:cNvPr id="1113" name="Google Shape;1113;p237"/>
          <p:cNvPicPr preferRelativeResize="0"/>
          <p:nvPr/>
        </p:nvPicPr>
        <p:blipFill rotWithShape="1">
          <a:blip r:embed="rId2">
            <a:alphaModFix/>
          </a:blip>
          <a:srcRect b="0" l="0" r="0" t="0"/>
          <a:stretch/>
        </p:blipFill>
        <p:spPr>
          <a:xfrm>
            <a:off x="-29375" y="-17469"/>
            <a:ext cx="9206100" cy="5178431"/>
          </a:xfrm>
          <a:prstGeom prst="rect">
            <a:avLst/>
          </a:prstGeom>
          <a:noFill/>
          <a:ln>
            <a:noFill/>
          </a:ln>
        </p:spPr>
      </p:pic>
      <p:sp>
        <p:nvSpPr>
          <p:cNvPr id="1114" name="Google Shape;1114;p23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37"/>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16" name="Google Shape;1116;p237"/>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CUSTOM_1_1_1_1_1_1_1_1_1">
    <p:spTree>
      <p:nvGrpSpPr>
        <p:cNvPr id="1117" name="Shape 1117"/>
        <p:cNvGrpSpPr/>
        <p:nvPr/>
      </p:nvGrpSpPr>
      <p:grpSpPr>
        <a:xfrm>
          <a:off x="0" y="0"/>
          <a:ext cx="0" cy="0"/>
          <a:chOff x="0" y="0"/>
          <a:chExt cx="0" cy="0"/>
        </a:xfrm>
      </p:grpSpPr>
      <p:pic>
        <p:nvPicPr>
          <p:cNvPr id="1118" name="Google Shape;1118;p238"/>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119" name="Google Shape;1119;p23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38"/>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1" name="Google Shape;1121;p238"/>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CUSTOM_1_1_1_1_1_1_1_1_1_1">
    <p:spTree>
      <p:nvGrpSpPr>
        <p:cNvPr id="1122" name="Shape 1122"/>
        <p:cNvGrpSpPr/>
        <p:nvPr/>
      </p:nvGrpSpPr>
      <p:grpSpPr>
        <a:xfrm>
          <a:off x="0" y="0"/>
          <a:ext cx="0" cy="0"/>
          <a:chOff x="0" y="0"/>
          <a:chExt cx="0" cy="0"/>
        </a:xfrm>
      </p:grpSpPr>
      <p:pic>
        <p:nvPicPr>
          <p:cNvPr id="1123" name="Google Shape;1123;p239"/>
          <p:cNvPicPr preferRelativeResize="0"/>
          <p:nvPr/>
        </p:nvPicPr>
        <p:blipFill rotWithShape="1">
          <a:blip r:embed="rId2">
            <a:alphaModFix/>
          </a:blip>
          <a:srcRect b="0" l="0" r="0" t="0"/>
          <a:stretch/>
        </p:blipFill>
        <p:spPr>
          <a:xfrm>
            <a:off x="-29375" y="-34925"/>
            <a:ext cx="9206100" cy="5233123"/>
          </a:xfrm>
          <a:prstGeom prst="rect">
            <a:avLst/>
          </a:prstGeom>
          <a:noFill/>
          <a:ln>
            <a:noFill/>
          </a:ln>
        </p:spPr>
      </p:pic>
      <p:sp>
        <p:nvSpPr>
          <p:cNvPr id="1124" name="Google Shape;1124;p23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39"/>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6" name="Google Shape;1126;p239"/>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CUSTOM_1_1_1_1_1_1_1_1_1_1_1">
    <p:spTree>
      <p:nvGrpSpPr>
        <p:cNvPr id="1127" name="Shape 1127"/>
        <p:cNvGrpSpPr/>
        <p:nvPr/>
      </p:nvGrpSpPr>
      <p:grpSpPr>
        <a:xfrm>
          <a:off x="0" y="0"/>
          <a:ext cx="0" cy="0"/>
          <a:chOff x="0" y="0"/>
          <a:chExt cx="0" cy="0"/>
        </a:xfrm>
      </p:grpSpPr>
      <p:pic>
        <p:nvPicPr>
          <p:cNvPr id="1128" name="Google Shape;1128;p240"/>
          <p:cNvPicPr preferRelativeResize="0"/>
          <p:nvPr/>
        </p:nvPicPr>
        <p:blipFill rotWithShape="1">
          <a:blip r:embed="rId2">
            <a:alphaModFix/>
          </a:blip>
          <a:srcRect b="0" l="0" r="0" t="0"/>
          <a:stretch/>
        </p:blipFill>
        <p:spPr>
          <a:xfrm>
            <a:off x="-29375" y="-34925"/>
            <a:ext cx="9206100" cy="5233123"/>
          </a:xfrm>
          <a:prstGeom prst="rect">
            <a:avLst/>
          </a:prstGeom>
          <a:noFill/>
          <a:ln>
            <a:noFill/>
          </a:ln>
        </p:spPr>
      </p:pic>
      <p:sp>
        <p:nvSpPr>
          <p:cNvPr id="1129" name="Google Shape;1129;p240"/>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40"/>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31" name="Google Shape;1131;p240"/>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132" name="Shape 1132"/>
        <p:cNvGrpSpPr/>
        <p:nvPr/>
      </p:nvGrpSpPr>
      <p:grpSpPr>
        <a:xfrm>
          <a:off x="0" y="0"/>
          <a:ext cx="0" cy="0"/>
          <a:chOff x="0" y="0"/>
          <a:chExt cx="0" cy="0"/>
        </a:xfrm>
      </p:grpSpPr>
      <p:pic>
        <p:nvPicPr>
          <p:cNvPr id="1133" name="Google Shape;1133;p241"/>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134" name="Shape 1134"/>
        <p:cNvGrpSpPr/>
        <p:nvPr/>
      </p:nvGrpSpPr>
      <p:grpSpPr>
        <a:xfrm>
          <a:off x="0" y="0"/>
          <a:ext cx="0" cy="0"/>
          <a:chOff x="0" y="0"/>
          <a:chExt cx="0" cy="0"/>
        </a:xfrm>
      </p:grpSpPr>
      <p:pic>
        <p:nvPicPr>
          <p:cNvPr id="1135" name="Google Shape;1135;p242"/>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1">
  <p:cSld name="2_Title and Content_1">
    <p:spTree>
      <p:nvGrpSpPr>
        <p:cNvPr id="1136" name="Shape 1136"/>
        <p:cNvGrpSpPr/>
        <p:nvPr/>
      </p:nvGrpSpPr>
      <p:grpSpPr>
        <a:xfrm>
          <a:off x="0" y="0"/>
          <a:ext cx="0" cy="0"/>
          <a:chOff x="0" y="0"/>
          <a:chExt cx="0" cy="0"/>
        </a:xfrm>
      </p:grpSpPr>
      <p:pic>
        <p:nvPicPr>
          <p:cNvPr id="1137" name="Google Shape;1137;p243"/>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38" name="Shape 1138"/>
        <p:cNvGrpSpPr/>
        <p:nvPr/>
      </p:nvGrpSpPr>
      <p:grpSpPr>
        <a:xfrm>
          <a:off x="0" y="0"/>
          <a:ext cx="0" cy="0"/>
          <a:chOff x="0" y="0"/>
          <a:chExt cx="0" cy="0"/>
        </a:xfrm>
      </p:grpSpPr>
      <p:sp>
        <p:nvSpPr>
          <p:cNvPr id="1139" name="Google Shape;1139;p244"/>
          <p:cNvSpPr txBox="1"/>
          <p:nvPr>
            <p:ph type="title"/>
          </p:nvPr>
        </p:nvSpPr>
        <p:spPr>
          <a:xfrm>
            <a:off x="457200" y="114539"/>
            <a:ext cx="5791200" cy="10287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Clr>
                <a:schemeClr val="dk2"/>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0" name="Google Shape;1140;p244"/>
          <p:cNvSpPr txBox="1"/>
          <p:nvPr>
            <p:ph idx="1" type="body"/>
          </p:nvPr>
        </p:nvSpPr>
        <p:spPr>
          <a:xfrm>
            <a:off x="457200" y="1314451"/>
            <a:ext cx="7620000" cy="32802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500"/>
              </a:spcBef>
              <a:spcAft>
                <a:spcPts val="0"/>
              </a:spcAft>
              <a:buSzPts val="1400"/>
              <a:buChar char="○"/>
              <a:defRPr/>
            </a:lvl2pPr>
            <a:lvl3pPr indent="-317500" lvl="2" marL="1371600" rtl="0" algn="l">
              <a:spcBef>
                <a:spcPts val="1600"/>
              </a:spcBef>
              <a:spcAft>
                <a:spcPts val="0"/>
              </a:spcAft>
              <a:buSzPts val="1400"/>
              <a:buChar char="■"/>
              <a:defRPr/>
            </a:lvl3pPr>
            <a:lvl4pPr indent="-317500" lvl="3" marL="1828800" rtl="0" algn="l">
              <a:spcBef>
                <a:spcPts val="1600"/>
              </a:spcBef>
              <a:spcAft>
                <a:spcPts val="0"/>
              </a:spcAft>
              <a:buSzPts val="1400"/>
              <a:buChar char="●"/>
              <a:defRPr/>
            </a:lvl4pPr>
            <a:lvl5pPr indent="-317500" lvl="4" marL="2286000" rtl="0" algn="l">
              <a:spcBef>
                <a:spcPts val="1600"/>
              </a:spcBef>
              <a:spcAft>
                <a:spcPts val="0"/>
              </a:spcAft>
              <a:buSzPts val="1400"/>
              <a:buChar char="○"/>
              <a:defRPr/>
            </a:lvl5pPr>
            <a:lvl6pPr indent="-317500" lvl="5" marL="2743200" rtl="0" algn="l">
              <a:spcBef>
                <a:spcPts val="1600"/>
              </a:spcBef>
              <a:spcAft>
                <a:spcPts val="0"/>
              </a:spcAft>
              <a:buSzPts val="1400"/>
              <a:buChar char="■"/>
              <a:defRPr/>
            </a:lvl6pPr>
            <a:lvl7pPr indent="-317500" lvl="6" marL="3200400" rtl="0" algn="l">
              <a:spcBef>
                <a:spcPts val="1600"/>
              </a:spcBef>
              <a:spcAft>
                <a:spcPts val="0"/>
              </a:spcAft>
              <a:buSzPts val="1400"/>
              <a:buChar char="●"/>
              <a:defRPr/>
            </a:lvl7pPr>
            <a:lvl8pPr indent="-317500" lvl="7" marL="3657600" rtl="0" algn="l">
              <a:spcBef>
                <a:spcPts val="1600"/>
              </a:spcBef>
              <a:spcAft>
                <a:spcPts val="0"/>
              </a:spcAft>
              <a:buSzPts val="1400"/>
              <a:buChar char="○"/>
              <a:defRPr/>
            </a:lvl8pPr>
            <a:lvl9pPr indent="-317500" lvl="8" marL="4114800" rtl="0" algn="l">
              <a:spcBef>
                <a:spcPts val="1600"/>
              </a:spcBef>
              <a:spcAft>
                <a:spcPts val="1600"/>
              </a:spcAft>
              <a:buSzPts val="1400"/>
              <a:buChar char="■"/>
              <a:defRPr/>
            </a:lvl9pPr>
          </a:lstStyle>
          <a:p/>
        </p:txBody>
      </p:sp>
      <p:sp>
        <p:nvSpPr>
          <p:cNvPr id="1141" name="Google Shape;1141;p244"/>
          <p:cNvSpPr txBox="1"/>
          <p:nvPr>
            <p:ph idx="10" type="dt"/>
          </p:nvPr>
        </p:nvSpPr>
        <p:spPr>
          <a:xfrm>
            <a:off x="457200" y="4629151"/>
            <a:ext cx="3429000" cy="2286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42" name="Google Shape;1142;p244"/>
          <p:cNvSpPr txBox="1"/>
          <p:nvPr>
            <p:ph idx="11" type="ftr"/>
          </p:nvPr>
        </p:nvSpPr>
        <p:spPr>
          <a:xfrm>
            <a:off x="457200" y="4869657"/>
            <a:ext cx="3429000" cy="2130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43" name="Google Shape;1143;p244"/>
          <p:cNvSpPr txBox="1"/>
          <p:nvPr>
            <p:ph idx="12" type="sldNum"/>
          </p:nvPr>
        </p:nvSpPr>
        <p:spPr>
          <a:xfrm rot="-5400000">
            <a:off x="8391876" y="4368541"/>
            <a:ext cx="986700" cy="365100"/>
          </a:xfrm>
          <a:prstGeom prst="rect">
            <a:avLst/>
          </a:prstGeom>
          <a:noFill/>
          <a:ln>
            <a:noFill/>
          </a:ln>
        </p:spPr>
        <p:txBody>
          <a:bodyPr anchorCtr="0" anchor="ctr" bIns="34275" lIns="68575" spcFirstLastPara="1" rIns="68575" wrap="square" tIns="34275">
            <a:noAutofit/>
          </a:bodyPr>
          <a:lstStyle>
            <a:lvl1pPr indent="0" lvl="0" marL="0" rtl="0" algn="l">
              <a:spcBef>
                <a:spcPts val="0"/>
              </a:spcBef>
              <a:spcAft>
                <a:spcPts val="0"/>
              </a:spcAft>
              <a:buNone/>
              <a:defRPr/>
            </a:lvl1pPr>
            <a:lvl2pPr indent="0" lvl="1" marL="0" rtl="0" algn="l">
              <a:spcBef>
                <a:spcPts val="0"/>
              </a:spcBef>
              <a:spcAft>
                <a:spcPts val="0"/>
              </a:spcAft>
              <a:buNone/>
              <a:defRPr/>
            </a:lvl2pPr>
            <a:lvl3pPr indent="0" lvl="2" marL="0" rtl="0" algn="l">
              <a:spcBef>
                <a:spcPts val="0"/>
              </a:spcBef>
              <a:spcAft>
                <a:spcPts val="0"/>
              </a:spcAft>
              <a:buNone/>
              <a:defRPr/>
            </a:lvl3pPr>
            <a:lvl4pPr indent="0" lvl="3" marL="0" rtl="0" algn="l">
              <a:spcBef>
                <a:spcPts val="0"/>
              </a:spcBef>
              <a:spcAft>
                <a:spcPts val="0"/>
              </a:spcAft>
              <a:buNone/>
              <a:defRPr/>
            </a:lvl4pPr>
            <a:lvl5pPr indent="0" lvl="4" marL="0" rtl="0" algn="l">
              <a:spcBef>
                <a:spcPts val="0"/>
              </a:spcBef>
              <a:spcAft>
                <a:spcPts val="0"/>
              </a:spcAft>
              <a:buNone/>
              <a:defRPr/>
            </a:lvl5pPr>
            <a:lvl6pPr indent="0" lvl="5" marL="0" rtl="0" algn="l">
              <a:spcBef>
                <a:spcPts val="0"/>
              </a:spcBef>
              <a:spcAft>
                <a:spcPts val="0"/>
              </a:spcAft>
              <a:buNone/>
              <a:defRPr/>
            </a:lvl6pPr>
            <a:lvl7pPr indent="0" lvl="6" marL="0" rtl="0" algn="l">
              <a:spcBef>
                <a:spcPts val="0"/>
              </a:spcBef>
              <a:spcAft>
                <a:spcPts val="0"/>
              </a:spcAft>
              <a:buNone/>
              <a:defRPr/>
            </a:lvl7pPr>
            <a:lvl8pPr indent="0" lvl="7" marL="0" rtl="0" algn="l">
              <a:spcBef>
                <a:spcPts val="0"/>
              </a:spcBef>
              <a:spcAft>
                <a:spcPts val="0"/>
              </a:spcAft>
              <a:buNone/>
              <a:defRPr/>
            </a:lvl8pPr>
            <a:lvl9pPr indent="0" lvl="8" marL="0" rtl="0" algn="l">
              <a:spcBef>
                <a:spcPts val="0"/>
              </a:spcBef>
              <a:spcAft>
                <a:spcPts val="0"/>
              </a:spcAft>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6" name="Shape 126"/>
        <p:cNvGrpSpPr/>
        <p:nvPr/>
      </p:nvGrpSpPr>
      <p:grpSpPr>
        <a:xfrm>
          <a:off x="0" y="0"/>
          <a:ext cx="0" cy="0"/>
          <a:chOff x="0" y="0"/>
          <a:chExt cx="0" cy="0"/>
        </a:xfrm>
      </p:grpSpPr>
      <p:sp>
        <p:nvSpPr>
          <p:cNvPr id="127" name="Google Shape;127;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8" name="Google Shape;128;p2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29" name="Google Shape;129;p2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30" name="Google Shape;13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1" name="Google Shape;131;p25"/>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44" name="Shape 1144"/>
        <p:cNvGrpSpPr/>
        <p:nvPr/>
      </p:nvGrpSpPr>
      <p:grpSpPr>
        <a:xfrm>
          <a:off x="0" y="0"/>
          <a:ext cx="0" cy="0"/>
          <a:chOff x="0" y="0"/>
          <a:chExt cx="0" cy="0"/>
        </a:xfrm>
      </p:grpSpPr>
      <p:sp>
        <p:nvSpPr>
          <p:cNvPr id="1145" name="Google Shape;1145;p245"/>
          <p:cNvSpPr txBox="1"/>
          <p:nvPr>
            <p:ph type="title"/>
          </p:nvPr>
        </p:nvSpPr>
        <p:spPr>
          <a:xfrm>
            <a:off x="457200" y="114539"/>
            <a:ext cx="5791200" cy="10287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Clr>
                <a:schemeClr val="dk2"/>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6" name="Google Shape;1146;p245"/>
          <p:cNvSpPr txBox="1"/>
          <p:nvPr>
            <p:ph idx="1" type="body"/>
          </p:nvPr>
        </p:nvSpPr>
        <p:spPr>
          <a:xfrm>
            <a:off x="1630680" y="1181100"/>
            <a:ext cx="3291900" cy="33945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500"/>
              </a:spcBef>
              <a:spcAft>
                <a:spcPts val="0"/>
              </a:spcAft>
              <a:buSzPts val="1800"/>
              <a:buChar char="○"/>
              <a:defRPr sz="1800"/>
            </a:lvl2pPr>
            <a:lvl3pPr indent="-323850" lvl="2" marL="1371600" rtl="0" algn="l">
              <a:spcBef>
                <a:spcPts val="1600"/>
              </a:spcBef>
              <a:spcAft>
                <a:spcPts val="0"/>
              </a:spcAft>
              <a:buSzPts val="1500"/>
              <a:buChar char="■"/>
              <a:defRPr sz="1500"/>
            </a:lvl3pPr>
            <a:lvl4pPr indent="-317500" lvl="3" marL="1828800" rtl="0" algn="l">
              <a:spcBef>
                <a:spcPts val="1600"/>
              </a:spcBef>
              <a:spcAft>
                <a:spcPts val="0"/>
              </a:spcAft>
              <a:buSzPts val="1400"/>
              <a:buChar char="●"/>
              <a:defRPr sz="1400"/>
            </a:lvl4pPr>
            <a:lvl5pPr indent="-317500" lvl="4" marL="2286000" rtl="0" algn="l">
              <a:spcBef>
                <a:spcPts val="1600"/>
              </a:spcBef>
              <a:spcAft>
                <a:spcPts val="0"/>
              </a:spcAft>
              <a:buSzPts val="1400"/>
              <a:buChar char="○"/>
              <a:defRPr sz="1400"/>
            </a:lvl5pPr>
            <a:lvl6pPr indent="-317500" lvl="5" marL="2743200" rtl="0" algn="l">
              <a:spcBef>
                <a:spcPts val="1600"/>
              </a:spcBef>
              <a:spcAft>
                <a:spcPts val="0"/>
              </a:spcAft>
              <a:buSzPts val="1400"/>
              <a:buChar char="■"/>
              <a:defRPr sz="1400"/>
            </a:lvl6pPr>
            <a:lvl7pPr indent="-317500" lvl="6" marL="3200400" rtl="0" algn="l">
              <a:spcBef>
                <a:spcPts val="1600"/>
              </a:spcBef>
              <a:spcAft>
                <a:spcPts val="0"/>
              </a:spcAft>
              <a:buSzPts val="1400"/>
              <a:buChar char="●"/>
              <a:defRPr sz="1400"/>
            </a:lvl7pPr>
            <a:lvl8pPr indent="-317500" lvl="7" marL="3657600" rtl="0" algn="l">
              <a:spcBef>
                <a:spcPts val="1600"/>
              </a:spcBef>
              <a:spcAft>
                <a:spcPts val="0"/>
              </a:spcAft>
              <a:buSzPts val="1400"/>
              <a:buChar char="○"/>
              <a:defRPr sz="1400"/>
            </a:lvl8pPr>
            <a:lvl9pPr indent="-317500" lvl="8" marL="4114800" rtl="0" algn="l">
              <a:spcBef>
                <a:spcPts val="1600"/>
              </a:spcBef>
              <a:spcAft>
                <a:spcPts val="1600"/>
              </a:spcAft>
              <a:buSzPts val="1400"/>
              <a:buChar char="■"/>
              <a:defRPr sz="1400"/>
            </a:lvl9pPr>
          </a:lstStyle>
          <a:p/>
        </p:txBody>
      </p:sp>
      <p:sp>
        <p:nvSpPr>
          <p:cNvPr id="1147" name="Google Shape;1147;p245"/>
          <p:cNvSpPr txBox="1"/>
          <p:nvPr>
            <p:ph idx="2" type="body"/>
          </p:nvPr>
        </p:nvSpPr>
        <p:spPr>
          <a:xfrm>
            <a:off x="5090160" y="1181100"/>
            <a:ext cx="3291900" cy="33945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500"/>
              </a:spcBef>
              <a:spcAft>
                <a:spcPts val="0"/>
              </a:spcAft>
              <a:buSzPts val="1800"/>
              <a:buChar char="○"/>
              <a:defRPr sz="1800"/>
            </a:lvl2pPr>
            <a:lvl3pPr indent="-323850" lvl="2" marL="1371600" rtl="0" algn="l">
              <a:spcBef>
                <a:spcPts val="1600"/>
              </a:spcBef>
              <a:spcAft>
                <a:spcPts val="0"/>
              </a:spcAft>
              <a:buSzPts val="1500"/>
              <a:buChar char="■"/>
              <a:defRPr sz="1500"/>
            </a:lvl3pPr>
            <a:lvl4pPr indent="-317500" lvl="3" marL="1828800" rtl="0" algn="l">
              <a:spcBef>
                <a:spcPts val="1600"/>
              </a:spcBef>
              <a:spcAft>
                <a:spcPts val="0"/>
              </a:spcAft>
              <a:buSzPts val="1400"/>
              <a:buChar char="●"/>
              <a:defRPr sz="1400"/>
            </a:lvl4pPr>
            <a:lvl5pPr indent="-317500" lvl="4" marL="2286000" rtl="0" algn="l">
              <a:spcBef>
                <a:spcPts val="1600"/>
              </a:spcBef>
              <a:spcAft>
                <a:spcPts val="0"/>
              </a:spcAft>
              <a:buSzPts val="1400"/>
              <a:buChar char="○"/>
              <a:defRPr sz="1400"/>
            </a:lvl5pPr>
            <a:lvl6pPr indent="-317500" lvl="5" marL="2743200" rtl="0" algn="l">
              <a:spcBef>
                <a:spcPts val="1600"/>
              </a:spcBef>
              <a:spcAft>
                <a:spcPts val="0"/>
              </a:spcAft>
              <a:buSzPts val="1400"/>
              <a:buChar char="■"/>
              <a:defRPr sz="1400"/>
            </a:lvl6pPr>
            <a:lvl7pPr indent="-317500" lvl="6" marL="3200400" rtl="0" algn="l">
              <a:spcBef>
                <a:spcPts val="1600"/>
              </a:spcBef>
              <a:spcAft>
                <a:spcPts val="0"/>
              </a:spcAft>
              <a:buSzPts val="1400"/>
              <a:buChar char="●"/>
              <a:defRPr sz="1400"/>
            </a:lvl7pPr>
            <a:lvl8pPr indent="-317500" lvl="7" marL="3657600" rtl="0" algn="l">
              <a:spcBef>
                <a:spcPts val="1600"/>
              </a:spcBef>
              <a:spcAft>
                <a:spcPts val="0"/>
              </a:spcAft>
              <a:buSzPts val="1400"/>
              <a:buChar char="○"/>
              <a:defRPr sz="1400"/>
            </a:lvl8pPr>
            <a:lvl9pPr indent="-317500" lvl="8" marL="4114800" rtl="0" algn="l">
              <a:spcBef>
                <a:spcPts val="1600"/>
              </a:spcBef>
              <a:spcAft>
                <a:spcPts val="1600"/>
              </a:spcAft>
              <a:buSzPts val="1400"/>
              <a:buChar char="■"/>
              <a:defRPr sz="1400"/>
            </a:lvl9pPr>
          </a:lstStyle>
          <a:p/>
        </p:txBody>
      </p:sp>
      <p:sp>
        <p:nvSpPr>
          <p:cNvPr id="1148" name="Google Shape;1148;p245"/>
          <p:cNvSpPr txBox="1"/>
          <p:nvPr>
            <p:ph idx="10" type="dt"/>
          </p:nvPr>
        </p:nvSpPr>
        <p:spPr>
          <a:xfrm>
            <a:off x="457200" y="4629151"/>
            <a:ext cx="3429000" cy="2286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49" name="Google Shape;1149;p245"/>
          <p:cNvSpPr txBox="1"/>
          <p:nvPr>
            <p:ph idx="11" type="ftr"/>
          </p:nvPr>
        </p:nvSpPr>
        <p:spPr>
          <a:xfrm>
            <a:off x="457200" y="4869657"/>
            <a:ext cx="3429000" cy="2130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50" name="Google Shape;1150;p245"/>
          <p:cNvSpPr txBox="1"/>
          <p:nvPr>
            <p:ph idx="12" type="sldNum"/>
          </p:nvPr>
        </p:nvSpPr>
        <p:spPr>
          <a:xfrm rot="-5400000">
            <a:off x="8391876" y="4368541"/>
            <a:ext cx="986700" cy="365100"/>
          </a:xfrm>
          <a:prstGeom prst="rect">
            <a:avLst/>
          </a:prstGeom>
          <a:noFill/>
          <a:ln>
            <a:noFill/>
          </a:ln>
        </p:spPr>
        <p:txBody>
          <a:bodyPr anchorCtr="0" anchor="ctr" bIns="34275" lIns="68575" spcFirstLastPara="1" rIns="68575" wrap="square" tIns="34275">
            <a:noAutofit/>
          </a:bodyPr>
          <a:lstStyle>
            <a:lvl1pPr indent="0" lvl="0" marL="0" rtl="0" algn="l">
              <a:spcBef>
                <a:spcPts val="0"/>
              </a:spcBef>
              <a:spcAft>
                <a:spcPts val="0"/>
              </a:spcAft>
              <a:buNone/>
              <a:defRPr/>
            </a:lvl1pPr>
            <a:lvl2pPr indent="0" lvl="1" marL="0" rtl="0" algn="l">
              <a:spcBef>
                <a:spcPts val="0"/>
              </a:spcBef>
              <a:spcAft>
                <a:spcPts val="0"/>
              </a:spcAft>
              <a:buNone/>
              <a:defRPr/>
            </a:lvl2pPr>
            <a:lvl3pPr indent="0" lvl="2" marL="0" rtl="0" algn="l">
              <a:spcBef>
                <a:spcPts val="0"/>
              </a:spcBef>
              <a:spcAft>
                <a:spcPts val="0"/>
              </a:spcAft>
              <a:buNone/>
              <a:defRPr/>
            </a:lvl3pPr>
            <a:lvl4pPr indent="0" lvl="3" marL="0" rtl="0" algn="l">
              <a:spcBef>
                <a:spcPts val="0"/>
              </a:spcBef>
              <a:spcAft>
                <a:spcPts val="0"/>
              </a:spcAft>
              <a:buNone/>
              <a:defRPr/>
            </a:lvl4pPr>
            <a:lvl5pPr indent="0" lvl="4" marL="0" rtl="0" algn="l">
              <a:spcBef>
                <a:spcPts val="0"/>
              </a:spcBef>
              <a:spcAft>
                <a:spcPts val="0"/>
              </a:spcAft>
              <a:buNone/>
              <a:defRPr/>
            </a:lvl5pPr>
            <a:lvl6pPr indent="0" lvl="5" marL="0" rtl="0" algn="l">
              <a:spcBef>
                <a:spcPts val="0"/>
              </a:spcBef>
              <a:spcAft>
                <a:spcPts val="0"/>
              </a:spcAft>
              <a:buNone/>
              <a:defRPr/>
            </a:lvl6pPr>
            <a:lvl7pPr indent="0" lvl="6" marL="0" rtl="0" algn="l">
              <a:spcBef>
                <a:spcPts val="0"/>
              </a:spcBef>
              <a:spcAft>
                <a:spcPts val="0"/>
              </a:spcAft>
              <a:buNone/>
              <a:defRPr/>
            </a:lvl7pPr>
            <a:lvl8pPr indent="0" lvl="7" marL="0" rtl="0" algn="l">
              <a:spcBef>
                <a:spcPts val="0"/>
              </a:spcBef>
              <a:spcAft>
                <a:spcPts val="0"/>
              </a:spcAft>
              <a:buNone/>
              <a:defRPr/>
            </a:lvl8pPr>
            <a:lvl9pPr indent="0" lvl="8" marL="0" rtl="0" algn="l">
              <a:spcBef>
                <a:spcPts val="0"/>
              </a:spcBef>
              <a:spcAft>
                <a:spcPts val="0"/>
              </a:spcAft>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2">
    <p:bg>
      <p:bgPr>
        <a:solidFill>
          <a:srgbClr val="000000"/>
        </a:solidFill>
      </p:bgPr>
    </p:bg>
    <p:spTree>
      <p:nvGrpSpPr>
        <p:cNvPr id="1151" name="Shape 1151"/>
        <p:cNvGrpSpPr/>
        <p:nvPr/>
      </p:nvGrpSpPr>
      <p:grpSpPr>
        <a:xfrm>
          <a:off x="0" y="0"/>
          <a:ext cx="0" cy="0"/>
          <a:chOff x="0" y="0"/>
          <a:chExt cx="0" cy="0"/>
        </a:xfrm>
      </p:grpSpPr>
      <p:sp>
        <p:nvSpPr>
          <p:cNvPr id="1152" name="Google Shape;1152;p2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153" name="Google Shape;1153;p2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54" name="Google Shape;1154;p246"/>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_2">
    <p:bg>
      <p:bgPr>
        <a:solidFill>
          <a:srgbClr val="000000"/>
        </a:solidFill>
      </p:bgPr>
    </p:bg>
    <p:spTree>
      <p:nvGrpSpPr>
        <p:cNvPr id="1161" name="Shape 1161"/>
        <p:cNvGrpSpPr/>
        <p:nvPr/>
      </p:nvGrpSpPr>
      <p:grpSpPr>
        <a:xfrm>
          <a:off x="0" y="0"/>
          <a:ext cx="0" cy="0"/>
          <a:chOff x="0" y="0"/>
          <a:chExt cx="0" cy="0"/>
        </a:xfrm>
      </p:grpSpPr>
      <p:sp>
        <p:nvSpPr>
          <p:cNvPr id="1162" name="Google Shape;1162;p2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TITLE_ONLY_1_1_1_1_1_1">
    <p:spTree>
      <p:nvGrpSpPr>
        <p:cNvPr id="1163" name="Shape 1163"/>
        <p:cNvGrpSpPr/>
        <p:nvPr/>
      </p:nvGrpSpPr>
      <p:grpSpPr>
        <a:xfrm>
          <a:off x="0" y="0"/>
          <a:ext cx="0" cy="0"/>
          <a:chOff x="0" y="0"/>
          <a:chExt cx="0" cy="0"/>
        </a:xfrm>
      </p:grpSpPr>
      <p:sp>
        <p:nvSpPr>
          <p:cNvPr id="1164" name="Google Shape;1164;p249"/>
          <p:cNvSpPr/>
          <p:nvPr/>
        </p:nvSpPr>
        <p:spPr>
          <a:xfrm>
            <a:off x="-55425" y="-17575"/>
            <a:ext cx="9253500" cy="10407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24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2800"/>
              <a:buNone/>
              <a:defRPr>
                <a:solidFill>
                  <a:srgbClr val="FFFFFF"/>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166" name="Google Shape;1166;p2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67" name="Google Shape;1167;p249"/>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_1">
    <p:bg>
      <p:bgPr>
        <a:solidFill>
          <a:srgbClr val="000000"/>
        </a:solidFill>
      </p:bgPr>
    </p:bg>
    <p:spTree>
      <p:nvGrpSpPr>
        <p:cNvPr id="1168" name="Shape 1168"/>
        <p:cNvGrpSpPr/>
        <p:nvPr/>
      </p:nvGrpSpPr>
      <p:grpSpPr>
        <a:xfrm>
          <a:off x="0" y="0"/>
          <a:ext cx="0" cy="0"/>
          <a:chOff x="0" y="0"/>
          <a:chExt cx="0" cy="0"/>
        </a:xfrm>
      </p:grpSpPr>
      <p:sp>
        <p:nvSpPr>
          <p:cNvPr id="1169" name="Google Shape;1169;p250"/>
          <p:cNvSpPr txBox="1"/>
          <p:nvPr>
            <p:ph type="ctrTitle"/>
          </p:nvPr>
        </p:nvSpPr>
        <p:spPr>
          <a:xfrm>
            <a:off x="829651" y="896975"/>
            <a:ext cx="74847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FFFFFF"/>
              </a:buClr>
              <a:buSzPts val="5200"/>
              <a:buNone/>
              <a:defRPr sz="5200">
                <a:solidFill>
                  <a:srgbClr val="FFFFFF"/>
                </a:solidFill>
              </a:defRPr>
            </a:lvl1pPr>
            <a:lvl2pPr lvl="1" rtl="0" algn="ctr">
              <a:lnSpc>
                <a:spcPct val="100000"/>
              </a:lnSpc>
              <a:spcBef>
                <a:spcPts val="0"/>
              </a:spcBef>
              <a:spcAft>
                <a:spcPts val="0"/>
              </a:spcAft>
              <a:buClr>
                <a:srgbClr val="FFFFFF"/>
              </a:buClr>
              <a:buSzPts val="5200"/>
              <a:buNone/>
              <a:defRPr sz="5200">
                <a:solidFill>
                  <a:srgbClr val="FFFFFF"/>
                </a:solidFill>
              </a:defRPr>
            </a:lvl2pPr>
            <a:lvl3pPr lvl="2" rtl="0" algn="ctr">
              <a:lnSpc>
                <a:spcPct val="100000"/>
              </a:lnSpc>
              <a:spcBef>
                <a:spcPts val="0"/>
              </a:spcBef>
              <a:spcAft>
                <a:spcPts val="0"/>
              </a:spcAft>
              <a:buClr>
                <a:srgbClr val="FFFFFF"/>
              </a:buClr>
              <a:buSzPts val="5200"/>
              <a:buNone/>
              <a:defRPr sz="5200">
                <a:solidFill>
                  <a:srgbClr val="FFFFFF"/>
                </a:solidFill>
              </a:defRPr>
            </a:lvl3pPr>
            <a:lvl4pPr lvl="3" rtl="0" algn="ctr">
              <a:lnSpc>
                <a:spcPct val="100000"/>
              </a:lnSpc>
              <a:spcBef>
                <a:spcPts val="0"/>
              </a:spcBef>
              <a:spcAft>
                <a:spcPts val="0"/>
              </a:spcAft>
              <a:buClr>
                <a:srgbClr val="FFFFFF"/>
              </a:buClr>
              <a:buSzPts val="5200"/>
              <a:buNone/>
              <a:defRPr sz="5200">
                <a:solidFill>
                  <a:srgbClr val="FFFFFF"/>
                </a:solidFill>
              </a:defRPr>
            </a:lvl4pPr>
            <a:lvl5pPr lvl="4" rtl="0" algn="ctr">
              <a:lnSpc>
                <a:spcPct val="100000"/>
              </a:lnSpc>
              <a:spcBef>
                <a:spcPts val="0"/>
              </a:spcBef>
              <a:spcAft>
                <a:spcPts val="0"/>
              </a:spcAft>
              <a:buClr>
                <a:srgbClr val="FFFFFF"/>
              </a:buClr>
              <a:buSzPts val="5200"/>
              <a:buNone/>
              <a:defRPr sz="5200">
                <a:solidFill>
                  <a:srgbClr val="FFFFFF"/>
                </a:solidFill>
              </a:defRPr>
            </a:lvl5pPr>
            <a:lvl6pPr lvl="5" rtl="0" algn="ctr">
              <a:lnSpc>
                <a:spcPct val="100000"/>
              </a:lnSpc>
              <a:spcBef>
                <a:spcPts val="0"/>
              </a:spcBef>
              <a:spcAft>
                <a:spcPts val="0"/>
              </a:spcAft>
              <a:buClr>
                <a:srgbClr val="FFFFFF"/>
              </a:buClr>
              <a:buSzPts val="5200"/>
              <a:buNone/>
              <a:defRPr sz="5200">
                <a:solidFill>
                  <a:srgbClr val="FFFFFF"/>
                </a:solidFill>
              </a:defRPr>
            </a:lvl6pPr>
            <a:lvl7pPr lvl="6" rtl="0" algn="ctr">
              <a:lnSpc>
                <a:spcPct val="100000"/>
              </a:lnSpc>
              <a:spcBef>
                <a:spcPts val="0"/>
              </a:spcBef>
              <a:spcAft>
                <a:spcPts val="0"/>
              </a:spcAft>
              <a:buClr>
                <a:srgbClr val="FFFFFF"/>
              </a:buClr>
              <a:buSzPts val="5200"/>
              <a:buNone/>
              <a:defRPr sz="5200">
                <a:solidFill>
                  <a:srgbClr val="FFFFFF"/>
                </a:solidFill>
              </a:defRPr>
            </a:lvl7pPr>
            <a:lvl8pPr lvl="7" rtl="0" algn="ctr">
              <a:lnSpc>
                <a:spcPct val="100000"/>
              </a:lnSpc>
              <a:spcBef>
                <a:spcPts val="0"/>
              </a:spcBef>
              <a:spcAft>
                <a:spcPts val="0"/>
              </a:spcAft>
              <a:buClr>
                <a:srgbClr val="FFFFFF"/>
              </a:buClr>
              <a:buSzPts val="5200"/>
              <a:buNone/>
              <a:defRPr sz="5200">
                <a:solidFill>
                  <a:srgbClr val="FFFFFF"/>
                </a:solidFill>
              </a:defRPr>
            </a:lvl8pPr>
            <a:lvl9pPr lvl="8" rtl="0" algn="ctr">
              <a:lnSpc>
                <a:spcPct val="100000"/>
              </a:lnSpc>
              <a:spcBef>
                <a:spcPts val="0"/>
              </a:spcBef>
              <a:spcAft>
                <a:spcPts val="0"/>
              </a:spcAft>
              <a:buClr>
                <a:srgbClr val="FFFFFF"/>
              </a:buClr>
              <a:buSzPts val="5200"/>
              <a:buNone/>
              <a:defRPr sz="5200">
                <a:solidFill>
                  <a:srgbClr val="FFFFFF"/>
                </a:solidFill>
              </a:defRPr>
            </a:lvl9pPr>
          </a:lstStyle>
          <a:p/>
        </p:txBody>
      </p:sp>
      <p:sp>
        <p:nvSpPr>
          <p:cNvPr id="1170" name="Google Shape;1170;p250"/>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1pPr>
            <a:lvl2pPr lvl="1"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2pPr>
            <a:lvl3pPr lvl="2"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3pPr>
            <a:lvl4pPr lvl="3"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4pPr>
            <a:lvl5pPr lvl="4"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5pPr>
            <a:lvl6pPr lvl="5"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6pPr>
            <a:lvl7pPr lvl="6"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7pPr>
            <a:lvl8pPr lvl="7"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8pPr>
            <a:lvl9pPr lvl="8"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9pPr>
          </a:lstStyle>
          <a:p/>
        </p:txBody>
      </p:sp>
      <p:sp>
        <p:nvSpPr>
          <p:cNvPr id="1171" name="Google Shape;1171;p2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CUSTOM_1_1_1_1_1_1">
    <p:spTree>
      <p:nvGrpSpPr>
        <p:cNvPr id="1172" name="Shape 1172"/>
        <p:cNvGrpSpPr/>
        <p:nvPr/>
      </p:nvGrpSpPr>
      <p:grpSpPr>
        <a:xfrm>
          <a:off x="0" y="0"/>
          <a:ext cx="0" cy="0"/>
          <a:chOff x="0" y="0"/>
          <a:chExt cx="0" cy="0"/>
        </a:xfrm>
      </p:grpSpPr>
      <p:pic>
        <p:nvPicPr>
          <p:cNvPr id="1173" name="Google Shape;1173;p251"/>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1174" name="Google Shape;1174;p251"/>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251"/>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76" name="Google Shape;1176;p251"/>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 header - Purple/Pink">
    <p:spTree>
      <p:nvGrpSpPr>
        <p:cNvPr id="1177" name="Shape 1177"/>
        <p:cNvGrpSpPr/>
        <p:nvPr/>
      </p:nvGrpSpPr>
      <p:grpSpPr>
        <a:xfrm>
          <a:off x="0" y="0"/>
          <a:ext cx="0" cy="0"/>
          <a:chOff x="0" y="0"/>
          <a:chExt cx="0" cy="0"/>
        </a:xfrm>
      </p:grpSpPr>
      <p:sp>
        <p:nvSpPr>
          <p:cNvPr id="1178" name="Google Shape;1178;p252"/>
          <p:cNvSpPr/>
          <p:nvPr/>
        </p:nvSpPr>
        <p:spPr>
          <a:xfrm>
            <a:off x="-54750" y="-25800"/>
            <a:ext cx="9253500" cy="51951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25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180" name="Google Shape;1180;p2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81" name="Google Shape;1181;p252"/>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
        <p:nvSpPr>
          <p:cNvPr id="1182" name="Google Shape;1182;p252"/>
          <p:cNvSpPr/>
          <p:nvPr/>
        </p:nvSpPr>
        <p:spPr>
          <a:xfrm>
            <a:off x="-54750" y="-25800"/>
            <a:ext cx="426000" cy="519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3" name="Shape 1183"/>
        <p:cNvGrpSpPr/>
        <p:nvPr/>
      </p:nvGrpSpPr>
      <p:grpSpPr>
        <a:xfrm>
          <a:off x="0" y="0"/>
          <a:ext cx="0" cy="0"/>
          <a:chOff x="0" y="0"/>
          <a:chExt cx="0" cy="0"/>
        </a:xfrm>
      </p:grpSpPr>
      <p:sp>
        <p:nvSpPr>
          <p:cNvPr id="1184" name="Google Shape;1184;p2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85" name="Google Shape;1185;p2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86" name="Google Shape;1186;p253"/>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CUSTOM_1_1_1_1_1_1_1_1">
    <p:spTree>
      <p:nvGrpSpPr>
        <p:cNvPr id="1187" name="Shape 1187"/>
        <p:cNvGrpSpPr/>
        <p:nvPr/>
      </p:nvGrpSpPr>
      <p:grpSpPr>
        <a:xfrm>
          <a:off x="0" y="0"/>
          <a:ext cx="0" cy="0"/>
          <a:chOff x="0" y="0"/>
          <a:chExt cx="0" cy="0"/>
        </a:xfrm>
      </p:grpSpPr>
      <p:pic>
        <p:nvPicPr>
          <p:cNvPr id="1188" name="Google Shape;1188;p254"/>
          <p:cNvPicPr preferRelativeResize="0"/>
          <p:nvPr/>
        </p:nvPicPr>
        <p:blipFill rotWithShape="1">
          <a:blip r:embed="rId2">
            <a:alphaModFix/>
          </a:blip>
          <a:srcRect b="0" l="0" r="0" t="0"/>
          <a:stretch/>
        </p:blipFill>
        <p:spPr>
          <a:xfrm>
            <a:off x="-29375" y="-17469"/>
            <a:ext cx="9206100" cy="5178432"/>
          </a:xfrm>
          <a:prstGeom prst="rect">
            <a:avLst/>
          </a:prstGeom>
          <a:noFill/>
          <a:ln>
            <a:noFill/>
          </a:ln>
        </p:spPr>
      </p:pic>
      <p:sp>
        <p:nvSpPr>
          <p:cNvPr id="1189" name="Google Shape;1189;p254"/>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254"/>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91" name="Google Shape;1191;p254"/>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CUSTOM_1_1_1_1_1_1_1">
    <p:spTree>
      <p:nvGrpSpPr>
        <p:cNvPr id="1192" name="Shape 1192"/>
        <p:cNvGrpSpPr/>
        <p:nvPr/>
      </p:nvGrpSpPr>
      <p:grpSpPr>
        <a:xfrm>
          <a:off x="0" y="0"/>
          <a:ext cx="0" cy="0"/>
          <a:chOff x="0" y="0"/>
          <a:chExt cx="0" cy="0"/>
        </a:xfrm>
      </p:grpSpPr>
      <p:pic>
        <p:nvPicPr>
          <p:cNvPr id="1193" name="Google Shape;1193;p255"/>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1194" name="Google Shape;1194;p25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255"/>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96" name="Google Shape;1196;p255"/>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2">
    <p:bg>
      <p:bgPr>
        <a:solidFill>
          <a:srgbClr val="000000"/>
        </a:solidFill>
      </p:bgPr>
    </p:bg>
    <p:spTree>
      <p:nvGrpSpPr>
        <p:cNvPr id="132" name="Shape 132"/>
        <p:cNvGrpSpPr/>
        <p:nvPr/>
      </p:nvGrpSpPr>
      <p:grpSpPr>
        <a:xfrm>
          <a:off x="0" y="0"/>
          <a:ext cx="0" cy="0"/>
          <a:chOff x="0" y="0"/>
          <a:chExt cx="0" cy="0"/>
        </a:xfrm>
      </p:grpSpPr>
      <p:sp>
        <p:nvSpPr>
          <p:cNvPr id="133" name="Google Shape;133;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34" name="Google Shape;13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5" name="Google Shape;135;p26"/>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Pattern: Purple/Pink 2">
    <p:spTree>
      <p:nvGrpSpPr>
        <p:cNvPr id="1197" name="Shape 1197"/>
        <p:cNvGrpSpPr/>
        <p:nvPr/>
      </p:nvGrpSpPr>
      <p:grpSpPr>
        <a:xfrm>
          <a:off x="0" y="0"/>
          <a:ext cx="0" cy="0"/>
          <a:chOff x="0" y="0"/>
          <a:chExt cx="0" cy="0"/>
        </a:xfrm>
      </p:grpSpPr>
      <p:pic>
        <p:nvPicPr>
          <p:cNvPr id="1198" name="Google Shape;1198;p256"/>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1199" name="Google Shape;1199;p25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256"/>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01" name="Google Shape;1201;p256"/>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CUSTOM_1_1_1_1_1_1_1_1_1_1_1">
    <p:spTree>
      <p:nvGrpSpPr>
        <p:cNvPr id="1202" name="Shape 1202"/>
        <p:cNvGrpSpPr/>
        <p:nvPr/>
      </p:nvGrpSpPr>
      <p:grpSpPr>
        <a:xfrm>
          <a:off x="0" y="0"/>
          <a:ext cx="0" cy="0"/>
          <a:chOff x="0" y="0"/>
          <a:chExt cx="0" cy="0"/>
        </a:xfrm>
      </p:grpSpPr>
      <p:pic>
        <p:nvPicPr>
          <p:cNvPr id="1203" name="Google Shape;1203;p257"/>
          <p:cNvPicPr preferRelativeResize="0"/>
          <p:nvPr/>
        </p:nvPicPr>
        <p:blipFill rotWithShape="1">
          <a:blip r:embed="rId2">
            <a:alphaModFix/>
          </a:blip>
          <a:srcRect b="0" l="0" r="0" t="0"/>
          <a:stretch/>
        </p:blipFill>
        <p:spPr>
          <a:xfrm>
            <a:off x="-29375" y="-34925"/>
            <a:ext cx="9206100" cy="5233121"/>
          </a:xfrm>
          <a:prstGeom prst="rect">
            <a:avLst/>
          </a:prstGeom>
          <a:noFill/>
          <a:ln>
            <a:noFill/>
          </a:ln>
        </p:spPr>
      </p:pic>
      <p:sp>
        <p:nvSpPr>
          <p:cNvPr id="1204" name="Google Shape;1204;p25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257"/>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06" name="Google Shape;1206;p257"/>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CUSTOM_1_1_1_1_1">
    <p:spTree>
      <p:nvGrpSpPr>
        <p:cNvPr id="1207" name="Shape 1207"/>
        <p:cNvGrpSpPr/>
        <p:nvPr/>
      </p:nvGrpSpPr>
      <p:grpSpPr>
        <a:xfrm>
          <a:off x="0" y="0"/>
          <a:ext cx="0" cy="0"/>
          <a:chOff x="0" y="0"/>
          <a:chExt cx="0" cy="0"/>
        </a:xfrm>
      </p:grpSpPr>
      <p:pic>
        <p:nvPicPr>
          <p:cNvPr id="1208" name="Google Shape;1208;p258"/>
          <p:cNvPicPr preferRelativeResize="0"/>
          <p:nvPr/>
        </p:nvPicPr>
        <p:blipFill rotWithShape="1">
          <a:blip r:embed="rId2">
            <a:alphaModFix/>
          </a:blip>
          <a:srcRect b="0" l="0" r="0" t="0"/>
          <a:stretch/>
        </p:blipFill>
        <p:spPr>
          <a:xfrm>
            <a:off x="-29375" y="-17469"/>
            <a:ext cx="9206100" cy="5178432"/>
          </a:xfrm>
          <a:prstGeom prst="rect">
            <a:avLst/>
          </a:prstGeom>
          <a:noFill/>
          <a:ln>
            <a:noFill/>
          </a:ln>
        </p:spPr>
      </p:pic>
      <p:sp>
        <p:nvSpPr>
          <p:cNvPr id="1209" name="Google Shape;1209;p25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258"/>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11" name="Google Shape;1211;p258"/>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 header - Blue/Teal">
    <p:spTree>
      <p:nvGrpSpPr>
        <p:cNvPr id="1212" name="Shape 1212"/>
        <p:cNvGrpSpPr/>
        <p:nvPr/>
      </p:nvGrpSpPr>
      <p:grpSpPr>
        <a:xfrm>
          <a:off x="0" y="0"/>
          <a:ext cx="0" cy="0"/>
          <a:chOff x="0" y="0"/>
          <a:chExt cx="0" cy="0"/>
        </a:xfrm>
      </p:grpSpPr>
      <p:sp>
        <p:nvSpPr>
          <p:cNvPr id="1213" name="Google Shape;1213;p259"/>
          <p:cNvSpPr/>
          <p:nvPr/>
        </p:nvSpPr>
        <p:spPr>
          <a:xfrm>
            <a:off x="-54750" y="-25800"/>
            <a:ext cx="9253500" cy="51951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25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215" name="Google Shape;1215;p2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16" name="Google Shape;1216;p259"/>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217" name="Google Shape;1217;p259"/>
          <p:cNvPicPr preferRelativeResize="0"/>
          <p:nvPr/>
        </p:nvPicPr>
        <p:blipFill rotWithShape="1">
          <a:blip r:embed="rId3">
            <a:alphaModFix/>
          </a:blip>
          <a:srcRect b="0" l="32495" r="32491" t="0"/>
          <a:stretch/>
        </p:blipFill>
        <p:spPr>
          <a:xfrm>
            <a:off x="-54750" y="-25800"/>
            <a:ext cx="425850" cy="5195100"/>
          </a:xfrm>
          <a:prstGeom prst="rect">
            <a:avLst/>
          </a:prstGeom>
          <a:noFill/>
          <a:ln>
            <a:noFill/>
          </a:ln>
        </p:spPr>
      </p:pic>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_HEADER_1_1_1">
    <p:spTree>
      <p:nvGrpSpPr>
        <p:cNvPr id="1218" name="Shape 1218"/>
        <p:cNvGrpSpPr/>
        <p:nvPr/>
      </p:nvGrpSpPr>
      <p:grpSpPr>
        <a:xfrm>
          <a:off x="0" y="0"/>
          <a:ext cx="0" cy="0"/>
          <a:chOff x="0" y="0"/>
          <a:chExt cx="0" cy="0"/>
        </a:xfrm>
      </p:grpSpPr>
      <p:sp>
        <p:nvSpPr>
          <p:cNvPr id="1219" name="Google Shape;1219;p260"/>
          <p:cNvSpPr/>
          <p:nvPr/>
        </p:nvSpPr>
        <p:spPr>
          <a:xfrm>
            <a:off x="-54750" y="-25800"/>
            <a:ext cx="9253500" cy="51951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26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221" name="Google Shape;1221;p2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22" name="Google Shape;1222;p260"/>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223" name="Google Shape;1223;p260"/>
          <p:cNvPicPr preferRelativeResize="0"/>
          <p:nvPr/>
        </p:nvPicPr>
        <p:blipFill rotWithShape="1">
          <a:blip r:embed="rId3">
            <a:alphaModFix/>
          </a:blip>
          <a:srcRect b="0" l="30904" r="30900" t="0"/>
          <a:stretch/>
        </p:blipFill>
        <p:spPr>
          <a:xfrm>
            <a:off x="-54750" y="-25800"/>
            <a:ext cx="425850" cy="5195100"/>
          </a:xfrm>
          <a:prstGeom prst="rect">
            <a:avLst/>
          </a:prstGeom>
          <a:noFill/>
          <a:ln>
            <a:noFill/>
          </a:ln>
        </p:spPr>
      </p:pic>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_HEADER_1_1_1_1_1_1">
    <p:spTree>
      <p:nvGrpSpPr>
        <p:cNvPr id="1224" name="Shape 1224"/>
        <p:cNvGrpSpPr/>
        <p:nvPr/>
      </p:nvGrpSpPr>
      <p:grpSpPr>
        <a:xfrm>
          <a:off x="0" y="0"/>
          <a:ext cx="0" cy="0"/>
          <a:chOff x="0" y="0"/>
          <a:chExt cx="0" cy="0"/>
        </a:xfrm>
      </p:grpSpPr>
      <p:pic>
        <p:nvPicPr>
          <p:cNvPr id="1225" name="Google Shape;1225;p261"/>
          <p:cNvPicPr preferRelativeResize="0"/>
          <p:nvPr/>
        </p:nvPicPr>
        <p:blipFill rotWithShape="1">
          <a:blip r:embed="rId2">
            <a:alphaModFix/>
          </a:blip>
          <a:srcRect b="0" l="0" r="0" t="0"/>
          <a:stretch/>
        </p:blipFill>
        <p:spPr>
          <a:xfrm flipH="1">
            <a:off x="-25862" y="-25800"/>
            <a:ext cx="9195725" cy="5195100"/>
          </a:xfrm>
          <a:prstGeom prst="rect">
            <a:avLst/>
          </a:prstGeom>
          <a:noFill/>
          <a:ln>
            <a:noFill/>
          </a:ln>
        </p:spPr>
      </p:pic>
      <p:sp>
        <p:nvSpPr>
          <p:cNvPr id="1226" name="Google Shape;1226;p26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227" name="Google Shape;1227;p2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28" name="Google Shape;1228;p261"/>
          <p:cNvPicPr preferRelativeResize="0"/>
          <p:nvPr/>
        </p:nvPicPr>
        <p:blipFill rotWithShape="1">
          <a:blip r:embed="rId3">
            <a:alphaModFix/>
          </a:blip>
          <a:srcRect b="29" l="0" r="0" t="29"/>
          <a:stretch/>
        </p:blipFill>
        <p:spPr>
          <a:xfrm>
            <a:off x="7768711" y="4582700"/>
            <a:ext cx="901888" cy="393599"/>
          </a:xfrm>
          <a:prstGeom prst="rect">
            <a:avLst/>
          </a:prstGeom>
          <a:noFill/>
          <a:ln>
            <a:noFill/>
          </a:ln>
        </p:spPr>
      </p:pic>
      <p:pic>
        <p:nvPicPr>
          <p:cNvPr id="1229" name="Google Shape;1229;p261"/>
          <p:cNvPicPr preferRelativeResize="0"/>
          <p:nvPr/>
        </p:nvPicPr>
        <p:blipFill rotWithShape="1">
          <a:blip r:embed="rId4">
            <a:alphaModFix/>
          </a:blip>
          <a:srcRect b="0" l="24590" r="45678" t="21092"/>
          <a:stretch/>
        </p:blipFill>
        <p:spPr>
          <a:xfrm>
            <a:off x="-54750" y="-25800"/>
            <a:ext cx="425850" cy="5195100"/>
          </a:xfrm>
          <a:prstGeom prst="rect">
            <a:avLst/>
          </a:prstGeom>
          <a:noFill/>
          <a:ln>
            <a:noFill/>
          </a:ln>
        </p:spPr>
      </p:pic>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CUSTOM">
    <p:spTree>
      <p:nvGrpSpPr>
        <p:cNvPr id="1230" name="Shape 1230"/>
        <p:cNvGrpSpPr/>
        <p:nvPr/>
      </p:nvGrpSpPr>
      <p:grpSpPr>
        <a:xfrm>
          <a:off x="0" y="0"/>
          <a:ext cx="0" cy="0"/>
          <a:chOff x="0" y="0"/>
          <a:chExt cx="0" cy="0"/>
        </a:xfrm>
      </p:grpSpPr>
      <p:sp>
        <p:nvSpPr>
          <p:cNvPr id="1231" name="Google Shape;1231;p262"/>
          <p:cNvSpPr/>
          <p:nvPr/>
        </p:nvSpPr>
        <p:spPr>
          <a:xfrm>
            <a:off x="-29375" y="-34931"/>
            <a:ext cx="9206100" cy="517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262"/>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262"/>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34" name="Google Shape;1234;p262"/>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_HEADER_1_1_1_1_1">
    <p:spTree>
      <p:nvGrpSpPr>
        <p:cNvPr id="1235" name="Shape 1235"/>
        <p:cNvGrpSpPr/>
        <p:nvPr/>
      </p:nvGrpSpPr>
      <p:grpSpPr>
        <a:xfrm>
          <a:off x="0" y="0"/>
          <a:ext cx="0" cy="0"/>
          <a:chOff x="0" y="0"/>
          <a:chExt cx="0" cy="0"/>
        </a:xfrm>
      </p:grpSpPr>
      <p:sp>
        <p:nvSpPr>
          <p:cNvPr id="1236" name="Google Shape;1236;p263"/>
          <p:cNvSpPr/>
          <p:nvPr/>
        </p:nvSpPr>
        <p:spPr>
          <a:xfrm>
            <a:off x="-54750" y="-25800"/>
            <a:ext cx="9253500" cy="51951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26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238" name="Google Shape;1238;p2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39" name="Google Shape;1239;p263"/>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
        <p:nvSpPr>
          <p:cNvPr id="1240" name="Google Shape;1240;p263"/>
          <p:cNvSpPr/>
          <p:nvPr/>
        </p:nvSpPr>
        <p:spPr>
          <a:xfrm>
            <a:off x="-54750" y="-25800"/>
            <a:ext cx="426000" cy="519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 header - Orange/Pink">
    <p:spTree>
      <p:nvGrpSpPr>
        <p:cNvPr id="1241" name="Shape 1241"/>
        <p:cNvGrpSpPr/>
        <p:nvPr/>
      </p:nvGrpSpPr>
      <p:grpSpPr>
        <a:xfrm>
          <a:off x="0" y="0"/>
          <a:ext cx="0" cy="0"/>
          <a:chOff x="0" y="0"/>
          <a:chExt cx="0" cy="0"/>
        </a:xfrm>
      </p:grpSpPr>
      <p:sp>
        <p:nvSpPr>
          <p:cNvPr id="1242" name="Google Shape;1242;p264"/>
          <p:cNvSpPr/>
          <p:nvPr/>
        </p:nvSpPr>
        <p:spPr>
          <a:xfrm>
            <a:off x="-54750" y="-25800"/>
            <a:ext cx="9253500" cy="51951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rgbClr val="CCCCCC"/>
              </a:solidFill>
              <a:latin typeface="Public Sans Light"/>
              <a:ea typeface="Public Sans Light"/>
              <a:cs typeface="Public Sans Light"/>
              <a:sym typeface="Public Sans Light"/>
            </a:endParaRPr>
          </a:p>
        </p:txBody>
      </p:sp>
      <p:sp>
        <p:nvSpPr>
          <p:cNvPr id="1243" name="Google Shape;1243;p26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244" name="Google Shape;1244;p2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45" name="Google Shape;1245;p264"/>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
        <p:nvSpPr>
          <p:cNvPr id="1246" name="Google Shape;1246;p264"/>
          <p:cNvSpPr/>
          <p:nvPr/>
        </p:nvSpPr>
        <p:spPr>
          <a:xfrm>
            <a:off x="-54750" y="-25800"/>
            <a:ext cx="426000" cy="519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TITLE_ONLY_1">
    <p:spTree>
      <p:nvGrpSpPr>
        <p:cNvPr id="1247" name="Shape 1247"/>
        <p:cNvGrpSpPr/>
        <p:nvPr/>
      </p:nvGrpSpPr>
      <p:grpSpPr>
        <a:xfrm>
          <a:off x="0" y="0"/>
          <a:ext cx="0" cy="0"/>
          <a:chOff x="0" y="0"/>
          <a:chExt cx="0" cy="0"/>
        </a:xfrm>
      </p:grpSpPr>
      <p:sp>
        <p:nvSpPr>
          <p:cNvPr id="1248" name="Google Shape;1248;p265"/>
          <p:cNvSpPr/>
          <p:nvPr/>
        </p:nvSpPr>
        <p:spPr>
          <a:xfrm>
            <a:off x="-55425" y="-17575"/>
            <a:ext cx="9253500" cy="10407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26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250" name="Google Shape;1250;p2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51" name="Google Shape;1251;p265"/>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252" name="Google Shape;1252;p265"/>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TITLE_ONLY_1_1">
    <p:spTree>
      <p:nvGrpSpPr>
        <p:cNvPr id="136" name="Shape 136"/>
        <p:cNvGrpSpPr/>
        <p:nvPr/>
      </p:nvGrpSpPr>
      <p:grpSpPr>
        <a:xfrm>
          <a:off x="0" y="0"/>
          <a:ext cx="0" cy="0"/>
          <a:chOff x="0" y="0"/>
          <a:chExt cx="0" cy="0"/>
        </a:xfrm>
      </p:grpSpPr>
      <p:sp>
        <p:nvSpPr>
          <p:cNvPr id="137" name="Google Shape;137;p27"/>
          <p:cNvSpPr/>
          <p:nvPr/>
        </p:nvSpPr>
        <p:spPr>
          <a:xfrm>
            <a:off x="-55425" y="-17575"/>
            <a:ext cx="9253500" cy="1040700"/>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39" name="Google Shape;13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0" name="Google Shape;140;p27"/>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41" name="Google Shape;141;p27"/>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TITLE_ONLY_1_1_1_1">
    <p:spTree>
      <p:nvGrpSpPr>
        <p:cNvPr id="1253" name="Shape 1253"/>
        <p:cNvGrpSpPr/>
        <p:nvPr/>
      </p:nvGrpSpPr>
      <p:grpSpPr>
        <a:xfrm>
          <a:off x="0" y="0"/>
          <a:ext cx="0" cy="0"/>
          <a:chOff x="0" y="0"/>
          <a:chExt cx="0" cy="0"/>
        </a:xfrm>
      </p:grpSpPr>
      <p:sp>
        <p:nvSpPr>
          <p:cNvPr id="1254" name="Google Shape;1254;p266"/>
          <p:cNvSpPr/>
          <p:nvPr/>
        </p:nvSpPr>
        <p:spPr>
          <a:xfrm>
            <a:off x="-55425" y="-17575"/>
            <a:ext cx="9253500" cy="10407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26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256" name="Google Shape;1256;p2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57" name="Google Shape;1257;p266"/>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258" name="Google Shape;1258;p266"/>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bg>
      <p:bgPr>
        <a:solidFill>
          <a:srgbClr val="000000"/>
        </a:solidFill>
      </p:bgPr>
    </p:bg>
    <p:spTree>
      <p:nvGrpSpPr>
        <p:cNvPr id="1259" name="Shape 1259"/>
        <p:cNvGrpSpPr/>
        <p:nvPr/>
      </p:nvGrpSpPr>
      <p:grpSpPr>
        <a:xfrm>
          <a:off x="0" y="0"/>
          <a:ext cx="0" cy="0"/>
          <a:chOff x="0" y="0"/>
          <a:chExt cx="0" cy="0"/>
        </a:xfrm>
      </p:grpSpPr>
      <p:sp>
        <p:nvSpPr>
          <p:cNvPr id="1260" name="Google Shape;1260;p2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2800"/>
              <a:buNone/>
              <a:defRPr>
                <a:solidFill>
                  <a:srgbClr val="FFFFFF"/>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261" name="Google Shape;1261;p2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62" name="Google Shape;1262;p267"/>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CUSTOM_1_1_1_1">
    <p:spTree>
      <p:nvGrpSpPr>
        <p:cNvPr id="1263" name="Shape 1263"/>
        <p:cNvGrpSpPr/>
        <p:nvPr/>
      </p:nvGrpSpPr>
      <p:grpSpPr>
        <a:xfrm>
          <a:off x="0" y="0"/>
          <a:ext cx="0" cy="0"/>
          <a:chOff x="0" y="0"/>
          <a:chExt cx="0" cy="0"/>
        </a:xfrm>
      </p:grpSpPr>
      <p:sp>
        <p:nvSpPr>
          <p:cNvPr id="1264" name="Google Shape;1264;p268"/>
          <p:cNvSpPr/>
          <p:nvPr/>
        </p:nvSpPr>
        <p:spPr>
          <a:xfrm>
            <a:off x="-29375" y="-16619"/>
            <a:ext cx="9206100" cy="517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26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268"/>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67" name="Google Shape;1267;p268"/>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TITLE_ONLY_1_1_1">
    <p:spTree>
      <p:nvGrpSpPr>
        <p:cNvPr id="1268" name="Shape 1268"/>
        <p:cNvGrpSpPr/>
        <p:nvPr/>
      </p:nvGrpSpPr>
      <p:grpSpPr>
        <a:xfrm>
          <a:off x="0" y="0"/>
          <a:ext cx="0" cy="0"/>
          <a:chOff x="0" y="0"/>
          <a:chExt cx="0" cy="0"/>
        </a:xfrm>
      </p:grpSpPr>
      <p:sp>
        <p:nvSpPr>
          <p:cNvPr id="1269" name="Google Shape;1269;p269"/>
          <p:cNvSpPr/>
          <p:nvPr/>
        </p:nvSpPr>
        <p:spPr>
          <a:xfrm>
            <a:off x="-55425" y="-17575"/>
            <a:ext cx="9253500" cy="10407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26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271" name="Google Shape;1271;p2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72" name="Google Shape;1272;p269"/>
          <p:cNvSpPr txBox="1"/>
          <p:nvPr>
            <p:ph idx="1" type="body"/>
          </p:nvPr>
        </p:nvSpPr>
        <p:spPr>
          <a:xfrm>
            <a:off x="311700" y="1304875"/>
            <a:ext cx="8520600" cy="4695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273" name="Google Shape;1273;p269"/>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TITLE_ONLY_1_1">
    <p:spTree>
      <p:nvGrpSpPr>
        <p:cNvPr id="1274" name="Shape 1274"/>
        <p:cNvGrpSpPr/>
        <p:nvPr/>
      </p:nvGrpSpPr>
      <p:grpSpPr>
        <a:xfrm>
          <a:off x="0" y="0"/>
          <a:ext cx="0" cy="0"/>
          <a:chOff x="0" y="0"/>
          <a:chExt cx="0" cy="0"/>
        </a:xfrm>
      </p:grpSpPr>
      <p:sp>
        <p:nvSpPr>
          <p:cNvPr id="1275" name="Google Shape;1275;p270"/>
          <p:cNvSpPr/>
          <p:nvPr/>
        </p:nvSpPr>
        <p:spPr>
          <a:xfrm>
            <a:off x="-55425" y="-17575"/>
            <a:ext cx="9253500" cy="1040700"/>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27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277" name="Google Shape;1277;p2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78" name="Google Shape;1278;p270"/>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279" name="Google Shape;1279;p270"/>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1">
  <p:cSld name="Blank - Black 1">
    <p:bg>
      <p:bgPr>
        <a:solidFill>
          <a:srgbClr val="000000"/>
        </a:solidFill>
      </p:bgPr>
    </p:bg>
    <p:spTree>
      <p:nvGrpSpPr>
        <p:cNvPr id="1280" name="Shape 1280"/>
        <p:cNvGrpSpPr/>
        <p:nvPr/>
      </p:nvGrpSpPr>
      <p:grpSpPr>
        <a:xfrm>
          <a:off x="0" y="0"/>
          <a:ext cx="0" cy="0"/>
          <a:chOff x="0" y="0"/>
          <a:chExt cx="0" cy="0"/>
        </a:xfrm>
      </p:grpSpPr>
      <p:sp>
        <p:nvSpPr>
          <p:cNvPr id="1281" name="Google Shape;1281;p2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TITLE_ONLY_1_1_1_1_1">
    <p:spTree>
      <p:nvGrpSpPr>
        <p:cNvPr id="1282" name="Shape 1282"/>
        <p:cNvGrpSpPr/>
        <p:nvPr/>
      </p:nvGrpSpPr>
      <p:grpSpPr>
        <a:xfrm>
          <a:off x="0" y="0"/>
          <a:ext cx="0" cy="0"/>
          <a:chOff x="0" y="0"/>
          <a:chExt cx="0" cy="0"/>
        </a:xfrm>
      </p:grpSpPr>
      <p:sp>
        <p:nvSpPr>
          <p:cNvPr id="1283" name="Google Shape;1283;p272"/>
          <p:cNvSpPr/>
          <p:nvPr/>
        </p:nvSpPr>
        <p:spPr>
          <a:xfrm>
            <a:off x="-55425" y="-17575"/>
            <a:ext cx="9253500" cy="10407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27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285" name="Google Shape;1285;p2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86" name="Google Shape;1286;p272"/>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287" name="Google Shape;1287;p272"/>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88" name="Shape 1288"/>
        <p:cNvGrpSpPr/>
        <p:nvPr/>
      </p:nvGrpSpPr>
      <p:grpSpPr>
        <a:xfrm>
          <a:off x="0" y="0"/>
          <a:ext cx="0" cy="0"/>
          <a:chOff x="0" y="0"/>
          <a:chExt cx="0" cy="0"/>
        </a:xfrm>
      </p:grpSpPr>
      <p:sp>
        <p:nvSpPr>
          <p:cNvPr id="1289" name="Google Shape;1289;p273"/>
          <p:cNvSpPr/>
          <p:nvPr/>
        </p:nvSpPr>
        <p:spPr>
          <a:xfrm>
            <a:off x="4572000" y="-37775"/>
            <a:ext cx="4626000" cy="52188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273"/>
          <p:cNvSpPr txBox="1"/>
          <p:nvPr>
            <p:ph type="title"/>
          </p:nvPr>
        </p:nvSpPr>
        <p:spPr>
          <a:xfrm>
            <a:off x="265500" y="16903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291" name="Google Shape;1291;p273"/>
          <p:cNvSpPr txBox="1"/>
          <p:nvPr>
            <p:ph idx="1" type="subTitle"/>
          </p:nvPr>
        </p:nvSpPr>
        <p:spPr>
          <a:xfrm>
            <a:off x="265500" y="32602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92" name="Google Shape;1292;p27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Char char="●"/>
              <a:defRPr>
                <a:solidFill>
                  <a:srgbClr val="FFFFFF"/>
                </a:solidFill>
              </a:defRPr>
            </a:lvl1pPr>
            <a:lvl2pPr indent="-317500" lvl="1" marL="914400" rtl="0" algn="l">
              <a:lnSpc>
                <a:spcPct val="115000"/>
              </a:lnSpc>
              <a:spcBef>
                <a:spcPts val="1600"/>
              </a:spcBef>
              <a:spcAft>
                <a:spcPts val="0"/>
              </a:spcAft>
              <a:buClr>
                <a:srgbClr val="FFFFFF"/>
              </a:buClr>
              <a:buSzPts val="1400"/>
              <a:buChar char="○"/>
              <a:defRPr>
                <a:solidFill>
                  <a:srgbClr val="FFFFFF"/>
                </a:solidFill>
              </a:defRPr>
            </a:lvl2pPr>
            <a:lvl3pPr indent="-317500" lvl="2" marL="1371600" rtl="0" algn="l">
              <a:lnSpc>
                <a:spcPct val="115000"/>
              </a:lnSpc>
              <a:spcBef>
                <a:spcPts val="1600"/>
              </a:spcBef>
              <a:spcAft>
                <a:spcPts val="0"/>
              </a:spcAft>
              <a:buClr>
                <a:srgbClr val="FFFFFF"/>
              </a:buClr>
              <a:buSzPts val="1400"/>
              <a:buChar char="■"/>
              <a:defRPr>
                <a:solidFill>
                  <a:srgbClr val="FFFFFF"/>
                </a:solidFill>
              </a:defRPr>
            </a:lvl3pPr>
            <a:lvl4pPr indent="-317500" lvl="3" marL="1828800" rtl="0" algn="l">
              <a:lnSpc>
                <a:spcPct val="115000"/>
              </a:lnSpc>
              <a:spcBef>
                <a:spcPts val="1600"/>
              </a:spcBef>
              <a:spcAft>
                <a:spcPts val="0"/>
              </a:spcAft>
              <a:buClr>
                <a:srgbClr val="FFFFFF"/>
              </a:buClr>
              <a:buSzPts val="1400"/>
              <a:buChar char="●"/>
              <a:defRPr>
                <a:solidFill>
                  <a:srgbClr val="FFFFFF"/>
                </a:solidFill>
              </a:defRPr>
            </a:lvl4pPr>
            <a:lvl5pPr indent="-317500" lvl="4" marL="2286000" rtl="0" algn="l">
              <a:lnSpc>
                <a:spcPct val="115000"/>
              </a:lnSpc>
              <a:spcBef>
                <a:spcPts val="1600"/>
              </a:spcBef>
              <a:spcAft>
                <a:spcPts val="0"/>
              </a:spcAft>
              <a:buClr>
                <a:srgbClr val="FFFFFF"/>
              </a:buClr>
              <a:buSzPts val="1400"/>
              <a:buChar char="○"/>
              <a:defRPr>
                <a:solidFill>
                  <a:srgbClr val="FFFFFF"/>
                </a:solidFill>
              </a:defRPr>
            </a:lvl5pPr>
            <a:lvl6pPr indent="-317500" lvl="5" marL="2743200" rtl="0" algn="l">
              <a:lnSpc>
                <a:spcPct val="115000"/>
              </a:lnSpc>
              <a:spcBef>
                <a:spcPts val="1600"/>
              </a:spcBef>
              <a:spcAft>
                <a:spcPts val="0"/>
              </a:spcAft>
              <a:buClr>
                <a:srgbClr val="FFFFFF"/>
              </a:buClr>
              <a:buSzPts val="1400"/>
              <a:buChar char="■"/>
              <a:defRPr>
                <a:solidFill>
                  <a:srgbClr val="FFFFFF"/>
                </a:solidFill>
              </a:defRPr>
            </a:lvl6pPr>
            <a:lvl7pPr indent="-317500" lvl="6" marL="3200400" rtl="0" algn="l">
              <a:lnSpc>
                <a:spcPct val="115000"/>
              </a:lnSpc>
              <a:spcBef>
                <a:spcPts val="1600"/>
              </a:spcBef>
              <a:spcAft>
                <a:spcPts val="0"/>
              </a:spcAft>
              <a:buClr>
                <a:srgbClr val="FFFFFF"/>
              </a:buClr>
              <a:buSzPts val="1400"/>
              <a:buChar char="●"/>
              <a:defRPr>
                <a:solidFill>
                  <a:srgbClr val="FFFFFF"/>
                </a:solidFill>
              </a:defRPr>
            </a:lvl7pPr>
            <a:lvl8pPr indent="-317500" lvl="7" marL="3657600" rtl="0" algn="l">
              <a:lnSpc>
                <a:spcPct val="115000"/>
              </a:lnSpc>
              <a:spcBef>
                <a:spcPts val="1600"/>
              </a:spcBef>
              <a:spcAft>
                <a:spcPts val="0"/>
              </a:spcAft>
              <a:buClr>
                <a:srgbClr val="FFFFFF"/>
              </a:buClr>
              <a:buSzPts val="1400"/>
              <a:buChar char="○"/>
              <a:defRPr>
                <a:solidFill>
                  <a:srgbClr val="FFFFFF"/>
                </a:solidFill>
              </a:defRPr>
            </a:lvl8pPr>
            <a:lvl9pPr indent="-317500" lvl="8" marL="4114800" rtl="0" algn="l">
              <a:lnSpc>
                <a:spcPct val="115000"/>
              </a:lnSpc>
              <a:spcBef>
                <a:spcPts val="1600"/>
              </a:spcBef>
              <a:spcAft>
                <a:spcPts val="1600"/>
              </a:spcAft>
              <a:buClr>
                <a:srgbClr val="FFFFFF"/>
              </a:buClr>
              <a:buSzPts val="1400"/>
              <a:buChar char="■"/>
              <a:defRPr>
                <a:solidFill>
                  <a:srgbClr val="FFFFFF"/>
                </a:solidFill>
              </a:defRPr>
            </a:lvl9pPr>
          </a:lstStyle>
          <a:p/>
        </p:txBody>
      </p:sp>
      <p:sp>
        <p:nvSpPr>
          <p:cNvPr id="1293" name="Google Shape;1293;p2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4" name="Shape 1294"/>
        <p:cNvGrpSpPr/>
        <p:nvPr/>
      </p:nvGrpSpPr>
      <p:grpSpPr>
        <a:xfrm>
          <a:off x="0" y="0"/>
          <a:ext cx="0" cy="0"/>
          <a:chOff x="0" y="0"/>
          <a:chExt cx="0" cy="0"/>
        </a:xfrm>
      </p:grpSpPr>
      <p:sp>
        <p:nvSpPr>
          <p:cNvPr id="1295" name="Google Shape;1295;p2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CUSTOM_1_1_1">
    <p:spTree>
      <p:nvGrpSpPr>
        <p:cNvPr id="1296" name="Shape 1296"/>
        <p:cNvGrpSpPr/>
        <p:nvPr/>
      </p:nvGrpSpPr>
      <p:grpSpPr>
        <a:xfrm>
          <a:off x="0" y="0"/>
          <a:ext cx="0" cy="0"/>
          <a:chOff x="0" y="0"/>
          <a:chExt cx="0" cy="0"/>
        </a:xfrm>
      </p:grpSpPr>
      <p:pic>
        <p:nvPicPr>
          <p:cNvPr id="1297" name="Google Shape;1297;p275"/>
          <p:cNvPicPr preferRelativeResize="0"/>
          <p:nvPr/>
        </p:nvPicPr>
        <p:blipFill rotWithShape="1">
          <a:blip r:embed="rId2">
            <a:alphaModFix/>
          </a:blip>
          <a:srcRect b="0" l="0" r="0" t="0"/>
          <a:stretch/>
        </p:blipFill>
        <p:spPr>
          <a:xfrm>
            <a:off x="-31050" y="-16619"/>
            <a:ext cx="9206100" cy="5178432"/>
          </a:xfrm>
          <a:prstGeom prst="rect">
            <a:avLst/>
          </a:prstGeom>
          <a:noFill/>
          <a:ln>
            <a:noFill/>
          </a:ln>
        </p:spPr>
      </p:pic>
      <p:sp>
        <p:nvSpPr>
          <p:cNvPr id="1298" name="Google Shape;1298;p27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275"/>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00" name="Google Shape;1300;p275"/>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TITLE_ONLY_1_1_1">
    <p:spTree>
      <p:nvGrpSpPr>
        <p:cNvPr id="142" name="Shape 142"/>
        <p:cNvGrpSpPr/>
        <p:nvPr/>
      </p:nvGrpSpPr>
      <p:grpSpPr>
        <a:xfrm>
          <a:off x="0" y="0"/>
          <a:ext cx="0" cy="0"/>
          <a:chOff x="0" y="0"/>
          <a:chExt cx="0" cy="0"/>
        </a:xfrm>
      </p:grpSpPr>
      <p:sp>
        <p:nvSpPr>
          <p:cNvPr id="143" name="Google Shape;143;p28"/>
          <p:cNvSpPr/>
          <p:nvPr/>
        </p:nvSpPr>
        <p:spPr>
          <a:xfrm>
            <a:off x="-55425" y="-17575"/>
            <a:ext cx="9253500" cy="10407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45" name="Google Shape;145;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28"/>
          <p:cNvSpPr txBox="1"/>
          <p:nvPr>
            <p:ph idx="1" type="body"/>
          </p:nvPr>
        </p:nvSpPr>
        <p:spPr>
          <a:xfrm>
            <a:off x="311700" y="1304875"/>
            <a:ext cx="8520600" cy="4695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47" name="Google Shape;147;p28"/>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CUSTOM_1_1_1_1_1_1_1_1_1_1">
    <p:spTree>
      <p:nvGrpSpPr>
        <p:cNvPr id="1301" name="Shape 1301"/>
        <p:cNvGrpSpPr/>
        <p:nvPr/>
      </p:nvGrpSpPr>
      <p:grpSpPr>
        <a:xfrm>
          <a:off x="0" y="0"/>
          <a:ext cx="0" cy="0"/>
          <a:chOff x="0" y="0"/>
          <a:chExt cx="0" cy="0"/>
        </a:xfrm>
      </p:grpSpPr>
      <p:pic>
        <p:nvPicPr>
          <p:cNvPr id="1302" name="Google Shape;1302;p276"/>
          <p:cNvPicPr preferRelativeResize="0"/>
          <p:nvPr/>
        </p:nvPicPr>
        <p:blipFill rotWithShape="1">
          <a:blip r:embed="rId2">
            <a:alphaModFix/>
          </a:blip>
          <a:srcRect b="0" l="0" r="0" t="0"/>
          <a:stretch/>
        </p:blipFill>
        <p:spPr>
          <a:xfrm>
            <a:off x="-29375" y="-34925"/>
            <a:ext cx="9206100" cy="5233121"/>
          </a:xfrm>
          <a:prstGeom prst="rect">
            <a:avLst/>
          </a:prstGeom>
          <a:noFill/>
          <a:ln>
            <a:noFill/>
          </a:ln>
        </p:spPr>
      </p:pic>
      <p:sp>
        <p:nvSpPr>
          <p:cNvPr id="1303" name="Google Shape;1303;p27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276"/>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05" name="Google Shape;1305;p276"/>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Pattern: Blue/Teal 1">
    <p:spTree>
      <p:nvGrpSpPr>
        <p:cNvPr id="1306" name="Shape 1306"/>
        <p:cNvGrpSpPr/>
        <p:nvPr/>
      </p:nvGrpSpPr>
      <p:grpSpPr>
        <a:xfrm>
          <a:off x="0" y="0"/>
          <a:ext cx="0" cy="0"/>
          <a:chOff x="0" y="0"/>
          <a:chExt cx="0" cy="0"/>
        </a:xfrm>
      </p:grpSpPr>
      <p:pic>
        <p:nvPicPr>
          <p:cNvPr id="1307" name="Google Shape;1307;p277"/>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1308" name="Google Shape;1308;p27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277"/>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10" name="Google Shape;1310;p277"/>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1311" name="Shape 1311"/>
        <p:cNvGrpSpPr/>
        <p:nvPr/>
      </p:nvGrpSpPr>
      <p:grpSpPr>
        <a:xfrm>
          <a:off x="0" y="0"/>
          <a:ext cx="0" cy="0"/>
          <a:chOff x="0" y="0"/>
          <a:chExt cx="0" cy="0"/>
        </a:xfrm>
      </p:grpSpPr>
      <p:sp>
        <p:nvSpPr>
          <p:cNvPr id="1312" name="Google Shape;1312;p278"/>
          <p:cNvSpPr txBox="1"/>
          <p:nvPr>
            <p:ph type="ctrTitle"/>
          </p:nvPr>
        </p:nvSpPr>
        <p:spPr>
          <a:xfrm>
            <a:off x="1106551" y="896975"/>
            <a:ext cx="73659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13" name="Google Shape;1313;p278"/>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1pPr>
            <a:lvl2pPr lvl="1"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2pPr>
            <a:lvl3pPr lvl="2"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3pPr>
            <a:lvl4pPr lvl="3"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4pPr>
            <a:lvl5pPr lvl="4"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5pPr>
            <a:lvl6pPr lvl="5"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6pPr>
            <a:lvl7pPr lvl="6"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7pPr>
            <a:lvl8pPr lvl="7"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8pPr>
            <a:lvl9pPr lvl="8"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9pPr>
          </a:lstStyle>
          <a:p/>
        </p:txBody>
      </p:sp>
      <p:sp>
        <p:nvSpPr>
          <p:cNvPr id="1314" name="Google Shape;1314;p2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15" name="Google Shape;1315;p278"/>
          <p:cNvPicPr preferRelativeResize="0"/>
          <p:nvPr/>
        </p:nvPicPr>
        <p:blipFill rotWithShape="1">
          <a:blip r:embed="rId2">
            <a:alphaModFix/>
          </a:blip>
          <a:srcRect b="29" l="0" r="0" t="29"/>
          <a:stretch/>
        </p:blipFill>
        <p:spPr>
          <a:xfrm>
            <a:off x="3900300" y="4363456"/>
            <a:ext cx="1343402" cy="586275"/>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1316" name="Shape 1316"/>
        <p:cNvGrpSpPr/>
        <p:nvPr/>
      </p:nvGrpSpPr>
      <p:grpSpPr>
        <a:xfrm>
          <a:off x="0" y="0"/>
          <a:ext cx="0" cy="0"/>
          <a:chOff x="0" y="0"/>
          <a:chExt cx="0" cy="0"/>
        </a:xfrm>
      </p:grpSpPr>
      <p:sp>
        <p:nvSpPr>
          <p:cNvPr id="1317" name="Google Shape;1317;p27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318" name="Google Shape;1318;p2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19" name="Google Shape;1319;p279"/>
          <p:cNvPicPr preferRelativeResize="0"/>
          <p:nvPr/>
        </p:nvPicPr>
        <p:blipFill rotWithShape="1">
          <a:blip r:embed="rId2">
            <a:alphaModFix/>
          </a:blip>
          <a:srcRect b="0" l="24590" r="45678" t="21092"/>
          <a:stretch/>
        </p:blipFill>
        <p:spPr>
          <a:xfrm>
            <a:off x="-54750" y="-25800"/>
            <a:ext cx="425850" cy="5195100"/>
          </a:xfrm>
          <a:prstGeom prst="rect">
            <a:avLst/>
          </a:prstGeom>
          <a:noFill/>
          <a:ln>
            <a:noFill/>
          </a:ln>
        </p:spPr>
      </p:pic>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_HEADER_2">
    <p:spTree>
      <p:nvGrpSpPr>
        <p:cNvPr id="1320" name="Shape 1320"/>
        <p:cNvGrpSpPr/>
        <p:nvPr/>
      </p:nvGrpSpPr>
      <p:grpSpPr>
        <a:xfrm>
          <a:off x="0" y="0"/>
          <a:ext cx="0" cy="0"/>
          <a:chOff x="0" y="0"/>
          <a:chExt cx="0" cy="0"/>
        </a:xfrm>
      </p:grpSpPr>
      <p:sp>
        <p:nvSpPr>
          <p:cNvPr id="1321" name="Google Shape;1321;p280"/>
          <p:cNvSpPr/>
          <p:nvPr/>
        </p:nvSpPr>
        <p:spPr>
          <a:xfrm>
            <a:off x="-19800" y="-31675"/>
            <a:ext cx="9229800" cy="5238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28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3600"/>
              <a:buNone/>
              <a:defRPr sz="3600">
                <a:solidFill>
                  <a:srgbClr val="FFFFFF"/>
                </a:solidFill>
              </a:defRPr>
            </a:lvl1pPr>
            <a:lvl2pPr lvl="1" rtl="0" algn="ctr">
              <a:lnSpc>
                <a:spcPct val="100000"/>
              </a:lnSpc>
              <a:spcBef>
                <a:spcPts val="0"/>
              </a:spcBef>
              <a:spcAft>
                <a:spcPts val="0"/>
              </a:spcAft>
              <a:buClr>
                <a:srgbClr val="FFFFFF"/>
              </a:buClr>
              <a:buSzPts val="3600"/>
              <a:buNone/>
              <a:defRPr sz="3600">
                <a:solidFill>
                  <a:srgbClr val="FFFFFF"/>
                </a:solidFill>
              </a:defRPr>
            </a:lvl2pPr>
            <a:lvl3pPr lvl="2" rtl="0" algn="ctr">
              <a:lnSpc>
                <a:spcPct val="100000"/>
              </a:lnSpc>
              <a:spcBef>
                <a:spcPts val="0"/>
              </a:spcBef>
              <a:spcAft>
                <a:spcPts val="0"/>
              </a:spcAft>
              <a:buClr>
                <a:srgbClr val="FFFFFF"/>
              </a:buClr>
              <a:buSzPts val="3600"/>
              <a:buNone/>
              <a:defRPr sz="3600">
                <a:solidFill>
                  <a:srgbClr val="FFFFFF"/>
                </a:solidFill>
              </a:defRPr>
            </a:lvl3pPr>
            <a:lvl4pPr lvl="3" rtl="0" algn="ctr">
              <a:lnSpc>
                <a:spcPct val="100000"/>
              </a:lnSpc>
              <a:spcBef>
                <a:spcPts val="0"/>
              </a:spcBef>
              <a:spcAft>
                <a:spcPts val="0"/>
              </a:spcAft>
              <a:buClr>
                <a:srgbClr val="FFFFFF"/>
              </a:buClr>
              <a:buSzPts val="3600"/>
              <a:buNone/>
              <a:defRPr sz="3600">
                <a:solidFill>
                  <a:srgbClr val="FFFFFF"/>
                </a:solidFill>
              </a:defRPr>
            </a:lvl4pPr>
            <a:lvl5pPr lvl="4" rtl="0" algn="ctr">
              <a:lnSpc>
                <a:spcPct val="100000"/>
              </a:lnSpc>
              <a:spcBef>
                <a:spcPts val="0"/>
              </a:spcBef>
              <a:spcAft>
                <a:spcPts val="0"/>
              </a:spcAft>
              <a:buClr>
                <a:srgbClr val="FFFFFF"/>
              </a:buClr>
              <a:buSzPts val="3600"/>
              <a:buNone/>
              <a:defRPr sz="3600">
                <a:solidFill>
                  <a:srgbClr val="FFFFFF"/>
                </a:solidFill>
              </a:defRPr>
            </a:lvl5pPr>
            <a:lvl6pPr lvl="5" rtl="0" algn="ctr">
              <a:lnSpc>
                <a:spcPct val="100000"/>
              </a:lnSpc>
              <a:spcBef>
                <a:spcPts val="0"/>
              </a:spcBef>
              <a:spcAft>
                <a:spcPts val="0"/>
              </a:spcAft>
              <a:buClr>
                <a:srgbClr val="FFFFFF"/>
              </a:buClr>
              <a:buSzPts val="3600"/>
              <a:buNone/>
              <a:defRPr sz="3600">
                <a:solidFill>
                  <a:srgbClr val="FFFFFF"/>
                </a:solidFill>
              </a:defRPr>
            </a:lvl6pPr>
            <a:lvl7pPr lvl="6" rtl="0" algn="ctr">
              <a:lnSpc>
                <a:spcPct val="100000"/>
              </a:lnSpc>
              <a:spcBef>
                <a:spcPts val="0"/>
              </a:spcBef>
              <a:spcAft>
                <a:spcPts val="0"/>
              </a:spcAft>
              <a:buClr>
                <a:srgbClr val="FFFFFF"/>
              </a:buClr>
              <a:buSzPts val="3600"/>
              <a:buNone/>
              <a:defRPr sz="3600">
                <a:solidFill>
                  <a:srgbClr val="FFFFFF"/>
                </a:solidFill>
              </a:defRPr>
            </a:lvl7pPr>
            <a:lvl8pPr lvl="7" rtl="0" algn="ctr">
              <a:lnSpc>
                <a:spcPct val="100000"/>
              </a:lnSpc>
              <a:spcBef>
                <a:spcPts val="0"/>
              </a:spcBef>
              <a:spcAft>
                <a:spcPts val="0"/>
              </a:spcAft>
              <a:buClr>
                <a:srgbClr val="FFFFFF"/>
              </a:buClr>
              <a:buSzPts val="3600"/>
              <a:buNone/>
              <a:defRPr sz="3600">
                <a:solidFill>
                  <a:srgbClr val="FFFFFF"/>
                </a:solidFill>
              </a:defRPr>
            </a:lvl8pPr>
            <a:lvl9pPr lvl="8" rtl="0" algn="ctr">
              <a:lnSpc>
                <a:spcPct val="100000"/>
              </a:lnSpc>
              <a:spcBef>
                <a:spcPts val="0"/>
              </a:spcBef>
              <a:spcAft>
                <a:spcPts val="0"/>
              </a:spcAft>
              <a:buClr>
                <a:srgbClr val="FFFFFF"/>
              </a:buClr>
              <a:buSzPts val="3600"/>
              <a:buNone/>
              <a:defRPr sz="3600">
                <a:solidFill>
                  <a:srgbClr val="FFFFFF"/>
                </a:solidFill>
              </a:defRPr>
            </a:lvl9pPr>
          </a:lstStyle>
          <a:p/>
        </p:txBody>
      </p:sp>
      <p:sp>
        <p:nvSpPr>
          <p:cNvPr id="1323" name="Google Shape;1323;p2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24" name="Google Shape;1324;p280"/>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pic>
        <p:nvPicPr>
          <p:cNvPr id="1325" name="Google Shape;1325;p280"/>
          <p:cNvPicPr preferRelativeResize="0"/>
          <p:nvPr/>
        </p:nvPicPr>
        <p:blipFill rotWithShape="1">
          <a:blip r:embed="rId3">
            <a:alphaModFix/>
          </a:blip>
          <a:srcRect b="0" l="30904" r="30900" t="0"/>
          <a:stretch/>
        </p:blipFill>
        <p:spPr>
          <a:xfrm>
            <a:off x="-54750" y="-25800"/>
            <a:ext cx="425850" cy="5195100"/>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26" name="Shape 1326"/>
        <p:cNvGrpSpPr/>
        <p:nvPr/>
      </p:nvGrpSpPr>
      <p:grpSpPr>
        <a:xfrm>
          <a:off x="0" y="0"/>
          <a:ext cx="0" cy="0"/>
          <a:chOff x="0" y="0"/>
          <a:chExt cx="0" cy="0"/>
        </a:xfrm>
      </p:grpSpPr>
      <p:sp>
        <p:nvSpPr>
          <p:cNvPr id="1327" name="Google Shape;1327;p28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28" name="Google Shape;1328;p28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329" name="Google Shape;1329;p2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30" name="Google Shape;1330;p281"/>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31" name="Shape 1331"/>
        <p:cNvGrpSpPr/>
        <p:nvPr/>
      </p:nvGrpSpPr>
      <p:grpSpPr>
        <a:xfrm>
          <a:off x="0" y="0"/>
          <a:ext cx="0" cy="0"/>
          <a:chOff x="0" y="0"/>
          <a:chExt cx="0" cy="0"/>
        </a:xfrm>
      </p:grpSpPr>
      <p:sp>
        <p:nvSpPr>
          <p:cNvPr id="1332" name="Google Shape;1332;p2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33" name="Google Shape;1333;p28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334" name="Google Shape;1334;p28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335" name="Google Shape;1335;p2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36" name="Google Shape;1336;p282"/>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37" name="Shape 1337"/>
        <p:cNvGrpSpPr/>
        <p:nvPr/>
      </p:nvGrpSpPr>
      <p:grpSpPr>
        <a:xfrm>
          <a:off x="0" y="0"/>
          <a:ext cx="0" cy="0"/>
          <a:chOff x="0" y="0"/>
          <a:chExt cx="0" cy="0"/>
        </a:xfrm>
      </p:grpSpPr>
      <p:sp>
        <p:nvSpPr>
          <p:cNvPr id="1338" name="Google Shape;1338;p28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339" name="Google Shape;1339;p2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40" name="Shape 1340"/>
        <p:cNvGrpSpPr/>
        <p:nvPr/>
      </p:nvGrpSpPr>
      <p:grpSpPr>
        <a:xfrm>
          <a:off x="0" y="0"/>
          <a:ext cx="0" cy="0"/>
          <a:chOff x="0" y="0"/>
          <a:chExt cx="0" cy="0"/>
        </a:xfrm>
      </p:grpSpPr>
      <p:sp>
        <p:nvSpPr>
          <p:cNvPr id="1341" name="Google Shape;1341;p28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1342" name="Google Shape;1342;p2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3" name="Shape 1343"/>
        <p:cNvGrpSpPr/>
        <p:nvPr/>
      </p:nvGrpSpPr>
      <p:grpSpPr>
        <a:xfrm>
          <a:off x="0" y="0"/>
          <a:ext cx="0" cy="0"/>
          <a:chOff x="0" y="0"/>
          <a:chExt cx="0" cy="0"/>
        </a:xfrm>
      </p:grpSpPr>
      <p:sp>
        <p:nvSpPr>
          <p:cNvPr id="1344" name="Google Shape;1344;p28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345" name="Google Shape;1345;p28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346" name="Google Shape;1346;p2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TITLE_ONLY_1_1_1_1">
    <p:spTree>
      <p:nvGrpSpPr>
        <p:cNvPr id="148" name="Shape 148"/>
        <p:cNvGrpSpPr/>
        <p:nvPr/>
      </p:nvGrpSpPr>
      <p:grpSpPr>
        <a:xfrm>
          <a:off x="0" y="0"/>
          <a:ext cx="0" cy="0"/>
          <a:chOff x="0" y="0"/>
          <a:chExt cx="0" cy="0"/>
        </a:xfrm>
      </p:grpSpPr>
      <p:sp>
        <p:nvSpPr>
          <p:cNvPr id="149" name="Google Shape;149;p29"/>
          <p:cNvSpPr/>
          <p:nvPr/>
        </p:nvSpPr>
        <p:spPr>
          <a:xfrm>
            <a:off x="-55425" y="-17575"/>
            <a:ext cx="9253500" cy="10407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51" name="Google Shape;151;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2" name="Google Shape;152;p29"/>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53" name="Google Shape;153;p29"/>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1347" name="Shape 1347"/>
        <p:cNvGrpSpPr/>
        <p:nvPr/>
      </p:nvGrpSpPr>
      <p:grpSpPr>
        <a:xfrm>
          <a:off x="0" y="0"/>
          <a:ext cx="0" cy="0"/>
          <a:chOff x="0" y="0"/>
          <a:chExt cx="0" cy="0"/>
        </a:xfrm>
      </p:grpSpPr>
      <p:sp>
        <p:nvSpPr>
          <p:cNvPr id="1348" name="Google Shape;1348;p2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BLANK_1">
    <p:spTree>
      <p:nvGrpSpPr>
        <p:cNvPr id="1349" name="Shape 1349"/>
        <p:cNvGrpSpPr/>
        <p:nvPr/>
      </p:nvGrpSpPr>
      <p:grpSpPr>
        <a:xfrm>
          <a:off x="0" y="0"/>
          <a:ext cx="0" cy="0"/>
          <a:chOff x="0" y="0"/>
          <a:chExt cx="0" cy="0"/>
        </a:xfrm>
      </p:grpSpPr>
      <p:sp>
        <p:nvSpPr>
          <p:cNvPr id="1350" name="Google Shape;1350;p2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51" name="Google Shape;1351;p287"/>
          <p:cNvPicPr preferRelativeResize="0"/>
          <p:nvPr/>
        </p:nvPicPr>
        <p:blipFill rotWithShape="1">
          <a:blip r:embed="rId2">
            <a:alphaModFix/>
          </a:blip>
          <a:srcRect b="29" l="0" r="0" t="29"/>
          <a:stretch/>
        </p:blipFill>
        <p:spPr>
          <a:xfrm>
            <a:off x="2914575" y="1779735"/>
            <a:ext cx="3534703" cy="1542626"/>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BLANK_1_1">
    <p:spTree>
      <p:nvGrpSpPr>
        <p:cNvPr id="1352" name="Shape 1352"/>
        <p:cNvGrpSpPr/>
        <p:nvPr/>
      </p:nvGrpSpPr>
      <p:grpSpPr>
        <a:xfrm>
          <a:off x="0" y="0"/>
          <a:ext cx="0" cy="0"/>
          <a:chOff x="0" y="0"/>
          <a:chExt cx="0" cy="0"/>
        </a:xfrm>
      </p:grpSpPr>
      <p:sp>
        <p:nvSpPr>
          <p:cNvPr id="1353" name="Google Shape;1353;p2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54" name="Google Shape;1354;p288"/>
          <p:cNvPicPr preferRelativeResize="0"/>
          <p:nvPr/>
        </p:nvPicPr>
        <p:blipFill rotWithShape="1">
          <a:blip r:embed="rId2">
            <a:alphaModFix/>
          </a:blip>
          <a:srcRect b="29" l="0" r="0" t="29"/>
          <a:stretch/>
        </p:blipFill>
        <p:spPr>
          <a:xfrm>
            <a:off x="2914575" y="1779735"/>
            <a:ext cx="3534703" cy="1542626"/>
          </a:xfrm>
          <a:prstGeom prst="rect">
            <a:avLst/>
          </a:prstGeom>
          <a:noFill/>
          <a:ln>
            <a:noFill/>
          </a:ln>
        </p:spPr>
      </p:pic>
      <p:sp>
        <p:nvSpPr>
          <p:cNvPr id="1355" name="Google Shape;1355;p288"/>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56" name="Google Shape;1356;p288"/>
          <p:cNvPicPr preferRelativeResize="0"/>
          <p:nvPr/>
        </p:nvPicPr>
        <p:blipFill rotWithShape="1">
          <a:blip r:embed="rId3">
            <a:alphaModFix/>
          </a:blip>
          <a:srcRect b="0" l="0" r="0" t="0"/>
          <a:stretch/>
        </p:blipFill>
        <p:spPr>
          <a:xfrm>
            <a:off x="2914575" y="1779735"/>
            <a:ext cx="3534701" cy="1542626"/>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CUSTOM_1_1_1_1_2">
    <p:spTree>
      <p:nvGrpSpPr>
        <p:cNvPr id="1357" name="Shape 1357"/>
        <p:cNvGrpSpPr/>
        <p:nvPr/>
      </p:nvGrpSpPr>
      <p:grpSpPr>
        <a:xfrm>
          <a:off x="0" y="0"/>
          <a:ext cx="0" cy="0"/>
          <a:chOff x="0" y="0"/>
          <a:chExt cx="0" cy="0"/>
        </a:xfrm>
      </p:grpSpPr>
      <p:pic>
        <p:nvPicPr>
          <p:cNvPr id="1358" name="Google Shape;1358;p289"/>
          <p:cNvPicPr preferRelativeResize="0"/>
          <p:nvPr/>
        </p:nvPicPr>
        <p:blipFill rotWithShape="1">
          <a:blip r:embed="rId2">
            <a:alphaModFix/>
          </a:blip>
          <a:srcRect b="0" l="59" r="59" t="0"/>
          <a:stretch/>
        </p:blipFill>
        <p:spPr>
          <a:xfrm>
            <a:off x="-29375" y="-16619"/>
            <a:ext cx="9206100" cy="5178430"/>
          </a:xfrm>
          <a:prstGeom prst="rect">
            <a:avLst/>
          </a:prstGeom>
          <a:noFill/>
          <a:ln>
            <a:noFill/>
          </a:ln>
        </p:spPr>
      </p:pic>
      <p:sp>
        <p:nvSpPr>
          <p:cNvPr id="1359" name="Google Shape;1359;p28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289"/>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61" name="Google Shape;1361;p289"/>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362" name="Shape 1362"/>
        <p:cNvGrpSpPr/>
        <p:nvPr/>
      </p:nvGrpSpPr>
      <p:grpSpPr>
        <a:xfrm>
          <a:off x="0" y="0"/>
          <a:ext cx="0" cy="0"/>
          <a:chOff x="0" y="0"/>
          <a:chExt cx="0" cy="0"/>
        </a:xfrm>
      </p:grpSpPr>
      <p:pic>
        <p:nvPicPr>
          <p:cNvPr id="1363" name="Google Shape;1363;p290"/>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364" name="Shape 1364"/>
        <p:cNvGrpSpPr/>
        <p:nvPr/>
      </p:nvGrpSpPr>
      <p:grpSpPr>
        <a:xfrm>
          <a:off x="0" y="0"/>
          <a:ext cx="0" cy="0"/>
          <a:chOff x="0" y="0"/>
          <a:chExt cx="0" cy="0"/>
        </a:xfrm>
      </p:grpSpPr>
      <p:pic>
        <p:nvPicPr>
          <p:cNvPr id="1365" name="Google Shape;1365;p291"/>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1366" name="Shape 1366"/>
        <p:cNvGrpSpPr/>
        <p:nvPr/>
      </p:nvGrpSpPr>
      <p:grpSpPr>
        <a:xfrm>
          <a:off x="0" y="0"/>
          <a:ext cx="0" cy="0"/>
          <a:chOff x="0" y="0"/>
          <a:chExt cx="0" cy="0"/>
        </a:xfrm>
      </p:grpSpPr>
      <p:pic>
        <p:nvPicPr>
          <p:cNvPr id="1367" name="Google Shape;1367;p292"/>
          <p:cNvPicPr preferRelativeResize="0"/>
          <p:nvPr/>
        </p:nvPicPr>
        <p:blipFill rotWithShape="1">
          <a:blip r:embed="rId2">
            <a:alphaModFix/>
          </a:blip>
          <a:srcRect b="0" l="0" r="0" t="0"/>
          <a:stretch/>
        </p:blipFill>
        <p:spPr>
          <a:xfrm>
            <a:off x="0" y="0"/>
            <a:ext cx="9143999" cy="5143500"/>
          </a:xfrm>
          <a:prstGeom prst="rect">
            <a:avLst/>
          </a:prstGeom>
          <a:noFill/>
          <a:ln>
            <a:noFill/>
          </a:ln>
        </p:spPr>
      </p:pic>
      <p:pic>
        <p:nvPicPr>
          <p:cNvPr id="1368" name="Google Shape;1368;p292"/>
          <p:cNvPicPr preferRelativeResize="0"/>
          <p:nvPr/>
        </p:nvPicPr>
        <p:blipFill rotWithShape="1">
          <a:blip r:embed="rId2">
            <a:alphaModFix/>
          </a:blip>
          <a:srcRect b="0" l="0" r="0" t="0"/>
          <a:stretch/>
        </p:blipFill>
        <p:spPr>
          <a:xfrm>
            <a:off x="0" y="0"/>
            <a:ext cx="9143999" cy="5143500"/>
          </a:xfrm>
          <a:prstGeom prst="rect">
            <a:avLst/>
          </a:prstGeom>
          <a:noFill/>
          <a:ln>
            <a:noFill/>
          </a:ln>
        </p:spPr>
      </p:pic>
      <p:pic>
        <p:nvPicPr>
          <p:cNvPr id="1369" name="Google Shape;1369;p292"/>
          <p:cNvPicPr preferRelativeResize="0"/>
          <p:nvPr/>
        </p:nvPicPr>
        <p:blipFill rotWithShape="1">
          <a:blip r:embed="rId3">
            <a:alphaModFix/>
          </a:blip>
          <a:srcRect b="0" l="0" r="0" t="0"/>
          <a:stretch/>
        </p:blipFill>
        <p:spPr>
          <a:xfrm>
            <a:off x="0" y="-25003"/>
            <a:ext cx="9143999" cy="5168503"/>
          </a:xfrm>
          <a:prstGeom prst="rect">
            <a:avLst/>
          </a:prstGeom>
          <a:noFill/>
          <a:ln>
            <a:noFill/>
          </a:ln>
        </p:spPr>
      </p:pic>
      <p:sp>
        <p:nvSpPr>
          <p:cNvPr id="1370" name="Google Shape;1370;p292"/>
          <p:cNvSpPr txBox="1"/>
          <p:nvPr>
            <p:ph idx="12" type="sldNum"/>
          </p:nvPr>
        </p:nvSpPr>
        <p:spPr>
          <a:xfrm>
            <a:off x="5486400" y="4629150"/>
            <a:ext cx="2133600" cy="2763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371" name="Shape 1371"/>
        <p:cNvGrpSpPr/>
        <p:nvPr/>
      </p:nvGrpSpPr>
      <p:grpSpPr>
        <a:xfrm>
          <a:off x="0" y="0"/>
          <a:ext cx="0" cy="0"/>
          <a:chOff x="0" y="0"/>
          <a:chExt cx="0" cy="0"/>
        </a:xfrm>
      </p:grpSpPr>
      <p:pic>
        <p:nvPicPr>
          <p:cNvPr id="1372" name="Google Shape;1372;p293"/>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373" name="Shape 1373"/>
        <p:cNvGrpSpPr/>
        <p:nvPr/>
      </p:nvGrpSpPr>
      <p:grpSpPr>
        <a:xfrm>
          <a:off x="0" y="0"/>
          <a:ext cx="0" cy="0"/>
          <a:chOff x="0" y="0"/>
          <a:chExt cx="0" cy="0"/>
        </a:xfrm>
      </p:grpSpPr>
      <p:pic>
        <p:nvPicPr>
          <p:cNvPr id="1374" name="Google Shape;1374;p294"/>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375" name="Shape 1375"/>
        <p:cNvGrpSpPr/>
        <p:nvPr/>
      </p:nvGrpSpPr>
      <p:grpSpPr>
        <a:xfrm>
          <a:off x="0" y="0"/>
          <a:ext cx="0" cy="0"/>
          <a:chOff x="0" y="0"/>
          <a:chExt cx="0" cy="0"/>
        </a:xfrm>
      </p:grpSpPr>
      <p:pic>
        <p:nvPicPr>
          <p:cNvPr id="1376" name="Google Shape;1376;p295"/>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TITLE_ONLY_1_1_1_1_1">
    <p:spTree>
      <p:nvGrpSpPr>
        <p:cNvPr id="154" name="Shape 154"/>
        <p:cNvGrpSpPr/>
        <p:nvPr/>
      </p:nvGrpSpPr>
      <p:grpSpPr>
        <a:xfrm>
          <a:off x="0" y="0"/>
          <a:ext cx="0" cy="0"/>
          <a:chOff x="0" y="0"/>
          <a:chExt cx="0" cy="0"/>
        </a:xfrm>
      </p:grpSpPr>
      <p:sp>
        <p:nvSpPr>
          <p:cNvPr id="155" name="Google Shape;155;p30"/>
          <p:cNvSpPr/>
          <p:nvPr/>
        </p:nvSpPr>
        <p:spPr>
          <a:xfrm>
            <a:off x="-55425" y="-17575"/>
            <a:ext cx="9253500" cy="10407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3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57" name="Google Shape;15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8" name="Google Shape;158;p30"/>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59" name="Google Shape;159;p30"/>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1377" name="Shape 1377"/>
        <p:cNvGrpSpPr/>
        <p:nvPr/>
      </p:nvGrpSpPr>
      <p:grpSpPr>
        <a:xfrm>
          <a:off x="0" y="0"/>
          <a:ext cx="0" cy="0"/>
          <a:chOff x="0" y="0"/>
          <a:chExt cx="0" cy="0"/>
        </a:xfrm>
      </p:grpSpPr>
      <p:pic>
        <p:nvPicPr>
          <p:cNvPr id="1378" name="Google Shape;1378;p296"/>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1379" name="Shape 1379"/>
        <p:cNvGrpSpPr/>
        <p:nvPr/>
      </p:nvGrpSpPr>
      <p:grpSpPr>
        <a:xfrm>
          <a:off x="0" y="0"/>
          <a:ext cx="0" cy="0"/>
          <a:chOff x="0" y="0"/>
          <a:chExt cx="0" cy="0"/>
        </a:xfrm>
      </p:grpSpPr>
      <p:pic>
        <p:nvPicPr>
          <p:cNvPr id="1380" name="Google Shape;1380;p297"/>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Content">
  <p:cSld name="18_Title and Content">
    <p:spTree>
      <p:nvGrpSpPr>
        <p:cNvPr id="1381" name="Shape 1381"/>
        <p:cNvGrpSpPr/>
        <p:nvPr/>
      </p:nvGrpSpPr>
      <p:grpSpPr>
        <a:xfrm>
          <a:off x="0" y="0"/>
          <a:ext cx="0" cy="0"/>
          <a:chOff x="0" y="0"/>
          <a:chExt cx="0" cy="0"/>
        </a:xfrm>
      </p:grpSpPr>
      <p:pic>
        <p:nvPicPr>
          <p:cNvPr id="1382" name="Google Shape;1382;p298"/>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83" name="Shape 1383"/>
        <p:cNvGrpSpPr/>
        <p:nvPr/>
      </p:nvGrpSpPr>
      <p:grpSpPr>
        <a:xfrm>
          <a:off x="0" y="0"/>
          <a:ext cx="0" cy="0"/>
          <a:chOff x="0" y="0"/>
          <a:chExt cx="0" cy="0"/>
        </a:xfrm>
      </p:grpSpPr>
      <p:sp>
        <p:nvSpPr>
          <p:cNvPr id="1384" name="Google Shape;1384;p299"/>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85" name="Google Shape;1385;p299"/>
          <p:cNvSpPr txBox="1"/>
          <p:nvPr>
            <p:ph idx="1" type="body"/>
          </p:nvPr>
        </p:nvSpPr>
        <p:spPr>
          <a:xfrm>
            <a:off x="457200" y="1314451"/>
            <a:ext cx="7620000" cy="32802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60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1600"/>
              </a:spcAft>
              <a:buSzPts val="1800"/>
              <a:buChar char="■"/>
              <a:defRPr/>
            </a:lvl9pPr>
          </a:lstStyle>
          <a:p/>
        </p:txBody>
      </p:sp>
      <p:sp>
        <p:nvSpPr>
          <p:cNvPr id="1386" name="Google Shape;1386;p299"/>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7" name="Google Shape;1387;p299"/>
          <p:cNvSpPr txBox="1"/>
          <p:nvPr>
            <p:ph idx="11" type="ftr"/>
          </p:nvPr>
        </p:nvSpPr>
        <p:spPr>
          <a:xfrm>
            <a:off x="457200" y="4869657"/>
            <a:ext cx="3429000" cy="213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8" name="Google Shape;1388;p299"/>
          <p:cNvSpPr txBox="1"/>
          <p:nvPr>
            <p:ph idx="12" type="sldNum"/>
          </p:nvPr>
        </p:nvSpPr>
        <p:spPr>
          <a:xfrm rot="-5400000">
            <a:off x="8391876" y="4368541"/>
            <a:ext cx="986700" cy="365100"/>
          </a:xfrm>
          <a:prstGeom prst="rect">
            <a:avLst/>
          </a:prstGeom>
          <a:noFill/>
          <a:ln>
            <a:noFill/>
          </a:ln>
        </p:spPr>
        <p:txBody>
          <a:bodyPr anchorCtr="0" anchor="ctr" bIns="45700" lIns="91425" spcFirstLastPara="1" rIns="91425" wrap="square" tIns="45700">
            <a:noAutofit/>
          </a:bodyPr>
          <a:lstStyle>
            <a:lvl1pPr indent="0" lvl="0" marL="0" rtl="0" algn="l">
              <a:lnSpc>
                <a:spcPct val="100000"/>
              </a:lnSpc>
              <a:spcBef>
                <a:spcPts val="0"/>
              </a:spcBef>
              <a:spcAft>
                <a:spcPts val="0"/>
              </a:spcAft>
              <a:buSzPts val="2400"/>
              <a:buNone/>
              <a:defRPr/>
            </a:lvl1pPr>
            <a:lvl2pPr indent="0" lvl="1" marL="0" rtl="0" algn="l">
              <a:lnSpc>
                <a:spcPct val="100000"/>
              </a:lnSpc>
              <a:spcBef>
                <a:spcPts val="0"/>
              </a:spcBef>
              <a:spcAft>
                <a:spcPts val="0"/>
              </a:spcAft>
              <a:buSzPts val="2400"/>
              <a:buNone/>
              <a:defRPr/>
            </a:lvl2pPr>
            <a:lvl3pPr indent="0" lvl="2" marL="0" rtl="0" algn="l">
              <a:lnSpc>
                <a:spcPct val="100000"/>
              </a:lnSpc>
              <a:spcBef>
                <a:spcPts val="0"/>
              </a:spcBef>
              <a:spcAft>
                <a:spcPts val="0"/>
              </a:spcAft>
              <a:buSzPts val="2400"/>
              <a:buNone/>
              <a:defRPr/>
            </a:lvl3pPr>
            <a:lvl4pPr indent="0" lvl="3" marL="0" rtl="0" algn="l">
              <a:lnSpc>
                <a:spcPct val="100000"/>
              </a:lnSpc>
              <a:spcBef>
                <a:spcPts val="0"/>
              </a:spcBef>
              <a:spcAft>
                <a:spcPts val="0"/>
              </a:spcAft>
              <a:buSzPts val="2400"/>
              <a:buNone/>
              <a:defRPr/>
            </a:lvl4pPr>
            <a:lvl5pPr indent="0" lvl="4" marL="0" rtl="0" algn="l">
              <a:lnSpc>
                <a:spcPct val="100000"/>
              </a:lnSpc>
              <a:spcBef>
                <a:spcPts val="0"/>
              </a:spcBef>
              <a:spcAft>
                <a:spcPts val="0"/>
              </a:spcAft>
              <a:buSzPts val="2400"/>
              <a:buNone/>
              <a:defRPr/>
            </a:lvl5pPr>
            <a:lvl6pPr indent="0" lvl="5" marL="0" rtl="0" algn="l">
              <a:lnSpc>
                <a:spcPct val="100000"/>
              </a:lnSpc>
              <a:spcBef>
                <a:spcPts val="0"/>
              </a:spcBef>
              <a:spcAft>
                <a:spcPts val="0"/>
              </a:spcAft>
              <a:buSzPts val="2400"/>
              <a:buNone/>
              <a:defRPr/>
            </a:lvl6pPr>
            <a:lvl7pPr indent="0" lvl="6" marL="0" rtl="0" algn="l">
              <a:lnSpc>
                <a:spcPct val="100000"/>
              </a:lnSpc>
              <a:spcBef>
                <a:spcPts val="0"/>
              </a:spcBef>
              <a:spcAft>
                <a:spcPts val="0"/>
              </a:spcAft>
              <a:buSzPts val="2400"/>
              <a:buNone/>
              <a:defRPr/>
            </a:lvl7pPr>
            <a:lvl8pPr indent="0" lvl="7" marL="0" rtl="0" algn="l">
              <a:lnSpc>
                <a:spcPct val="100000"/>
              </a:lnSpc>
              <a:spcBef>
                <a:spcPts val="0"/>
              </a:spcBef>
              <a:spcAft>
                <a:spcPts val="0"/>
              </a:spcAft>
              <a:buSzPts val="2400"/>
              <a:buNone/>
              <a:defRPr/>
            </a:lvl8pPr>
            <a:lvl9pPr indent="0" lvl="8" marL="0" rtl="0" algn="l">
              <a:lnSpc>
                <a:spcPct val="100000"/>
              </a:lnSpc>
              <a:spcBef>
                <a:spcPts val="0"/>
              </a:spcBef>
              <a:spcAft>
                <a:spcPts val="0"/>
              </a:spcAft>
              <a:buSzPts val="240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_1">
    <p:bg>
      <p:bgPr>
        <a:solidFill>
          <a:srgbClr val="000000"/>
        </a:solidFill>
      </p:bgPr>
    </p:bg>
    <p:spTree>
      <p:nvGrpSpPr>
        <p:cNvPr id="1395" name="Shape 1395"/>
        <p:cNvGrpSpPr/>
        <p:nvPr/>
      </p:nvGrpSpPr>
      <p:grpSpPr>
        <a:xfrm>
          <a:off x="0" y="0"/>
          <a:ext cx="0" cy="0"/>
          <a:chOff x="0" y="0"/>
          <a:chExt cx="0" cy="0"/>
        </a:xfrm>
      </p:grpSpPr>
      <p:sp>
        <p:nvSpPr>
          <p:cNvPr id="1396" name="Google Shape;1396;p301"/>
          <p:cNvSpPr txBox="1"/>
          <p:nvPr>
            <p:ph type="ctrTitle"/>
          </p:nvPr>
        </p:nvSpPr>
        <p:spPr>
          <a:xfrm>
            <a:off x="829651" y="896975"/>
            <a:ext cx="74847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FFFFFF"/>
              </a:buClr>
              <a:buSzPts val="5200"/>
              <a:buNone/>
              <a:defRPr sz="5200">
                <a:solidFill>
                  <a:srgbClr val="FFFFFF"/>
                </a:solidFill>
              </a:defRPr>
            </a:lvl1pPr>
            <a:lvl2pPr lvl="1" rtl="0" algn="ctr">
              <a:lnSpc>
                <a:spcPct val="100000"/>
              </a:lnSpc>
              <a:spcBef>
                <a:spcPts val="0"/>
              </a:spcBef>
              <a:spcAft>
                <a:spcPts val="0"/>
              </a:spcAft>
              <a:buClr>
                <a:srgbClr val="FFFFFF"/>
              </a:buClr>
              <a:buSzPts val="5200"/>
              <a:buNone/>
              <a:defRPr sz="5200">
                <a:solidFill>
                  <a:srgbClr val="FFFFFF"/>
                </a:solidFill>
              </a:defRPr>
            </a:lvl2pPr>
            <a:lvl3pPr lvl="2" rtl="0" algn="ctr">
              <a:lnSpc>
                <a:spcPct val="100000"/>
              </a:lnSpc>
              <a:spcBef>
                <a:spcPts val="0"/>
              </a:spcBef>
              <a:spcAft>
                <a:spcPts val="0"/>
              </a:spcAft>
              <a:buClr>
                <a:srgbClr val="FFFFFF"/>
              </a:buClr>
              <a:buSzPts val="5200"/>
              <a:buNone/>
              <a:defRPr sz="5200">
                <a:solidFill>
                  <a:srgbClr val="FFFFFF"/>
                </a:solidFill>
              </a:defRPr>
            </a:lvl3pPr>
            <a:lvl4pPr lvl="3" rtl="0" algn="ctr">
              <a:lnSpc>
                <a:spcPct val="100000"/>
              </a:lnSpc>
              <a:spcBef>
                <a:spcPts val="0"/>
              </a:spcBef>
              <a:spcAft>
                <a:spcPts val="0"/>
              </a:spcAft>
              <a:buClr>
                <a:srgbClr val="FFFFFF"/>
              </a:buClr>
              <a:buSzPts val="5200"/>
              <a:buNone/>
              <a:defRPr sz="5200">
                <a:solidFill>
                  <a:srgbClr val="FFFFFF"/>
                </a:solidFill>
              </a:defRPr>
            </a:lvl4pPr>
            <a:lvl5pPr lvl="4" rtl="0" algn="ctr">
              <a:lnSpc>
                <a:spcPct val="100000"/>
              </a:lnSpc>
              <a:spcBef>
                <a:spcPts val="0"/>
              </a:spcBef>
              <a:spcAft>
                <a:spcPts val="0"/>
              </a:spcAft>
              <a:buClr>
                <a:srgbClr val="FFFFFF"/>
              </a:buClr>
              <a:buSzPts val="5200"/>
              <a:buNone/>
              <a:defRPr sz="5200">
                <a:solidFill>
                  <a:srgbClr val="FFFFFF"/>
                </a:solidFill>
              </a:defRPr>
            </a:lvl5pPr>
            <a:lvl6pPr lvl="5" rtl="0" algn="ctr">
              <a:lnSpc>
                <a:spcPct val="100000"/>
              </a:lnSpc>
              <a:spcBef>
                <a:spcPts val="0"/>
              </a:spcBef>
              <a:spcAft>
                <a:spcPts val="0"/>
              </a:spcAft>
              <a:buClr>
                <a:srgbClr val="FFFFFF"/>
              </a:buClr>
              <a:buSzPts val="5200"/>
              <a:buNone/>
              <a:defRPr sz="5200">
                <a:solidFill>
                  <a:srgbClr val="FFFFFF"/>
                </a:solidFill>
              </a:defRPr>
            </a:lvl6pPr>
            <a:lvl7pPr lvl="6" rtl="0" algn="ctr">
              <a:lnSpc>
                <a:spcPct val="100000"/>
              </a:lnSpc>
              <a:spcBef>
                <a:spcPts val="0"/>
              </a:spcBef>
              <a:spcAft>
                <a:spcPts val="0"/>
              </a:spcAft>
              <a:buClr>
                <a:srgbClr val="FFFFFF"/>
              </a:buClr>
              <a:buSzPts val="5200"/>
              <a:buNone/>
              <a:defRPr sz="5200">
                <a:solidFill>
                  <a:srgbClr val="FFFFFF"/>
                </a:solidFill>
              </a:defRPr>
            </a:lvl7pPr>
            <a:lvl8pPr lvl="7" rtl="0" algn="ctr">
              <a:lnSpc>
                <a:spcPct val="100000"/>
              </a:lnSpc>
              <a:spcBef>
                <a:spcPts val="0"/>
              </a:spcBef>
              <a:spcAft>
                <a:spcPts val="0"/>
              </a:spcAft>
              <a:buClr>
                <a:srgbClr val="FFFFFF"/>
              </a:buClr>
              <a:buSzPts val="5200"/>
              <a:buNone/>
              <a:defRPr sz="5200">
                <a:solidFill>
                  <a:srgbClr val="FFFFFF"/>
                </a:solidFill>
              </a:defRPr>
            </a:lvl8pPr>
            <a:lvl9pPr lvl="8" rtl="0" algn="ctr">
              <a:lnSpc>
                <a:spcPct val="100000"/>
              </a:lnSpc>
              <a:spcBef>
                <a:spcPts val="0"/>
              </a:spcBef>
              <a:spcAft>
                <a:spcPts val="0"/>
              </a:spcAft>
              <a:buClr>
                <a:srgbClr val="FFFFFF"/>
              </a:buClr>
              <a:buSzPts val="5200"/>
              <a:buNone/>
              <a:defRPr sz="5200">
                <a:solidFill>
                  <a:srgbClr val="FFFFFF"/>
                </a:solidFill>
              </a:defRPr>
            </a:lvl9pPr>
          </a:lstStyle>
          <a:p/>
        </p:txBody>
      </p:sp>
      <p:sp>
        <p:nvSpPr>
          <p:cNvPr id="1397" name="Google Shape;1397;p301"/>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1pPr>
            <a:lvl2pPr lvl="1" rt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2pPr>
            <a:lvl3pPr lvl="2" rt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3pPr>
            <a:lvl4pPr lvl="3" rt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4pPr>
            <a:lvl5pPr lvl="4" rt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5pPr>
            <a:lvl6pPr lvl="5" rt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6pPr>
            <a:lvl7pPr lvl="6" rt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7pPr>
            <a:lvl8pPr lvl="7" rt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8pPr>
            <a:lvl9pPr lvl="8" rt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9pPr>
          </a:lstStyle>
          <a:p/>
        </p:txBody>
      </p:sp>
      <p:sp>
        <p:nvSpPr>
          <p:cNvPr id="1398" name="Google Shape;1398;p3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_2">
    <p:bg>
      <p:bgPr>
        <a:solidFill>
          <a:srgbClr val="000000"/>
        </a:solidFill>
      </p:bgPr>
    </p:bg>
    <p:spTree>
      <p:nvGrpSpPr>
        <p:cNvPr id="1399" name="Shape 1399"/>
        <p:cNvGrpSpPr/>
        <p:nvPr/>
      </p:nvGrpSpPr>
      <p:grpSpPr>
        <a:xfrm>
          <a:off x="0" y="0"/>
          <a:ext cx="0" cy="0"/>
          <a:chOff x="0" y="0"/>
          <a:chExt cx="0" cy="0"/>
        </a:xfrm>
      </p:grpSpPr>
      <p:sp>
        <p:nvSpPr>
          <p:cNvPr id="1400" name="Google Shape;1400;p3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TITLE_ONLY_1_1_1_1_1_1">
    <p:spTree>
      <p:nvGrpSpPr>
        <p:cNvPr id="1401" name="Shape 1401"/>
        <p:cNvGrpSpPr/>
        <p:nvPr/>
      </p:nvGrpSpPr>
      <p:grpSpPr>
        <a:xfrm>
          <a:off x="0" y="0"/>
          <a:ext cx="0" cy="0"/>
          <a:chOff x="0" y="0"/>
          <a:chExt cx="0" cy="0"/>
        </a:xfrm>
      </p:grpSpPr>
      <p:sp>
        <p:nvSpPr>
          <p:cNvPr id="1402" name="Google Shape;1402;p303"/>
          <p:cNvSpPr/>
          <p:nvPr/>
        </p:nvSpPr>
        <p:spPr>
          <a:xfrm>
            <a:off x="-55425" y="-17575"/>
            <a:ext cx="9253500" cy="10407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30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2800"/>
              <a:buNone/>
              <a:defRPr>
                <a:solidFill>
                  <a:srgbClr val="FFFFFF"/>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404" name="Google Shape;1404;p3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05" name="Google Shape;1405;p303"/>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rtl="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_HEADER_1_1_1">
    <p:spTree>
      <p:nvGrpSpPr>
        <p:cNvPr id="1406" name="Shape 1406"/>
        <p:cNvGrpSpPr/>
        <p:nvPr/>
      </p:nvGrpSpPr>
      <p:grpSpPr>
        <a:xfrm>
          <a:off x="0" y="0"/>
          <a:ext cx="0" cy="0"/>
          <a:chOff x="0" y="0"/>
          <a:chExt cx="0" cy="0"/>
        </a:xfrm>
      </p:grpSpPr>
      <p:sp>
        <p:nvSpPr>
          <p:cNvPr id="1407" name="Google Shape;1407;p304"/>
          <p:cNvSpPr/>
          <p:nvPr/>
        </p:nvSpPr>
        <p:spPr>
          <a:xfrm>
            <a:off x="-54750" y="-25800"/>
            <a:ext cx="9253500" cy="51951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30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409" name="Google Shape;1409;p3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10" name="Google Shape;1410;p304"/>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411" name="Google Shape;1411;p304"/>
          <p:cNvPicPr preferRelativeResize="0"/>
          <p:nvPr/>
        </p:nvPicPr>
        <p:blipFill rotWithShape="1">
          <a:blip r:embed="rId3">
            <a:alphaModFix/>
          </a:blip>
          <a:srcRect b="0" l="30905" r="30901" t="0"/>
          <a:stretch/>
        </p:blipFill>
        <p:spPr>
          <a:xfrm>
            <a:off x="-54750" y="-25800"/>
            <a:ext cx="425850" cy="5195100"/>
          </a:xfrm>
          <a:prstGeom prst="rect">
            <a:avLst/>
          </a:prstGeom>
          <a:noFill/>
          <a:ln>
            <a:noFill/>
          </a:ln>
        </p:spPr>
      </p:pic>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TITLE_ONLY_1_1_1">
    <p:spTree>
      <p:nvGrpSpPr>
        <p:cNvPr id="1412" name="Shape 1412"/>
        <p:cNvGrpSpPr/>
        <p:nvPr/>
      </p:nvGrpSpPr>
      <p:grpSpPr>
        <a:xfrm>
          <a:off x="0" y="0"/>
          <a:ext cx="0" cy="0"/>
          <a:chOff x="0" y="0"/>
          <a:chExt cx="0" cy="0"/>
        </a:xfrm>
      </p:grpSpPr>
      <p:sp>
        <p:nvSpPr>
          <p:cNvPr id="1413" name="Google Shape;1413;p305"/>
          <p:cNvSpPr/>
          <p:nvPr/>
        </p:nvSpPr>
        <p:spPr>
          <a:xfrm>
            <a:off x="-55425" y="-17575"/>
            <a:ext cx="9253500" cy="10407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30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415" name="Google Shape;1415;p3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16" name="Google Shape;1416;p305"/>
          <p:cNvSpPr txBox="1"/>
          <p:nvPr>
            <p:ph idx="1" type="body"/>
          </p:nvPr>
        </p:nvSpPr>
        <p:spPr>
          <a:xfrm>
            <a:off x="311700" y="1304875"/>
            <a:ext cx="8520600" cy="4695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rtl="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pic>
        <p:nvPicPr>
          <p:cNvPr id="1417" name="Google Shape;1417;p305"/>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CUSTOM_1_1_1">
    <p:spTree>
      <p:nvGrpSpPr>
        <p:cNvPr id="1418" name="Shape 1418"/>
        <p:cNvGrpSpPr/>
        <p:nvPr/>
      </p:nvGrpSpPr>
      <p:grpSpPr>
        <a:xfrm>
          <a:off x="0" y="0"/>
          <a:ext cx="0" cy="0"/>
          <a:chOff x="0" y="0"/>
          <a:chExt cx="0" cy="0"/>
        </a:xfrm>
      </p:grpSpPr>
      <p:pic>
        <p:nvPicPr>
          <p:cNvPr id="1419" name="Google Shape;1419;p306"/>
          <p:cNvPicPr preferRelativeResize="0"/>
          <p:nvPr/>
        </p:nvPicPr>
        <p:blipFill rotWithShape="1">
          <a:blip r:embed="rId2">
            <a:alphaModFix/>
          </a:blip>
          <a:srcRect b="0" l="0" r="0" t="0"/>
          <a:stretch/>
        </p:blipFill>
        <p:spPr>
          <a:xfrm>
            <a:off x="-31050" y="-16619"/>
            <a:ext cx="9206100" cy="5178432"/>
          </a:xfrm>
          <a:prstGeom prst="rect">
            <a:avLst/>
          </a:prstGeom>
          <a:noFill/>
          <a:ln>
            <a:noFill/>
          </a:ln>
        </p:spPr>
      </p:pic>
      <p:sp>
        <p:nvSpPr>
          <p:cNvPr id="1420" name="Google Shape;1420;p30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306"/>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22" name="Google Shape;1422;p306"/>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_2">
    <p:bg>
      <p:bgPr>
        <a:solidFill>
          <a:srgbClr val="000000"/>
        </a:solidFill>
      </p:bgPr>
    </p:bg>
    <p:spTree>
      <p:nvGrpSpPr>
        <p:cNvPr id="20" name="Shape 20"/>
        <p:cNvGrpSpPr/>
        <p:nvPr/>
      </p:nvGrpSpPr>
      <p:grpSpPr>
        <a:xfrm>
          <a:off x="0" y="0"/>
          <a:ext cx="0" cy="0"/>
          <a:chOff x="0" y="0"/>
          <a:chExt cx="0" cy="0"/>
        </a:xfrm>
      </p:grpSpPr>
      <p:sp>
        <p:nvSpPr>
          <p:cNvPr id="21" name="Google Shape;21;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0" name="Shape 160"/>
        <p:cNvGrpSpPr/>
        <p:nvPr/>
      </p:nvGrpSpPr>
      <p:grpSpPr>
        <a:xfrm>
          <a:off x="0" y="0"/>
          <a:ext cx="0" cy="0"/>
          <a:chOff x="0" y="0"/>
          <a:chExt cx="0" cy="0"/>
        </a:xfrm>
      </p:grpSpPr>
      <p:sp>
        <p:nvSpPr>
          <p:cNvPr id="161" name="Google Shape;161;p3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62" name="Google Shape;162;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CUSTOM_1_1_1_1_1_1_1_1_1_1_1">
    <p:spTree>
      <p:nvGrpSpPr>
        <p:cNvPr id="1423" name="Shape 1423"/>
        <p:cNvGrpSpPr/>
        <p:nvPr/>
      </p:nvGrpSpPr>
      <p:grpSpPr>
        <a:xfrm>
          <a:off x="0" y="0"/>
          <a:ext cx="0" cy="0"/>
          <a:chOff x="0" y="0"/>
          <a:chExt cx="0" cy="0"/>
        </a:xfrm>
      </p:grpSpPr>
      <p:pic>
        <p:nvPicPr>
          <p:cNvPr id="1424" name="Google Shape;1424;p307"/>
          <p:cNvPicPr preferRelativeResize="0"/>
          <p:nvPr/>
        </p:nvPicPr>
        <p:blipFill rotWithShape="1">
          <a:blip r:embed="rId2">
            <a:alphaModFix/>
          </a:blip>
          <a:srcRect b="0" l="0" r="0" t="0"/>
          <a:stretch/>
        </p:blipFill>
        <p:spPr>
          <a:xfrm>
            <a:off x="-29375" y="-34925"/>
            <a:ext cx="9206100" cy="5233121"/>
          </a:xfrm>
          <a:prstGeom prst="rect">
            <a:avLst/>
          </a:prstGeom>
          <a:noFill/>
          <a:ln>
            <a:noFill/>
          </a:ln>
        </p:spPr>
      </p:pic>
      <p:sp>
        <p:nvSpPr>
          <p:cNvPr id="1425" name="Google Shape;1425;p30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307"/>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27" name="Google Shape;1427;p307"/>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_HEADER_1">
    <p:spTree>
      <p:nvGrpSpPr>
        <p:cNvPr id="1428" name="Shape 1428"/>
        <p:cNvGrpSpPr/>
        <p:nvPr/>
      </p:nvGrpSpPr>
      <p:grpSpPr>
        <a:xfrm>
          <a:off x="0" y="0"/>
          <a:ext cx="0" cy="0"/>
          <a:chOff x="0" y="0"/>
          <a:chExt cx="0" cy="0"/>
        </a:xfrm>
      </p:grpSpPr>
      <p:sp>
        <p:nvSpPr>
          <p:cNvPr id="1429" name="Google Shape;1429;p308"/>
          <p:cNvSpPr/>
          <p:nvPr/>
        </p:nvSpPr>
        <p:spPr>
          <a:xfrm>
            <a:off x="-54750" y="-25800"/>
            <a:ext cx="9253500" cy="51951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rgbClr val="CCCCCC"/>
              </a:solidFill>
              <a:latin typeface="Public Sans Thin"/>
              <a:ea typeface="Public Sans Thin"/>
              <a:cs typeface="Public Sans Thin"/>
              <a:sym typeface="Public Sans Thin"/>
            </a:endParaRPr>
          </a:p>
        </p:txBody>
      </p:sp>
      <p:sp>
        <p:nvSpPr>
          <p:cNvPr id="1430" name="Google Shape;1430;p30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431" name="Google Shape;1431;p3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32" name="Google Shape;1432;p308"/>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433" name="Google Shape;1433;p308"/>
          <p:cNvPicPr preferRelativeResize="0"/>
          <p:nvPr/>
        </p:nvPicPr>
        <p:blipFill rotWithShape="1">
          <a:blip r:embed="rId3">
            <a:alphaModFix/>
          </a:blip>
          <a:srcRect b="0" l="0" r="52783" t="1652"/>
          <a:stretch/>
        </p:blipFill>
        <p:spPr>
          <a:xfrm>
            <a:off x="-54750" y="-25800"/>
            <a:ext cx="425850" cy="5195100"/>
          </a:xfrm>
          <a:prstGeom prst="rect">
            <a:avLst/>
          </a:prstGeom>
          <a:noFill/>
          <a:ln>
            <a:noFill/>
          </a:ln>
        </p:spPr>
      </p:pic>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TITLE_ONLY_1">
    <p:spTree>
      <p:nvGrpSpPr>
        <p:cNvPr id="1434" name="Shape 1434"/>
        <p:cNvGrpSpPr/>
        <p:nvPr/>
      </p:nvGrpSpPr>
      <p:grpSpPr>
        <a:xfrm>
          <a:off x="0" y="0"/>
          <a:ext cx="0" cy="0"/>
          <a:chOff x="0" y="0"/>
          <a:chExt cx="0" cy="0"/>
        </a:xfrm>
      </p:grpSpPr>
      <p:sp>
        <p:nvSpPr>
          <p:cNvPr id="1435" name="Google Shape;1435;p309"/>
          <p:cNvSpPr/>
          <p:nvPr/>
        </p:nvSpPr>
        <p:spPr>
          <a:xfrm>
            <a:off x="-55425" y="-17575"/>
            <a:ext cx="9253500" cy="10407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30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437" name="Google Shape;1437;p3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38" name="Google Shape;1438;p309"/>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rtl="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pic>
        <p:nvPicPr>
          <p:cNvPr id="1439" name="Google Shape;1439;p309"/>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CUSTOM">
    <p:spTree>
      <p:nvGrpSpPr>
        <p:cNvPr id="1440" name="Shape 1440"/>
        <p:cNvGrpSpPr/>
        <p:nvPr/>
      </p:nvGrpSpPr>
      <p:grpSpPr>
        <a:xfrm>
          <a:off x="0" y="0"/>
          <a:ext cx="0" cy="0"/>
          <a:chOff x="0" y="0"/>
          <a:chExt cx="0" cy="0"/>
        </a:xfrm>
      </p:grpSpPr>
      <p:pic>
        <p:nvPicPr>
          <p:cNvPr id="1441" name="Google Shape;1441;p310"/>
          <p:cNvPicPr preferRelativeResize="0"/>
          <p:nvPr/>
        </p:nvPicPr>
        <p:blipFill rotWithShape="1">
          <a:blip r:embed="rId2">
            <a:alphaModFix/>
          </a:blip>
          <a:srcRect b="0" l="0" r="0" t="0"/>
          <a:stretch/>
        </p:blipFill>
        <p:spPr>
          <a:xfrm>
            <a:off x="-29375" y="-34931"/>
            <a:ext cx="9206100" cy="5178432"/>
          </a:xfrm>
          <a:prstGeom prst="rect">
            <a:avLst/>
          </a:prstGeom>
          <a:noFill/>
          <a:ln>
            <a:noFill/>
          </a:ln>
        </p:spPr>
      </p:pic>
      <p:sp>
        <p:nvSpPr>
          <p:cNvPr id="1442" name="Google Shape;1442;p310"/>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310"/>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44" name="Google Shape;1444;p310"/>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45" name="Shape 1445"/>
        <p:cNvGrpSpPr/>
        <p:nvPr/>
      </p:nvGrpSpPr>
      <p:grpSpPr>
        <a:xfrm>
          <a:off x="0" y="0"/>
          <a:ext cx="0" cy="0"/>
          <a:chOff x="0" y="0"/>
          <a:chExt cx="0" cy="0"/>
        </a:xfrm>
      </p:grpSpPr>
      <p:sp>
        <p:nvSpPr>
          <p:cNvPr id="1446" name="Google Shape;1446;p3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7" name="Shape 1447"/>
        <p:cNvGrpSpPr/>
        <p:nvPr/>
      </p:nvGrpSpPr>
      <p:grpSpPr>
        <a:xfrm>
          <a:off x="0" y="0"/>
          <a:ext cx="0" cy="0"/>
          <a:chOff x="0" y="0"/>
          <a:chExt cx="0" cy="0"/>
        </a:xfrm>
      </p:grpSpPr>
      <p:sp>
        <p:nvSpPr>
          <p:cNvPr id="1448" name="Google Shape;1448;p3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49" name="Google Shape;1449;p3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50" name="Google Shape;1450;p312"/>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1451" name="Shape 1451"/>
        <p:cNvGrpSpPr/>
        <p:nvPr/>
      </p:nvGrpSpPr>
      <p:grpSpPr>
        <a:xfrm>
          <a:off x="0" y="0"/>
          <a:ext cx="0" cy="0"/>
          <a:chOff x="0" y="0"/>
          <a:chExt cx="0" cy="0"/>
        </a:xfrm>
      </p:grpSpPr>
      <p:sp>
        <p:nvSpPr>
          <p:cNvPr id="1452" name="Google Shape;1452;p313"/>
          <p:cNvSpPr txBox="1"/>
          <p:nvPr>
            <p:ph type="ctrTitle"/>
          </p:nvPr>
        </p:nvSpPr>
        <p:spPr>
          <a:xfrm>
            <a:off x="1106551" y="896975"/>
            <a:ext cx="73659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453" name="Google Shape;1453;p313"/>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1pPr>
            <a:lvl2pPr lvl="1" rt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2pPr>
            <a:lvl3pPr lvl="2" rt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3pPr>
            <a:lvl4pPr lvl="3" rt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4pPr>
            <a:lvl5pPr lvl="4" rt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5pPr>
            <a:lvl6pPr lvl="5" rt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6pPr>
            <a:lvl7pPr lvl="6" rt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7pPr>
            <a:lvl8pPr lvl="7" rt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8pPr>
            <a:lvl9pPr lvl="8" rt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9pPr>
          </a:lstStyle>
          <a:p/>
        </p:txBody>
      </p:sp>
      <p:sp>
        <p:nvSpPr>
          <p:cNvPr id="1454" name="Google Shape;1454;p3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55" name="Google Shape;1455;p313"/>
          <p:cNvPicPr preferRelativeResize="0"/>
          <p:nvPr/>
        </p:nvPicPr>
        <p:blipFill rotWithShape="1">
          <a:blip r:embed="rId2">
            <a:alphaModFix/>
          </a:blip>
          <a:srcRect b="29" l="0" r="0" t="29"/>
          <a:stretch/>
        </p:blipFill>
        <p:spPr>
          <a:xfrm>
            <a:off x="3900300" y="4363456"/>
            <a:ext cx="1343402" cy="586275"/>
          </a:xfrm>
          <a:prstGeom prst="rect">
            <a:avLst/>
          </a:prstGeom>
          <a:noFill/>
          <a:ln>
            <a:noFill/>
          </a:ln>
        </p:spPr>
      </p:pic>
    </p:spTree>
  </p:cSld>
  <p:clrMapOvr>
    <a:masterClrMapping/>
  </p:clrMapOvr>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1456" name="Shape 1456"/>
        <p:cNvGrpSpPr/>
        <p:nvPr/>
      </p:nvGrpSpPr>
      <p:grpSpPr>
        <a:xfrm>
          <a:off x="0" y="0"/>
          <a:ext cx="0" cy="0"/>
          <a:chOff x="0" y="0"/>
          <a:chExt cx="0" cy="0"/>
        </a:xfrm>
      </p:grpSpPr>
      <p:sp>
        <p:nvSpPr>
          <p:cNvPr id="1457" name="Google Shape;1457;p3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458" name="Google Shape;1458;p3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59" name="Google Shape;1459;p314"/>
          <p:cNvPicPr preferRelativeResize="0"/>
          <p:nvPr/>
        </p:nvPicPr>
        <p:blipFill rotWithShape="1">
          <a:blip r:embed="rId2">
            <a:alphaModFix/>
          </a:blip>
          <a:srcRect b="0" l="24591" r="45680" t="21092"/>
          <a:stretch/>
        </p:blipFill>
        <p:spPr>
          <a:xfrm>
            <a:off x="-54750" y="-25800"/>
            <a:ext cx="425850" cy="5195100"/>
          </a:xfrm>
          <a:prstGeom prst="rect">
            <a:avLst/>
          </a:prstGeom>
          <a:noFill/>
          <a:ln>
            <a:noFill/>
          </a:ln>
        </p:spPr>
      </p:pic>
    </p:spTree>
  </p:cSld>
  <p:clrMapOvr>
    <a:masterClrMapping/>
  </p:clrMapOvr>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_HEADER_2">
    <p:spTree>
      <p:nvGrpSpPr>
        <p:cNvPr id="1460" name="Shape 1460"/>
        <p:cNvGrpSpPr/>
        <p:nvPr/>
      </p:nvGrpSpPr>
      <p:grpSpPr>
        <a:xfrm>
          <a:off x="0" y="0"/>
          <a:ext cx="0" cy="0"/>
          <a:chOff x="0" y="0"/>
          <a:chExt cx="0" cy="0"/>
        </a:xfrm>
      </p:grpSpPr>
      <p:sp>
        <p:nvSpPr>
          <p:cNvPr id="1461" name="Google Shape;1461;p315"/>
          <p:cNvSpPr/>
          <p:nvPr/>
        </p:nvSpPr>
        <p:spPr>
          <a:xfrm>
            <a:off x="-19800" y="-31675"/>
            <a:ext cx="9229800" cy="5238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31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3600"/>
              <a:buNone/>
              <a:defRPr sz="3600">
                <a:solidFill>
                  <a:srgbClr val="FFFFFF"/>
                </a:solidFill>
              </a:defRPr>
            </a:lvl1pPr>
            <a:lvl2pPr lvl="1" rtl="0" algn="ctr">
              <a:lnSpc>
                <a:spcPct val="100000"/>
              </a:lnSpc>
              <a:spcBef>
                <a:spcPts val="0"/>
              </a:spcBef>
              <a:spcAft>
                <a:spcPts val="0"/>
              </a:spcAft>
              <a:buClr>
                <a:srgbClr val="FFFFFF"/>
              </a:buClr>
              <a:buSzPts val="3600"/>
              <a:buNone/>
              <a:defRPr sz="3600">
                <a:solidFill>
                  <a:srgbClr val="FFFFFF"/>
                </a:solidFill>
              </a:defRPr>
            </a:lvl2pPr>
            <a:lvl3pPr lvl="2" rtl="0" algn="ctr">
              <a:lnSpc>
                <a:spcPct val="100000"/>
              </a:lnSpc>
              <a:spcBef>
                <a:spcPts val="0"/>
              </a:spcBef>
              <a:spcAft>
                <a:spcPts val="0"/>
              </a:spcAft>
              <a:buClr>
                <a:srgbClr val="FFFFFF"/>
              </a:buClr>
              <a:buSzPts val="3600"/>
              <a:buNone/>
              <a:defRPr sz="3600">
                <a:solidFill>
                  <a:srgbClr val="FFFFFF"/>
                </a:solidFill>
              </a:defRPr>
            </a:lvl3pPr>
            <a:lvl4pPr lvl="3" rtl="0" algn="ctr">
              <a:lnSpc>
                <a:spcPct val="100000"/>
              </a:lnSpc>
              <a:spcBef>
                <a:spcPts val="0"/>
              </a:spcBef>
              <a:spcAft>
                <a:spcPts val="0"/>
              </a:spcAft>
              <a:buClr>
                <a:srgbClr val="FFFFFF"/>
              </a:buClr>
              <a:buSzPts val="3600"/>
              <a:buNone/>
              <a:defRPr sz="3600">
                <a:solidFill>
                  <a:srgbClr val="FFFFFF"/>
                </a:solidFill>
              </a:defRPr>
            </a:lvl4pPr>
            <a:lvl5pPr lvl="4" rtl="0" algn="ctr">
              <a:lnSpc>
                <a:spcPct val="100000"/>
              </a:lnSpc>
              <a:spcBef>
                <a:spcPts val="0"/>
              </a:spcBef>
              <a:spcAft>
                <a:spcPts val="0"/>
              </a:spcAft>
              <a:buClr>
                <a:srgbClr val="FFFFFF"/>
              </a:buClr>
              <a:buSzPts val="3600"/>
              <a:buNone/>
              <a:defRPr sz="3600">
                <a:solidFill>
                  <a:srgbClr val="FFFFFF"/>
                </a:solidFill>
              </a:defRPr>
            </a:lvl5pPr>
            <a:lvl6pPr lvl="5" rtl="0" algn="ctr">
              <a:lnSpc>
                <a:spcPct val="100000"/>
              </a:lnSpc>
              <a:spcBef>
                <a:spcPts val="0"/>
              </a:spcBef>
              <a:spcAft>
                <a:spcPts val="0"/>
              </a:spcAft>
              <a:buClr>
                <a:srgbClr val="FFFFFF"/>
              </a:buClr>
              <a:buSzPts val="3600"/>
              <a:buNone/>
              <a:defRPr sz="3600">
                <a:solidFill>
                  <a:srgbClr val="FFFFFF"/>
                </a:solidFill>
              </a:defRPr>
            </a:lvl6pPr>
            <a:lvl7pPr lvl="6" rtl="0" algn="ctr">
              <a:lnSpc>
                <a:spcPct val="100000"/>
              </a:lnSpc>
              <a:spcBef>
                <a:spcPts val="0"/>
              </a:spcBef>
              <a:spcAft>
                <a:spcPts val="0"/>
              </a:spcAft>
              <a:buClr>
                <a:srgbClr val="FFFFFF"/>
              </a:buClr>
              <a:buSzPts val="3600"/>
              <a:buNone/>
              <a:defRPr sz="3600">
                <a:solidFill>
                  <a:srgbClr val="FFFFFF"/>
                </a:solidFill>
              </a:defRPr>
            </a:lvl7pPr>
            <a:lvl8pPr lvl="7" rtl="0" algn="ctr">
              <a:lnSpc>
                <a:spcPct val="100000"/>
              </a:lnSpc>
              <a:spcBef>
                <a:spcPts val="0"/>
              </a:spcBef>
              <a:spcAft>
                <a:spcPts val="0"/>
              </a:spcAft>
              <a:buClr>
                <a:srgbClr val="FFFFFF"/>
              </a:buClr>
              <a:buSzPts val="3600"/>
              <a:buNone/>
              <a:defRPr sz="3600">
                <a:solidFill>
                  <a:srgbClr val="FFFFFF"/>
                </a:solidFill>
              </a:defRPr>
            </a:lvl8pPr>
            <a:lvl9pPr lvl="8" rtl="0" algn="ctr">
              <a:lnSpc>
                <a:spcPct val="100000"/>
              </a:lnSpc>
              <a:spcBef>
                <a:spcPts val="0"/>
              </a:spcBef>
              <a:spcAft>
                <a:spcPts val="0"/>
              </a:spcAft>
              <a:buClr>
                <a:srgbClr val="FFFFFF"/>
              </a:buClr>
              <a:buSzPts val="3600"/>
              <a:buNone/>
              <a:defRPr sz="3600">
                <a:solidFill>
                  <a:srgbClr val="FFFFFF"/>
                </a:solidFill>
              </a:defRPr>
            </a:lvl9pPr>
          </a:lstStyle>
          <a:p/>
        </p:txBody>
      </p:sp>
      <p:sp>
        <p:nvSpPr>
          <p:cNvPr id="1463" name="Google Shape;1463;p3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64" name="Google Shape;1464;p315"/>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pic>
        <p:nvPicPr>
          <p:cNvPr id="1465" name="Google Shape;1465;p315"/>
          <p:cNvPicPr preferRelativeResize="0"/>
          <p:nvPr/>
        </p:nvPicPr>
        <p:blipFill rotWithShape="1">
          <a:blip r:embed="rId3">
            <a:alphaModFix/>
          </a:blip>
          <a:srcRect b="0" l="30905" r="30901" t="0"/>
          <a:stretch/>
        </p:blipFill>
        <p:spPr>
          <a:xfrm>
            <a:off x="-54750" y="-25800"/>
            <a:ext cx="425850" cy="5195100"/>
          </a:xfrm>
          <a:prstGeom prst="rect">
            <a:avLst/>
          </a:prstGeom>
          <a:noFill/>
          <a:ln>
            <a:noFill/>
          </a:ln>
        </p:spPr>
      </p:pic>
    </p:spTree>
  </p:cSld>
  <p:clrMapOvr>
    <a:masterClrMapping/>
  </p:clrMapOvr>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_HEADER_1_1">
    <p:spTree>
      <p:nvGrpSpPr>
        <p:cNvPr id="1466" name="Shape 1466"/>
        <p:cNvGrpSpPr/>
        <p:nvPr/>
      </p:nvGrpSpPr>
      <p:grpSpPr>
        <a:xfrm>
          <a:off x="0" y="0"/>
          <a:ext cx="0" cy="0"/>
          <a:chOff x="0" y="0"/>
          <a:chExt cx="0" cy="0"/>
        </a:xfrm>
      </p:grpSpPr>
      <p:sp>
        <p:nvSpPr>
          <p:cNvPr id="1467" name="Google Shape;1467;p316"/>
          <p:cNvSpPr/>
          <p:nvPr/>
        </p:nvSpPr>
        <p:spPr>
          <a:xfrm>
            <a:off x="-54750" y="-25800"/>
            <a:ext cx="9253500" cy="51951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3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469" name="Google Shape;1469;p3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70" name="Google Shape;1470;p316"/>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471" name="Google Shape;1471;p316"/>
          <p:cNvPicPr preferRelativeResize="0"/>
          <p:nvPr/>
        </p:nvPicPr>
        <p:blipFill rotWithShape="1">
          <a:blip r:embed="rId3">
            <a:alphaModFix/>
          </a:blip>
          <a:srcRect b="0" l="32496" r="32493" t="0"/>
          <a:stretch/>
        </p:blipFill>
        <p:spPr>
          <a:xfrm>
            <a:off x="-54750" y="-25800"/>
            <a:ext cx="425850" cy="51951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3" name="Shape 163"/>
        <p:cNvGrpSpPr/>
        <p:nvPr/>
      </p:nvGrpSpPr>
      <p:grpSpPr>
        <a:xfrm>
          <a:off x="0" y="0"/>
          <a:ext cx="0" cy="0"/>
          <a:chOff x="0" y="0"/>
          <a:chExt cx="0" cy="0"/>
        </a:xfrm>
      </p:grpSpPr>
      <p:sp>
        <p:nvSpPr>
          <p:cNvPr id="164" name="Google Shape;164;p3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65" name="Google Shape;165;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_HEADER_1_1_1_1">
    <p:spTree>
      <p:nvGrpSpPr>
        <p:cNvPr id="1472" name="Shape 1472"/>
        <p:cNvGrpSpPr/>
        <p:nvPr/>
      </p:nvGrpSpPr>
      <p:grpSpPr>
        <a:xfrm>
          <a:off x="0" y="0"/>
          <a:ext cx="0" cy="0"/>
          <a:chOff x="0" y="0"/>
          <a:chExt cx="0" cy="0"/>
        </a:xfrm>
      </p:grpSpPr>
      <p:sp>
        <p:nvSpPr>
          <p:cNvPr id="1473" name="Google Shape;1473;p317"/>
          <p:cNvSpPr/>
          <p:nvPr/>
        </p:nvSpPr>
        <p:spPr>
          <a:xfrm>
            <a:off x="-54750" y="-25800"/>
            <a:ext cx="9253500" cy="51951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3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475" name="Google Shape;1475;p3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76" name="Google Shape;1476;p317"/>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477" name="Google Shape;1477;p317"/>
          <p:cNvPicPr preferRelativeResize="0"/>
          <p:nvPr/>
        </p:nvPicPr>
        <p:blipFill rotWithShape="1">
          <a:blip r:embed="rId3">
            <a:alphaModFix/>
          </a:blip>
          <a:srcRect b="0" l="31845" r="31838" t="0"/>
          <a:stretch/>
        </p:blipFill>
        <p:spPr>
          <a:xfrm>
            <a:off x="-54750" y="-25800"/>
            <a:ext cx="425850" cy="5195100"/>
          </a:xfrm>
          <a:prstGeom prst="rect">
            <a:avLst/>
          </a:prstGeom>
          <a:noFill/>
          <a:ln>
            <a:noFill/>
          </a:ln>
        </p:spPr>
      </p:pic>
    </p:spTree>
  </p:cSld>
  <p:clrMapOvr>
    <a:masterClrMapping/>
  </p:clrMapOvr>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_HEADER_1_1_1_1_1">
    <p:spTree>
      <p:nvGrpSpPr>
        <p:cNvPr id="1478" name="Shape 1478"/>
        <p:cNvGrpSpPr/>
        <p:nvPr/>
      </p:nvGrpSpPr>
      <p:grpSpPr>
        <a:xfrm>
          <a:off x="0" y="0"/>
          <a:ext cx="0" cy="0"/>
          <a:chOff x="0" y="0"/>
          <a:chExt cx="0" cy="0"/>
        </a:xfrm>
      </p:grpSpPr>
      <p:sp>
        <p:nvSpPr>
          <p:cNvPr id="1479" name="Google Shape;1479;p318"/>
          <p:cNvSpPr/>
          <p:nvPr/>
        </p:nvSpPr>
        <p:spPr>
          <a:xfrm>
            <a:off x="-54750" y="-25800"/>
            <a:ext cx="9253500" cy="51951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3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481" name="Google Shape;1481;p3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82" name="Google Shape;1482;p318"/>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483" name="Google Shape;1483;p318"/>
          <p:cNvPicPr preferRelativeResize="0"/>
          <p:nvPr/>
        </p:nvPicPr>
        <p:blipFill rotWithShape="1">
          <a:blip r:embed="rId3">
            <a:alphaModFix/>
          </a:blip>
          <a:srcRect b="0" l="24591" r="45680" t="21092"/>
          <a:stretch/>
        </p:blipFill>
        <p:spPr>
          <a:xfrm>
            <a:off x="-54750" y="-25800"/>
            <a:ext cx="425850" cy="5195100"/>
          </a:xfrm>
          <a:prstGeom prst="rect">
            <a:avLst/>
          </a:prstGeom>
          <a:noFill/>
          <a:ln>
            <a:noFill/>
          </a:ln>
        </p:spPr>
      </p:pic>
    </p:spTree>
  </p:cSld>
  <p:clrMapOvr>
    <a:masterClrMapping/>
  </p:clrMapOvr>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_HEADER_1_1_1_1_1_1">
    <p:spTree>
      <p:nvGrpSpPr>
        <p:cNvPr id="1484" name="Shape 1484"/>
        <p:cNvGrpSpPr/>
        <p:nvPr/>
      </p:nvGrpSpPr>
      <p:grpSpPr>
        <a:xfrm>
          <a:off x="0" y="0"/>
          <a:ext cx="0" cy="0"/>
          <a:chOff x="0" y="0"/>
          <a:chExt cx="0" cy="0"/>
        </a:xfrm>
      </p:grpSpPr>
      <p:pic>
        <p:nvPicPr>
          <p:cNvPr id="1485" name="Google Shape;1485;p319"/>
          <p:cNvPicPr preferRelativeResize="0"/>
          <p:nvPr/>
        </p:nvPicPr>
        <p:blipFill rotWithShape="1">
          <a:blip r:embed="rId2">
            <a:alphaModFix/>
          </a:blip>
          <a:srcRect b="0" l="0" r="0" t="0"/>
          <a:stretch/>
        </p:blipFill>
        <p:spPr>
          <a:xfrm flipH="1">
            <a:off x="-25862" y="-25800"/>
            <a:ext cx="9195725" cy="5195100"/>
          </a:xfrm>
          <a:prstGeom prst="rect">
            <a:avLst/>
          </a:prstGeom>
          <a:noFill/>
          <a:ln>
            <a:noFill/>
          </a:ln>
        </p:spPr>
      </p:pic>
      <p:sp>
        <p:nvSpPr>
          <p:cNvPr id="1486" name="Google Shape;1486;p31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487" name="Google Shape;1487;p3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88" name="Google Shape;1488;p319"/>
          <p:cNvPicPr preferRelativeResize="0"/>
          <p:nvPr/>
        </p:nvPicPr>
        <p:blipFill rotWithShape="1">
          <a:blip r:embed="rId3">
            <a:alphaModFix/>
          </a:blip>
          <a:srcRect b="29" l="0" r="0" t="29"/>
          <a:stretch/>
        </p:blipFill>
        <p:spPr>
          <a:xfrm>
            <a:off x="7768711" y="4582700"/>
            <a:ext cx="901888" cy="393599"/>
          </a:xfrm>
          <a:prstGeom prst="rect">
            <a:avLst/>
          </a:prstGeom>
          <a:noFill/>
          <a:ln>
            <a:noFill/>
          </a:ln>
        </p:spPr>
      </p:pic>
      <p:pic>
        <p:nvPicPr>
          <p:cNvPr id="1489" name="Google Shape;1489;p319"/>
          <p:cNvPicPr preferRelativeResize="0"/>
          <p:nvPr/>
        </p:nvPicPr>
        <p:blipFill rotWithShape="1">
          <a:blip r:embed="rId4">
            <a:alphaModFix/>
          </a:blip>
          <a:srcRect b="0" l="24591" r="45680" t="21092"/>
          <a:stretch/>
        </p:blipFill>
        <p:spPr>
          <a:xfrm>
            <a:off x="-54750" y="-25800"/>
            <a:ext cx="425850" cy="5195100"/>
          </a:xfrm>
          <a:prstGeom prst="rect">
            <a:avLst/>
          </a:prstGeom>
          <a:noFill/>
          <a:ln>
            <a:noFill/>
          </a:ln>
        </p:spPr>
      </p:pic>
    </p:spTree>
  </p:cSld>
  <p:clrMapOvr>
    <a:masterClrMapping/>
  </p:clrMapOvr>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90" name="Shape 1490"/>
        <p:cNvGrpSpPr/>
        <p:nvPr/>
      </p:nvGrpSpPr>
      <p:grpSpPr>
        <a:xfrm>
          <a:off x="0" y="0"/>
          <a:ext cx="0" cy="0"/>
          <a:chOff x="0" y="0"/>
          <a:chExt cx="0" cy="0"/>
        </a:xfrm>
      </p:grpSpPr>
      <p:sp>
        <p:nvSpPr>
          <p:cNvPr id="1491" name="Google Shape;1491;p3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92" name="Google Shape;1492;p3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493" name="Google Shape;1493;p3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94" name="Google Shape;1494;p320"/>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95" name="Shape 1495"/>
        <p:cNvGrpSpPr/>
        <p:nvPr/>
      </p:nvGrpSpPr>
      <p:grpSpPr>
        <a:xfrm>
          <a:off x="0" y="0"/>
          <a:ext cx="0" cy="0"/>
          <a:chOff x="0" y="0"/>
          <a:chExt cx="0" cy="0"/>
        </a:xfrm>
      </p:grpSpPr>
      <p:sp>
        <p:nvSpPr>
          <p:cNvPr id="1496" name="Google Shape;1496;p3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97" name="Google Shape;1497;p32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498" name="Google Shape;1498;p32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499" name="Google Shape;1499;p3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00" name="Google Shape;1500;p321"/>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TITLE_ONLY_1_1">
    <p:spTree>
      <p:nvGrpSpPr>
        <p:cNvPr id="1501" name="Shape 1501"/>
        <p:cNvGrpSpPr/>
        <p:nvPr/>
      </p:nvGrpSpPr>
      <p:grpSpPr>
        <a:xfrm>
          <a:off x="0" y="0"/>
          <a:ext cx="0" cy="0"/>
          <a:chOff x="0" y="0"/>
          <a:chExt cx="0" cy="0"/>
        </a:xfrm>
      </p:grpSpPr>
      <p:sp>
        <p:nvSpPr>
          <p:cNvPr id="1502" name="Google Shape;1502;p322"/>
          <p:cNvSpPr/>
          <p:nvPr/>
        </p:nvSpPr>
        <p:spPr>
          <a:xfrm>
            <a:off x="-55425" y="-17575"/>
            <a:ext cx="9253500" cy="1040700"/>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32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504" name="Google Shape;1504;p3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05" name="Google Shape;1505;p322"/>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rtl="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pic>
        <p:nvPicPr>
          <p:cNvPr id="1506" name="Google Shape;1506;p322"/>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TITLE_ONLY_1_1_1_1">
    <p:spTree>
      <p:nvGrpSpPr>
        <p:cNvPr id="1507" name="Shape 1507"/>
        <p:cNvGrpSpPr/>
        <p:nvPr/>
      </p:nvGrpSpPr>
      <p:grpSpPr>
        <a:xfrm>
          <a:off x="0" y="0"/>
          <a:ext cx="0" cy="0"/>
          <a:chOff x="0" y="0"/>
          <a:chExt cx="0" cy="0"/>
        </a:xfrm>
      </p:grpSpPr>
      <p:sp>
        <p:nvSpPr>
          <p:cNvPr id="1508" name="Google Shape;1508;p323"/>
          <p:cNvSpPr/>
          <p:nvPr/>
        </p:nvSpPr>
        <p:spPr>
          <a:xfrm>
            <a:off x="-55425" y="-17575"/>
            <a:ext cx="9253500" cy="10407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32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510" name="Google Shape;1510;p3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11" name="Google Shape;1511;p323"/>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rtl="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pic>
        <p:nvPicPr>
          <p:cNvPr id="1512" name="Google Shape;1512;p323"/>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TITLE_ONLY_1_1_1_1_1">
    <p:spTree>
      <p:nvGrpSpPr>
        <p:cNvPr id="1513" name="Shape 1513"/>
        <p:cNvGrpSpPr/>
        <p:nvPr/>
      </p:nvGrpSpPr>
      <p:grpSpPr>
        <a:xfrm>
          <a:off x="0" y="0"/>
          <a:ext cx="0" cy="0"/>
          <a:chOff x="0" y="0"/>
          <a:chExt cx="0" cy="0"/>
        </a:xfrm>
      </p:grpSpPr>
      <p:sp>
        <p:nvSpPr>
          <p:cNvPr id="1514" name="Google Shape;1514;p324"/>
          <p:cNvSpPr/>
          <p:nvPr/>
        </p:nvSpPr>
        <p:spPr>
          <a:xfrm>
            <a:off x="-55425" y="-17575"/>
            <a:ext cx="9253500" cy="10407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32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1516" name="Google Shape;1516;p3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17" name="Google Shape;1517;p324"/>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rtl="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rtl="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pic>
        <p:nvPicPr>
          <p:cNvPr id="1518" name="Google Shape;1518;p324"/>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19" name="Shape 1519"/>
        <p:cNvGrpSpPr/>
        <p:nvPr/>
      </p:nvGrpSpPr>
      <p:grpSpPr>
        <a:xfrm>
          <a:off x="0" y="0"/>
          <a:ext cx="0" cy="0"/>
          <a:chOff x="0" y="0"/>
          <a:chExt cx="0" cy="0"/>
        </a:xfrm>
      </p:grpSpPr>
      <p:sp>
        <p:nvSpPr>
          <p:cNvPr id="1520" name="Google Shape;1520;p3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521" name="Google Shape;1521;p3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22" name="Shape 1522"/>
        <p:cNvGrpSpPr/>
        <p:nvPr/>
      </p:nvGrpSpPr>
      <p:grpSpPr>
        <a:xfrm>
          <a:off x="0" y="0"/>
          <a:ext cx="0" cy="0"/>
          <a:chOff x="0" y="0"/>
          <a:chExt cx="0" cy="0"/>
        </a:xfrm>
      </p:grpSpPr>
      <p:sp>
        <p:nvSpPr>
          <p:cNvPr id="1523" name="Google Shape;1523;p326"/>
          <p:cNvSpPr/>
          <p:nvPr/>
        </p:nvSpPr>
        <p:spPr>
          <a:xfrm>
            <a:off x="4572000" y="-37775"/>
            <a:ext cx="4626000" cy="52188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326"/>
          <p:cNvSpPr txBox="1"/>
          <p:nvPr>
            <p:ph type="title"/>
          </p:nvPr>
        </p:nvSpPr>
        <p:spPr>
          <a:xfrm>
            <a:off x="265500" y="16903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525" name="Google Shape;1525;p326"/>
          <p:cNvSpPr txBox="1"/>
          <p:nvPr>
            <p:ph idx="1" type="subTitle"/>
          </p:nvPr>
        </p:nvSpPr>
        <p:spPr>
          <a:xfrm>
            <a:off x="265500" y="32602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26" name="Google Shape;1526;p3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Char char="●"/>
              <a:defRPr>
                <a:solidFill>
                  <a:srgbClr val="FFFFFF"/>
                </a:solidFill>
              </a:defRPr>
            </a:lvl1pPr>
            <a:lvl2pPr indent="-317500" lvl="1" marL="914400" rtl="0" algn="l">
              <a:lnSpc>
                <a:spcPct val="115000"/>
              </a:lnSpc>
              <a:spcBef>
                <a:spcPts val="1600"/>
              </a:spcBef>
              <a:spcAft>
                <a:spcPts val="0"/>
              </a:spcAft>
              <a:buClr>
                <a:srgbClr val="FFFFFF"/>
              </a:buClr>
              <a:buSzPts val="1400"/>
              <a:buChar char="○"/>
              <a:defRPr>
                <a:solidFill>
                  <a:srgbClr val="FFFFFF"/>
                </a:solidFill>
              </a:defRPr>
            </a:lvl2pPr>
            <a:lvl3pPr indent="-317500" lvl="2" marL="1371600" rtl="0" algn="l">
              <a:lnSpc>
                <a:spcPct val="115000"/>
              </a:lnSpc>
              <a:spcBef>
                <a:spcPts val="1600"/>
              </a:spcBef>
              <a:spcAft>
                <a:spcPts val="0"/>
              </a:spcAft>
              <a:buClr>
                <a:srgbClr val="FFFFFF"/>
              </a:buClr>
              <a:buSzPts val="1400"/>
              <a:buChar char="■"/>
              <a:defRPr>
                <a:solidFill>
                  <a:srgbClr val="FFFFFF"/>
                </a:solidFill>
              </a:defRPr>
            </a:lvl3pPr>
            <a:lvl4pPr indent="-317500" lvl="3" marL="1828800" rtl="0" algn="l">
              <a:lnSpc>
                <a:spcPct val="115000"/>
              </a:lnSpc>
              <a:spcBef>
                <a:spcPts val="1600"/>
              </a:spcBef>
              <a:spcAft>
                <a:spcPts val="0"/>
              </a:spcAft>
              <a:buClr>
                <a:srgbClr val="FFFFFF"/>
              </a:buClr>
              <a:buSzPts val="1400"/>
              <a:buChar char="●"/>
              <a:defRPr>
                <a:solidFill>
                  <a:srgbClr val="FFFFFF"/>
                </a:solidFill>
              </a:defRPr>
            </a:lvl4pPr>
            <a:lvl5pPr indent="-317500" lvl="4" marL="2286000" rtl="0" algn="l">
              <a:lnSpc>
                <a:spcPct val="115000"/>
              </a:lnSpc>
              <a:spcBef>
                <a:spcPts val="1600"/>
              </a:spcBef>
              <a:spcAft>
                <a:spcPts val="0"/>
              </a:spcAft>
              <a:buClr>
                <a:srgbClr val="FFFFFF"/>
              </a:buClr>
              <a:buSzPts val="1400"/>
              <a:buChar char="○"/>
              <a:defRPr>
                <a:solidFill>
                  <a:srgbClr val="FFFFFF"/>
                </a:solidFill>
              </a:defRPr>
            </a:lvl5pPr>
            <a:lvl6pPr indent="-317500" lvl="5" marL="2743200" rtl="0" algn="l">
              <a:lnSpc>
                <a:spcPct val="115000"/>
              </a:lnSpc>
              <a:spcBef>
                <a:spcPts val="1600"/>
              </a:spcBef>
              <a:spcAft>
                <a:spcPts val="0"/>
              </a:spcAft>
              <a:buClr>
                <a:srgbClr val="FFFFFF"/>
              </a:buClr>
              <a:buSzPts val="1400"/>
              <a:buChar char="■"/>
              <a:defRPr>
                <a:solidFill>
                  <a:srgbClr val="FFFFFF"/>
                </a:solidFill>
              </a:defRPr>
            </a:lvl6pPr>
            <a:lvl7pPr indent="-317500" lvl="6" marL="3200400" rtl="0" algn="l">
              <a:lnSpc>
                <a:spcPct val="115000"/>
              </a:lnSpc>
              <a:spcBef>
                <a:spcPts val="1600"/>
              </a:spcBef>
              <a:spcAft>
                <a:spcPts val="0"/>
              </a:spcAft>
              <a:buClr>
                <a:srgbClr val="FFFFFF"/>
              </a:buClr>
              <a:buSzPts val="1400"/>
              <a:buChar char="●"/>
              <a:defRPr>
                <a:solidFill>
                  <a:srgbClr val="FFFFFF"/>
                </a:solidFill>
              </a:defRPr>
            </a:lvl7pPr>
            <a:lvl8pPr indent="-317500" lvl="7" marL="3657600" rtl="0" algn="l">
              <a:lnSpc>
                <a:spcPct val="115000"/>
              </a:lnSpc>
              <a:spcBef>
                <a:spcPts val="1600"/>
              </a:spcBef>
              <a:spcAft>
                <a:spcPts val="0"/>
              </a:spcAft>
              <a:buClr>
                <a:srgbClr val="FFFFFF"/>
              </a:buClr>
              <a:buSzPts val="1400"/>
              <a:buChar char="○"/>
              <a:defRPr>
                <a:solidFill>
                  <a:srgbClr val="FFFFFF"/>
                </a:solidFill>
              </a:defRPr>
            </a:lvl8pPr>
            <a:lvl9pPr indent="-317500" lvl="8" marL="4114800" rtl="0" algn="l">
              <a:lnSpc>
                <a:spcPct val="115000"/>
              </a:lnSpc>
              <a:spcBef>
                <a:spcPts val="1600"/>
              </a:spcBef>
              <a:spcAft>
                <a:spcPts val="1600"/>
              </a:spcAft>
              <a:buClr>
                <a:srgbClr val="FFFFFF"/>
              </a:buClr>
              <a:buSzPts val="1400"/>
              <a:buChar char="■"/>
              <a:defRPr>
                <a:solidFill>
                  <a:srgbClr val="FFFFFF"/>
                </a:solidFill>
              </a:defRPr>
            </a:lvl9pPr>
          </a:lstStyle>
          <a:p/>
        </p:txBody>
      </p:sp>
      <p:sp>
        <p:nvSpPr>
          <p:cNvPr id="1527" name="Google Shape;1527;p3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6" name="Shape 166"/>
        <p:cNvGrpSpPr/>
        <p:nvPr/>
      </p:nvGrpSpPr>
      <p:grpSpPr>
        <a:xfrm>
          <a:off x="0" y="0"/>
          <a:ext cx="0" cy="0"/>
          <a:chOff x="0" y="0"/>
          <a:chExt cx="0" cy="0"/>
        </a:xfrm>
      </p:grpSpPr>
      <p:sp>
        <p:nvSpPr>
          <p:cNvPr id="167" name="Google Shape;167;p3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8" name="Google Shape;168;p3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69" name="Google Shape;16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28" name="Shape 1528"/>
        <p:cNvGrpSpPr/>
        <p:nvPr/>
      </p:nvGrpSpPr>
      <p:grpSpPr>
        <a:xfrm>
          <a:off x="0" y="0"/>
          <a:ext cx="0" cy="0"/>
          <a:chOff x="0" y="0"/>
          <a:chExt cx="0" cy="0"/>
        </a:xfrm>
      </p:grpSpPr>
      <p:sp>
        <p:nvSpPr>
          <p:cNvPr id="1529" name="Google Shape;1529;p32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1530" name="Google Shape;1530;p3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31" name="Shape 1531"/>
        <p:cNvGrpSpPr/>
        <p:nvPr/>
      </p:nvGrpSpPr>
      <p:grpSpPr>
        <a:xfrm>
          <a:off x="0" y="0"/>
          <a:ext cx="0" cy="0"/>
          <a:chOff x="0" y="0"/>
          <a:chExt cx="0" cy="0"/>
        </a:xfrm>
      </p:grpSpPr>
      <p:sp>
        <p:nvSpPr>
          <p:cNvPr id="1532" name="Google Shape;1532;p32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533" name="Google Shape;1533;p32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534" name="Google Shape;1534;p3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1535" name="Shape 1535"/>
        <p:cNvGrpSpPr/>
        <p:nvPr/>
      </p:nvGrpSpPr>
      <p:grpSpPr>
        <a:xfrm>
          <a:off x="0" y="0"/>
          <a:ext cx="0" cy="0"/>
          <a:chOff x="0" y="0"/>
          <a:chExt cx="0" cy="0"/>
        </a:xfrm>
      </p:grpSpPr>
      <p:sp>
        <p:nvSpPr>
          <p:cNvPr id="1536" name="Google Shape;1536;p3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BLANK_1">
    <p:spTree>
      <p:nvGrpSpPr>
        <p:cNvPr id="1537" name="Shape 1537"/>
        <p:cNvGrpSpPr/>
        <p:nvPr/>
      </p:nvGrpSpPr>
      <p:grpSpPr>
        <a:xfrm>
          <a:off x="0" y="0"/>
          <a:ext cx="0" cy="0"/>
          <a:chOff x="0" y="0"/>
          <a:chExt cx="0" cy="0"/>
        </a:xfrm>
      </p:grpSpPr>
      <p:sp>
        <p:nvSpPr>
          <p:cNvPr id="1538" name="Google Shape;1538;p3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39" name="Google Shape;1539;p330"/>
          <p:cNvPicPr preferRelativeResize="0"/>
          <p:nvPr/>
        </p:nvPicPr>
        <p:blipFill rotWithShape="1">
          <a:blip r:embed="rId2">
            <a:alphaModFix/>
          </a:blip>
          <a:srcRect b="29" l="0" r="0" t="29"/>
          <a:stretch/>
        </p:blipFill>
        <p:spPr>
          <a:xfrm>
            <a:off x="2914575" y="1779735"/>
            <a:ext cx="3534703" cy="1542626"/>
          </a:xfrm>
          <a:prstGeom prst="rect">
            <a:avLst/>
          </a:prstGeom>
          <a:noFill/>
          <a:ln>
            <a:noFill/>
          </a:ln>
        </p:spPr>
      </p:pic>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BLANK_1_1">
    <p:spTree>
      <p:nvGrpSpPr>
        <p:cNvPr id="1540" name="Shape 1540"/>
        <p:cNvGrpSpPr/>
        <p:nvPr/>
      </p:nvGrpSpPr>
      <p:grpSpPr>
        <a:xfrm>
          <a:off x="0" y="0"/>
          <a:ext cx="0" cy="0"/>
          <a:chOff x="0" y="0"/>
          <a:chExt cx="0" cy="0"/>
        </a:xfrm>
      </p:grpSpPr>
      <p:sp>
        <p:nvSpPr>
          <p:cNvPr id="1541" name="Google Shape;1541;p3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42" name="Google Shape;1542;p331"/>
          <p:cNvPicPr preferRelativeResize="0"/>
          <p:nvPr/>
        </p:nvPicPr>
        <p:blipFill rotWithShape="1">
          <a:blip r:embed="rId2">
            <a:alphaModFix/>
          </a:blip>
          <a:srcRect b="29" l="0" r="0" t="29"/>
          <a:stretch/>
        </p:blipFill>
        <p:spPr>
          <a:xfrm>
            <a:off x="2914575" y="1779735"/>
            <a:ext cx="3534703" cy="1542626"/>
          </a:xfrm>
          <a:prstGeom prst="rect">
            <a:avLst/>
          </a:prstGeom>
          <a:noFill/>
          <a:ln>
            <a:noFill/>
          </a:ln>
        </p:spPr>
      </p:pic>
      <p:sp>
        <p:nvSpPr>
          <p:cNvPr id="1543" name="Google Shape;1543;p331"/>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44" name="Google Shape;1544;p331"/>
          <p:cNvPicPr preferRelativeResize="0"/>
          <p:nvPr/>
        </p:nvPicPr>
        <p:blipFill rotWithShape="1">
          <a:blip r:embed="rId3">
            <a:alphaModFix/>
          </a:blip>
          <a:srcRect b="0" l="0" r="0" t="0"/>
          <a:stretch/>
        </p:blipFill>
        <p:spPr>
          <a:xfrm>
            <a:off x="2914575" y="1779735"/>
            <a:ext cx="3534701" cy="1542626"/>
          </a:xfrm>
          <a:prstGeom prst="rect">
            <a:avLst/>
          </a:prstGeom>
          <a:noFill/>
          <a:ln>
            <a:noFill/>
          </a:ln>
        </p:spPr>
      </p:pic>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CUSTOM_1">
    <p:spTree>
      <p:nvGrpSpPr>
        <p:cNvPr id="1545" name="Shape 1545"/>
        <p:cNvGrpSpPr/>
        <p:nvPr/>
      </p:nvGrpSpPr>
      <p:grpSpPr>
        <a:xfrm>
          <a:off x="0" y="0"/>
          <a:ext cx="0" cy="0"/>
          <a:chOff x="0" y="0"/>
          <a:chExt cx="0" cy="0"/>
        </a:xfrm>
      </p:grpSpPr>
      <p:pic>
        <p:nvPicPr>
          <p:cNvPr id="1546" name="Google Shape;1546;p332"/>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1547" name="Google Shape;1547;p332"/>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332"/>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49" name="Google Shape;1549;p332"/>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p:cSld name="CUSTOM_1_1">
    <p:spTree>
      <p:nvGrpSpPr>
        <p:cNvPr id="1550" name="Shape 1550"/>
        <p:cNvGrpSpPr/>
        <p:nvPr/>
      </p:nvGrpSpPr>
      <p:grpSpPr>
        <a:xfrm>
          <a:off x="0" y="0"/>
          <a:ext cx="0" cy="0"/>
          <a:chOff x="0" y="0"/>
          <a:chExt cx="0" cy="0"/>
        </a:xfrm>
      </p:grpSpPr>
      <p:pic>
        <p:nvPicPr>
          <p:cNvPr id="1551" name="Google Shape;1551;p333"/>
          <p:cNvPicPr preferRelativeResize="0"/>
          <p:nvPr/>
        </p:nvPicPr>
        <p:blipFill rotWithShape="1">
          <a:blip r:embed="rId2">
            <a:alphaModFix/>
          </a:blip>
          <a:srcRect b="0" l="0" r="0" t="0"/>
          <a:stretch/>
        </p:blipFill>
        <p:spPr>
          <a:xfrm flipH="1">
            <a:off x="-29375" y="-17469"/>
            <a:ext cx="9206100" cy="5178432"/>
          </a:xfrm>
          <a:prstGeom prst="rect">
            <a:avLst/>
          </a:prstGeom>
          <a:noFill/>
          <a:ln>
            <a:noFill/>
          </a:ln>
        </p:spPr>
      </p:pic>
      <p:sp>
        <p:nvSpPr>
          <p:cNvPr id="1552" name="Google Shape;1552;p333"/>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333"/>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54" name="Google Shape;1554;p333"/>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CUSTOM_1_1_1_1">
    <p:spTree>
      <p:nvGrpSpPr>
        <p:cNvPr id="1555" name="Shape 1555"/>
        <p:cNvGrpSpPr/>
        <p:nvPr/>
      </p:nvGrpSpPr>
      <p:grpSpPr>
        <a:xfrm>
          <a:off x="0" y="0"/>
          <a:ext cx="0" cy="0"/>
          <a:chOff x="0" y="0"/>
          <a:chExt cx="0" cy="0"/>
        </a:xfrm>
      </p:grpSpPr>
      <p:pic>
        <p:nvPicPr>
          <p:cNvPr id="1556" name="Google Shape;1556;p334"/>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1557" name="Google Shape;1557;p334"/>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334"/>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59" name="Google Shape;1559;p334"/>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CUSTOM_1_1_1_1_2">
    <p:spTree>
      <p:nvGrpSpPr>
        <p:cNvPr id="1560" name="Shape 1560"/>
        <p:cNvGrpSpPr/>
        <p:nvPr/>
      </p:nvGrpSpPr>
      <p:grpSpPr>
        <a:xfrm>
          <a:off x="0" y="0"/>
          <a:ext cx="0" cy="0"/>
          <a:chOff x="0" y="0"/>
          <a:chExt cx="0" cy="0"/>
        </a:xfrm>
      </p:grpSpPr>
      <p:pic>
        <p:nvPicPr>
          <p:cNvPr id="1561" name="Google Shape;1561;p335"/>
          <p:cNvPicPr preferRelativeResize="0"/>
          <p:nvPr/>
        </p:nvPicPr>
        <p:blipFill rotWithShape="1">
          <a:blip r:embed="rId2">
            <a:alphaModFix/>
          </a:blip>
          <a:srcRect b="0" l="59" r="59" t="0"/>
          <a:stretch/>
        </p:blipFill>
        <p:spPr>
          <a:xfrm>
            <a:off x="-29375" y="-16619"/>
            <a:ext cx="9206106" cy="5178430"/>
          </a:xfrm>
          <a:prstGeom prst="rect">
            <a:avLst/>
          </a:prstGeom>
          <a:noFill/>
          <a:ln>
            <a:noFill/>
          </a:ln>
        </p:spPr>
      </p:pic>
      <p:sp>
        <p:nvSpPr>
          <p:cNvPr id="1562" name="Google Shape;1562;p33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335"/>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64" name="Google Shape;1564;p335"/>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CUSTOM_1_1_1_1_1">
    <p:spTree>
      <p:nvGrpSpPr>
        <p:cNvPr id="1565" name="Shape 1565"/>
        <p:cNvGrpSpPr/>
        <p:nvPr/>
      </p:nvGrpSpPr>
      <p:grpSpPr>
        <a:xfrm>
          <a:off x="0" y="0"/>
          <a:ext cx="0" cy="0"/>
          <a:chOff x="0" y="0"/>
          <a:chExt cx="0" cy="0"/>
        </a:xfrm>
      </p:grpSpPr>
      <p:pic>
        <p:nvPicPr>
          <p:cNvPr id="1566" name="Google Shape;1566;p336"/>
          <p:cNvPicPr preferRelativeResize="0"/>
          <p:nvPr/>
        </p:nvPicPr>
        <p:blipFill rotWithShape="1">
          <a:blip r:embed="rId2">
            <a:alphaModFix/>
          </a:blip>
          <a:srcRect b="0" l="0" r="0" t="0"/>
          <a:stretch/>
        </p:blipFill>
        <p:spPr>
          <a:xfrm>
            <a:off x="-29375" y="-17469"/>
            <a:ext cx="9206100" cy="5178432"/>
          </a:xfrm>
          <a:prstGeom prst="rect">
            <a:avLst/>
          </a:prstGeom>
          <a:noFill/>
          <a:ln>
            <a:noFill/>
          </a:ln>
        </p:spPr>
      </p:pic>
      <p:sp>
        <p:nvSpPr>
          <p:cNvPr id="1567" name="Google Shape;1567;p33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336"/>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69" name="Google Shape;1569;p336"/>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170" name="Shape 170"/>
        <p:cNvGrpSpPr/>
        <p:nvPr/>
      </p:nvGrpSpPr>
      <p:grpSpPr>
        <a:xfrm>
          <a:off x="0" y="0"/>
          <a:ext cx="0" cy="0"/>
          <a:chOff x="0" y="0"/>
          <a:chExt cx="0" cy="0"/>
        </a:xfrm>
      </p:grpSpPr>
      <p:sp>
        <p:nvSpPr>
          <p:cNvPr id="171" name="Google Shape;17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CUSTOM_1_1_1_1_1_1">
    <p:spTree>
      <p:nvGrpSpPr>
        <p:cNvPr id="1570" name="Shape 1570"/>
        <p:cNvGrpSpPr/>
        <p:nvPr/>
      </p:nvGrpSpPr>
      <p:grpSpPr>
        <a:xfrm>
          <a:off x="0" y="0"/>
          <a:ext cx="0" cy="0"/>
          <a:chOff x="0" y="0"/>
          <a:chExt cx="0" cy="0"/>
        </a:xfrm>
      </p:grpSpPr>
      <p:pic>
        <p:nvPicPr>
          <p:cNvPr id="1571" name="Google Shape;1571;p337"/>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1572" name="Google Shape;1572;p33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337"/>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74" name="Google Shape;1574;p337"/>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CUSTOM_1_1_1_1_1_1_1">
    <p:spTree>
      <p:nvGrpSpPr>
        <p:cNvPr id="1575" name="Shape 1575"/>
        <p:cNvGrpSpPr/>
        <p:nvPr/>
      </p:nvGrpSpPr>
      <p:grpSpPr>
        <a:xfrm>
          <a:off x="0" y="0"/>
          <a:ext cx="0" cy="0"/>
          <a:chOff x="0" y="0"/>
          <a:chExt cx="0" cy="0"/>
        </a:xfrm>
      </p:grpSpPr>
      <p:pic>
        <p:nvPicPr>
          <p:cNvPr id="1576" name="Google Shape;1576;p338"/>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1577" name="Google Shape;1577;p33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338"/>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79" name="Google Shape;1579;p338"/>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CUSTOM_1_1_1_1_1_1_1_1">
    <p:spTree>
      <p:nvGrpSpPr>
        <p:cNvPr id="1580" name="Shape 1580"/>
        <p:cNvGrpSpPr/>
        <p:nvPr/>
      </p:nvGrpSpPr>
      <p:grpSpPr>
        <a:xfrm>
          <a:off x="0" y="0"/>
          <a:ext cx="0" cy="0"/>
          <a:chOff x="0" y="0"/>
          <a:chExt cx="0" cy="0"/>
        </a:xfrm>
      </p:grpSpPr>
      <p:pic>
        <p:nvPicPr>
          <p:cNvPr id="1581" name="Google Shape;1581;p339"/>
          <p:cNvPicPr preferRelativeResize="0"/>
          <p:nvPr/>
        </p:nvPicPr>
        <p:blipFill rotWithShape="1">
          <a:blip r:embed="rId2">
            <a:alphaModFix/>
          </a:blip>
          <a:srcRect b="0" l="0" r="0" t="0"/>
          <a:stretch/>
        </p:blipFill>
        <p:spPr>
          <a:xfrm>
            <a:off x="-29375" y="-17469"/>
            <a:ext cx="9206100" cy="5178432"/>
          </a:xfrm>
          <a:prstGeom prst="rect">
            <a:avLst/>
          </a:prstGeom>
          <a:noFill/>
          <a:ln>
            <a:noFill/>
          </a:ln>
        </p:spPr>
      </p:pic>
      <p:sp>
        <p:nvSpPr>
          <p:cNvPr id="1582" name="Google Shape;1582;p33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339"/>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84" name="Google Shape;1584;p339"/>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CUSTOM_1_1_1_1_1_1_1_1_1">
    <p:spTree>
      <p:nvGrpSpPr>
        <p:cNvPr id="1585" name="Shape 1585"/>
        <p:cNvGrpSpPr/>
        <p:nvPr/>
      </p:nvGrpSpPr>
      <p:grpSpPr>
        <a:xfrm>
          <a:off x="0" y="0"/>
          <a:ext cx="0" cy="0"/>
          <a:chOff x="0" y="0"/>
          <a:chExt cx="0" cy="0"/>
        </a:xfrm>
      </p:grpSpPr>
      <p:pic>
        <p:nvPicPr>
          <p:cNvPr id="1586" name="Google Shape;1586;p340"/>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1587" name="Google Shape;1587;p340"/>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340"/>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89" name="Google Shape;1589;p340"/>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CUSTOM_1_1_1_1_1_1_1_1_1_1">
    <p:spTree>
      <p:nvGrpSpPr>
        <p:cNvPr id="1590" name="Shape 1590"/>
        <p:cNvGrpSpPr/>
        <p:nvPr/>
      </p:nvGrpSpPr>
      <p:grpSpPr>
        <a:xfrm>
          <a:off x="0" y="0"/>
          <a:ext cx="0" cy="0"/>
          <a:chOff x="0" y="0"/>
          <a:chExt cx="0" cy="0"/>
        </a:xfrm>
      </p:grpSpPr>
      <p:pic>
        <p:nvPicPr>
          <p:cNvPr id="1591" name="Google Shape;1591;p341"/>
          <p:cNvPicPr preferRelativeResize="0"/>
          <p:nvPr/>
        </p:nvPicPr>
        <p:blipFill rotWithShape="1">
          <a:blip r:embed="rId2">
            <a:alphaModFix/>
          </a:blip>
          <a:srcRect b="0" l="0" r="0" t="0"/>
          <a:stretch/>
        </p:blipFill>
        <p:spPr>
          <a:xfrm>
            <a:off x="-29375" y="-34925"/>
            <a:ext cx="9206100" cy="5233121"/>
          </a:xfrm>
          <a:prstGeom prst="rect">
            <a:avLst/>
          </a:prstGeom>
          <a:noFill/>
          <a:ln>
            <a:noFill/>
          </a:ln>
        </p:spPr>
      </p:pic>
      <p:sp>
        <p:nvSpPr>
          <p:cNvPr id="1592" name="Google Shape;1592;p341"/>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341"/>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94" name="Google Shape;1594;p341"/>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95" name="Shape 1595"/>
        <p:cNvGrpSpPr/>
        <p:nvPr/>
      </p:nvGrpSpPr>
      <p:grpSpPr>
        <a:xfrm>
          <a:off x="0" y="0"/>
          <a:ext cx="0" cy="0"/>
          <a:chOff x="0" y="0"/>
          <a:chExt cx="0" cy="0"/>
        </a:xfrm>
      </p:grpSpPr>
      <p:sp>
        <p:nvSpPr>
          <p:cNvPr id="1596" name="Google Shape;1596;p342"/>
          <p:cNvSpPr txBox="1"/>
          <p:nvPr>
            <p:ph type="title"/>
          </p:nvPr>
        </p:nvSpPr>
        <p:spPr>
          <a:xfrm>
            <a:off x="457200" y="114539"/>
            <a:ext cx="5791200" cy="10287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Clr>
                <a:schemeClr val="dk2"/>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97" name="Google Shape;1597;p342"/>
          <p:cNvSpPr txBox="1"/>
          <p:nvPr>
            <p:ph idx="1" type="body"/>
          </p:nvPr>
        </p:nvSpPr>
        <p:spPr>
          <a:xfrm>
            <a:off x="1630680" y="1181100"/>
            <a:ext cx="3291900" cy="33945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500"/>
              </a:spcBef>
              <a:spcAft>
                <a:spcPts val="0"/>
              </a:spcAft>
              <a:buSzPts val="1800"/>
              <a:buChar char="○"/>
              <a:defRPr sz="1800"/>
            </a:lvl2pPr>
            <a:lvl3pPr indent="-323850" lvl="2" marL="1371600" rtl="0" algn="l">
              <a:spcBef>
                <a:spcPts val="300"/>
              </a:spcBef>
              <a:spcAft>
                <a:spcPts val="0"/>
              </a:spcAft>
              <a:buSzPts val="1500"/>
              <a:buChar char="■"/>
              <a:defRPr sz="1500"/>
            </a:lvl3pPr>
            <a:lvl4pPr indent="-317500" lvl="3" marL="1828800" rtl="0" algn="l">
              <a:spcBef>
                <a:spcPts val="300"/>
              </a:spcBef>
              <a:spcAft>
                <a:spcPts val="0"/>
              </a:spcAft>
              <a:buSzPts val="1400"/>
              <a:buChar char="●"/>
              <a:defRPr sz="1400"/>
            </a:lvl4pPr>
            <a:lvl5pPr indent="-317500" lvl="4" marL="2286000" rtl="0" algn="l">
              <a:spcBef>
                <a:spcPts val="300"/>
              </a:spcBef>
              <a:spcAft>
                <a:spcPts val="0"/>
              </a:spcAft>
              <a:buSzPts val="1400"/>
              <a:buChar char="○"/>
              <a:defRPr sz="1400"/>
            </a:lvl5pPr>
            <a:lvl6pPr indent="-317500" lvl="5" marL="2743200" rtl="0" algn="l">
              <a:spcBef>
                <a:spcPts val="300"/>
              </a:spcBef>
              <a:spcAft>
                <a:spcPts val="0"/>
              </a:spcAft>
              <a:buSzPts val="1400"/>
              <a:buChar char="■"/>
              <a:defRPr sz="1400"/>
            </a:lvl6pPr>
            <a:lvl7pPr indent="-317500" lvl="6" marL="3200400" rtl="0" algn="l">
              <a:spcBef>
                <a:spcPts val="300"/>
              </a:spcBef>
              <a:spcAft>
                <a:spcPts val="0"/>
              </a:spcAft>
              <a:buSzPts val="1400"/>
              <a:buChar char="●"/>
              <a:defRPr sz="1400"/>
            </a:lvl7pPr>
            <a:lvl8pPr indent="-317500" lvl="7" marL="3657600" rtl="0" algn="l">
              <a:spcBef>
                <a:spcPts val="300"/>
              </a:spcBef>
              <a:spcAft>
                <a:spcPts val="0"/>
              </a:spcAft>
              <a:buSzPts val="1400"/>
              <a:buChar char="○"/>
              <a:defRPr sz="1400"/>
            </a:lvl8pPr>
            <a:lvl9pPr indent="-317500" lvl="8" marL="4114800" rtl="0" algn="l">
              <a:spcBef>
                <a:spcPts val="300"/>
              </a:spcBef>
              <a:spcAft>
                <a:spcPts val="1600"/>
              </a:spcAft>
              <a:buSzPts val="1400"/>
              <a:buChar char="■"/>
              <a:defRPr sz="1400"/>
            </a:lvl9pPr>
          </a:lstStyle>
          <a:p/>
        </p:txBody>
      </p:sp>
      <p:sp>
        <p:nvSpPr>
          <p:cNvPr id="1598" name="Google Shape;1598;p342"/>
          <p:cNvSpPr txBox="1"/>
          <p:nvPr>
            <p:ph idx="2" type="body"/>
          </p:nvPr>
        </p:nvSpPr>
        <p:spPr>
          <a:xfrm>
            <a:off x="5090160" y="1181100"/>
            <a:ext cx="3291900" cy="3394500"/>
          </a:xfrm>
          <a:prstGeom prst="rect">
            <a:avLst/>
          </a:prstGeom>
          <a:noFill/>
          <a:ln>
            <a:noFill/>
          </a:ln>
        </p:spPr>
        <p:txBody>
          <a:bodyPr anchorCtr="0" anchor="t" bIns="34275" lIns="68575" spcFirstLastPara="1" rIns="68575" wrap="square" tIns="34275">
            <a:no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500"/>
              </a:spcBef>
              <a:spcAft>
                <a:spcPts val="0"/>
              </a:spcAft>
              <a:buSzPts val="1800"/>
              <a:buChar char="○"/>
              <a:defRPr sz="1800"/>
            </a:lvl2pPr>
            <a:lvl3pPr indent="-323850" lvl="2" marL="1371600" rtl="0" algn="l">
              <a:spcBef>
                <a:spcPts val="300"/>
              </a:spcBef>
              <a:spcAft>
                <a:spcPts val="0"/>
              </a:spcAft>
              <a:buSzPts val="1500"/>
              <a:buChar char="■"/>
              <a:defRPr sz="1500"/>
            </a:lvl3pPr>
            <a:lvl4pPr indent="-317500" lvl="3" marL="1828800" rtl="0" algn="l">
              <a:spcBef>
                <a:spcPts val="300"/>
              </a:spcBef>
              <a:spcAft>
                <a:spcPts val="0"/>
              </a:spcAft>
              <a:buSzPts val="1400"/>
              <a:buChar char="●"/>
              <a:defRPr sz="1400"/>
            </a:lvl4pPr>
            <a:lvl5pPr indent="-317500" lvl="4" marL="2286000" rtl="0" algn="l">
              <a:spcBef>
                <a:spcPts val="300"/>
              </a:spcBef>
              <a:spcAft>
                <a:spcPts val="0"/>
              </a:spcAft>
              <a:buSzPts val="1400"/>
              <a:buChar char="○"/>
              <a:defRPr sz="1400"/>
            </a:lvl5pPr>
            <a:lvl6pPr indent="-317500" lvl="5" marL="2743200" rtl="0" algn="l">
              <a:spcBef>
                <a:spcPts val="300"/>
              </a:spcBef>
              <a:spcAft>
                <a:spcPts val="0"/>
              </a:spcAft>
              <a:buSzPts val="1400"/>
              <a:buChar char="■"/>
              <a:defRPr sz="1400"/>
            </a:lvl6pPr>
            <a:lvl7pPr indent="-317500" lvl="6" marL="3200400" rtl="0" algn="l">
              <a:spcBef>
                <a:spcPts val="300"/>
              </a:spcBef>
              <a:spcAft>
                <a:spcPts val="0"/>
              </a:spcAft>
              <a:buSzPts val="1400"/>
              <a:buChar char="●"/>
              <a:defRPr sz="1400"/>
            </a:lvl7pPr>
            <a:lvl8pPr indent="-317500" lvl="7" marL="3657600" rtl="0" algn="l">
              <a:spcBef>
                <a:spcPts val="300"/>
              </a:spcBef>
              <a:spcAft>
                <a:spcPts val="0"/>
              </a:spcAft>
              <a:buSzPts val="1400"/>
              <a:buChar char="○"/>
              <a:defRPr sz="1400"/>
            </a:lvl8pPr>
            <a:lvl9pPr indent="-317500" lvl="8" marL="4114800" rtl="0" algn="l">
              <a:spcBef>
                <a:spcPts val="300"/>
              </a:spcBef>
              <a:spcAft>
                <a:spcPts val="1600"/>
              </a:spcAft>
              <a:buSzPts val="1400"/>
              <a:buChar char="■"/>
              <a:defRPr sz="1400"/>
            </a:lvl9pPr>
          </a:lstStyle>
          <a:p/>
        </p:txBody>
      </p:sp>
      <p:sp>
        <p:nvSpPr>
          <p:cNvPr id="1599" name="Google Shape;1599;p342"/>
          <p:cNvSpPr txBox="1"/>
          <p:nvPr>
            <p:ph idx="10" type="dt"/>
          </p:nvPr>
        </p:nvSpPr>
        <p:spPr>
          <a:xfrm>
            <a:off x="457200" y="4629151"/>
            <a:ext cx="3429000" cy="2286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600" name="Google Shape;1600;p342"/>
          <p:cNvSpPr txBox="1"/>
          <p:nvPr>
            <p:ph idx="11" type="ftr"/>
          </p:nvPr>
        </p:nvSpPr>
        <p:spPr>
          <a:xfrm>
            <a:off x="457200" y="4869657"/>
            <a:ext cx="3429000" cy="2130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601" name="Google Shape;1601;p342"/>
          <p:cNvSpPr txBox="1"/>
          <p:nvPr>
            <p:ph idx="12" type="sldNum"/>
          </p:nvPr>
        </p:nvSpPr>
        <p:spPr>
          <a:xfrm rot="-5400000">
            <a:off x="8391876" y="4368541"/>
            <a:ext cx="986700" cy="3651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02" name="Shape 1602"/>
        <p:cNvGrpSpPr/>
        <p:nvPr/>
      </p:nvGrpSpPr>
      <p:grpSpPr>
        <a:xfrm>
          <a:off x="0" y="0"/>
          <a:ext cx="0" cy="0"/>
          <a:chOff x="0" y="0"/>
          <a:chExt cx="0" cy="0"/>
        </a:xfrm>
      </p:grpSpPr>
      <p:sp>
        <p:nvSpPr>
          <p:cNvPr id="1603" name="Google Shape;1603;p343"/>
          <p:cNvSpPr txBox="1"/>
          <p:nvPr>
            <p:ph type="title"/>
          </p:nvPr>
        </p:nvSpPr>
        <p:spPr>
          <a:xfrm>
            <a:off x="457200" y="114539"/>
            <a:ext cx="5791200" cy="10287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Clr>
                <a:schemeClr val="dk2"/>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04" name="Google Shape;1604;p343"/>
          <p:cNvSpPr txBox="1"/>
          <p:nvPr>
            <p:ph idx="1" type="body"/>
          </p:nvPr>
        </p:nvSpPr>
        <p:spPr>
          <a:xfrm>
            <a:off x="457200" y="1314451"/>
            <a:ext cx="7620000" cy="32802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5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SzPts val="1400"/>
              <a:buChar char="■"/>
              <a:defRPr/>
            </a:lvl6pPr>
            <a:lvl7pPr indent="-317500" lvl="6" marL="3200400" rtl="0" algn="l">
              <a:spcBef>
                <a:spcPts val="300"/>
              </a:spcBef>
              <a:spcAft>
                <a:spcPts val="0"/>
              </a:spcAft>
              <a:buSzPts val="1400"/>
              <a:buChar char="●"/>
              <a:defRPr/>
            </a:lvl7pPr>
            <a:lvl8pPr indent="-317500" lvl="7" marL="3657600" rtl="0" algn="l">
              <a:spcBef>
                <a:spcPts val="300"/>
              </a:spcBef>
              <a:spcAft>
                <a:spcPts val="0"/>
              </a:spcAft>
              <a:buSzPts val="1400"/>
              <a:buChar char="○"/>
              <a:defRPr/>
            </a:lvl8pPr>
            <a:lvl9pPr indent="-317500" lvl="8" marL="4114800" rtl="0" algn="l">
              <a:spcBef>
                <a:spcPts val="300"/>
              </a:spcBef>
              <a:spcAft>
                <a:spcPts val="1600"/>
              </a:spcAft>
              <a:buSzPts val="1400"/>
              <a:buChar char="■"/>
              <a:defRPr/>
            </a:lvl9pPr>
          </a:lstStyle>
          <a:p/>
        </p:txBody>
      </p:sp>
      <p:sp>
        <p:nvSpPr>
          <p:cNvPr id="1605" name="Google Shape;1605;p343"/>
          <p:cNvSpPr txBox="1"/>
          <p:nvPr>
            <p:ph idx="10" type="dt"/>
          </p:nvPr>
        </p:nvSpPr>
        <p:spPr>
          <a:xfrm>
            <a:off x="457200" y="4629151"/>
            <a:ext cx="3429000" cy="2286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606" name="Google Shape;1606;p343"/>
          <p:cNvSpPr txBox="1"/>
          <p:nvPr>
            <p:ph idx="11" type="ftr"/>
          </p:nvPr>
        </p:nvSpPr>
        <p:spPr>
          <a:xfrm>
            <a:off x="457200" y="4869657"/>
            <a:ext cx="3429000" cy="2130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607" name="Google Shape;1607;p343"/>
          <p:cNvSpPr txBox="1"/>
          <p:nvPr>
            <p:ph idx="12" type="sldNum"/>
          </p:nvPr>
        </p:nvSpPr>
        <p:spPr>
          <a:xfrm rot="-5400000">
            <a:off x="8391876" y="4368541"/>
            <a:ext cx="986700" cy="3651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08" name="Shape 1608"/>
        <p:cNvGrpSpPr/>
        <p:nvPr/>
      </p:nvGrpSpPr>
      <p:grpSpPr>
        <a:xfrm>
          <a:off x="0" y="0"/>
          <a:ext cx="0" cy="0"/>
          <a:chOff x="0" y="0"/>
          <a:chExt cx="0" cy="0"/>
        </a:xfrm>
      </p:grpSpPr>
      <p:sp>
        <p:nvSpPr>
          <p:cNvPr id="1609" name="Google Shape;1609;p344"/>
          <p:cNvSpPr txBox="1"/>
          <p:nvPr>
            <p:ph idx="1" type="body"/>
          </p:nvPr>
        </p:nvSpPr>
        <p:spPr>
          <a:xfrm>
            <a:off x="3575050" y="1200150"/>
            <a:ext cx="5111700" cy="3360300"/>
          </a:xfrm>
          <a:prstGeom prst="rect">
            <a:avLst/>
          </a:prstGeom>
          <a:noFill/>
          <a:ln>
            <a:noFill/>
          </a:ln>
        </p:spPr>
        <p:txBody>
          <a:bodyPr anchorCtr="0" anchor="t" bIns="34275" lIns="68575" spcFirstLastPara="1" rIns="68575" wrap="square" tIns="34275">
            <a:noAutofit/>
          </a:bodyPr>
          <a:lstStyle>
            <a:lvl1pPr indent="-381000" lvl="0" marL="457200" rtl="0" algn="l">
              <a:spcBef>
                <a:spcPts val="500"/>
              </a:spcBef>
              <a:spcAft>
                <a:spcPts val="0"/>
              </a:spcAft>
              <a:buClr>
                <a:schemeClr val="dk1"/>
              </a:buClr>
              <a:buSzPts val="2400"/>
              <a:buChar char="●"/>
              <a:defRPr sz="2400"/>
            </a:lvl1pPr>
            <a:lvl2pPr indent="-361950" lvl="1" marL="914400" rtl="0" algn="l">
              <a:spcBef>
                <a:spcPts val="500"/>
              </a:spcBef>
              <a:spcAft>
                <a:spcPts val="0"/>
              </a:spcAft>
              <a:buSzPts val="2100"/>
              <a:buChar char="○"/>
              <a:defRPr sz="2100"/>
            </a:lvl2pPr>
            <a:lvl3pPr indent="-342900" lvl="2" marL="1371600" rtl="0" algn="l">
              <a:spcBef>
                <a:spcPts val="400"/>
              </a:spcBef>
              <a:spcAft>
                <a:spcPts val="0"/>
              </a:spcAft>
              <a:buSzPts val="1800"/>
              <a:buChar char="■"/>
              <a:defRPr sz="1800"/>
            </a:lvl3pPr>
            <a:lvl4pPr indent="-323850" lvl="3" marL="1828800" rtl="0" algn="l">
              <a:spcBef>
                <a:spcPts val="300"/>
              </a:spcBef>
              <a:spcAft>
                <a:spcPts val="0"/>
              </a:spcAft>
              <a:buSzPts val="1500"/>
              <a:buChar char="●"/>
              <a:defRPr sz="1500"/>
            </a:lvl4pPr>
            <a:lvl5pPr indent="-323850" lvl="4" marL="2286000" rtl="0" algn="l">
              <a:spcBef>
                <a:spcPts val="300"/>
              </a:spcBef>
              <a:spcAft>
                <a:spcPts val="0"/>
              </a:spcAft>
              <a:buSzPts val="1500"/>
              <a:buChar char="○"/>
              <a:defRPr sz="1500"/>
            </a:lvl5pPr>
            <a:lvl6pPr indent="-323850" lvl="5" marL="2743200" rtl="0" algn="l">
              <a:spcBef>
                <a:spcPts val="300"/>
              </a:spcBef>
              <a:spcAft>
                <a:spcPts val="0"/>
              </a:spcAft>
              <a:buSzPts val="1500"/>
              <a:buChar char="■"/>
              <a:defRPr sz="1500"/>
            </a:lvl6pPr>
            <a:lvl7pPr indent="-323850" lvl="6" marL="3200400" rtl="0" algn="l">
              <a:spcBef>
                <a:spcPts val="300"/>
              </a:spcBef>
              <a:spcAft>
                <a:spcPts val="0"/>
              </a:spcAft>
              <a:buSzPts val="1500"/>
              <a:buChar char="●"/>
              <a:defRPr sz="1500"/>
            </a:lvl7pPr>
            <a:lvl8pPr indent="-323850" lvl="7" marL="3657600" rtl="0" algn="l">
              <a:spcBef>
                <a:spcPts val="300"/>
              </a:spcBef>
              <a:spcAft>
                <a:spcPts val="0"/>
              </a:spcAft>
              <a:buSzPts val="1500"/>
              <a:buChar char="○"/>
              <a:defRPr sz="1500"/>
            </a:lvl8pPr>
            <a:lvl9pPr indent="-323850" lvl="8" marL="4114800" rtl="0" algn="l">
              <a:spcBef>
                <a:spcPts val="300"/>
              </a:spcBef>
              <a:spcAft>
                <a:spcPts val="1600"/>
              </a:spcAft>
              <a:buSzPts val="1500"/>
              <a:buChar char="■"/>
              <a:defRPr sz="1500"/>
            </a:lvl9pPr>
          </a:lstStyle>
          <a:p/>
        </p:txBody>
      </p:sp>
      <p:sp>
        <p:nvSpPr>
          <p:cNvPr id="1610" name="Google Shape;1610;p344"/>
          <p:cNvSpPr txBox="1"/>
          <p:nvPr>
            <p:ph idx="2" type="body"/>
          </p:nvPr>
        </p:nvSpPr>
        <p:spPr>
          <a:xfrm>
            <a:off x="457201" y="1200150"/>
            <a:ext cx="3008400" cy="3360300"/>
          </a:xfrm>
          <a:prstGeom prst="rect">
            <a:avLst/>
          </a:prstGeom>
          <a:noFill/>
          <a:ln>
            <a:noFill/>
          </a:ln>
        </p:spPr>
        <p:txBody>
          <a:bodyPr anchorCtr="0" anchor="t" bIns="34275" lIns="68575" spcFirstLastPara="1" rIns="68575" wrap="square" tIns="34275">
            <a:noAutofit/>
          </a:bodyPr>
          <a:lstStyle>
            <a:lvl1pPr indent="-228600" lvl="0" marL="457200" rtl="0" algn="l">
              <a:spcBef>
                <a:spcPts val="200"/>
              </a:spcBef>
              <a:spcAft>
                <a:spcPts val="0"/>
              </a:spcAft>
              <a:buClr>
                <a:schemeClr val="dk1"/>
              </a:buClr>
              <a:buSzPts val="1200"/>
              <a:buNone/>
              <a:defRPr sz="1200"/>
            </a:lvl1pPr>
            <a:lvl2pPr indent="-228600" lvl="1" marL="914400" rtl="0" algn="l">
              <a:spcBef>
                <a:spcPts val="500"/>
              </a:spcBef>
              <a:spcAft>
                <a:spcPts val="0"/>
              </a:spcAft>
              <a:buSzPts val="900"/>
              <a:buNone/>
              <a:defRPr sz="900"/>
            </a:lvl2pPr>
            <a:lvl3pPr indent="-228600" lvl="2" marL="1371600" rtl="0" algn="l">
              <a:spcBef>
                <a:spcPts val="200"/>
              </a:spcBef>
              <a:spcAft>
                <a:spcPts val="0"/>
              </a:spcAft>
              <a:buSzPts val="800"/>
              <a:buNone/>
              <a:defRPr sz="800"/>
            </a:lvl3pPr>
            <a:lvl4pPr indent="-228600" lvl="3" marL="1828800" rtl="0" algn="l">
              <a:spcBef>
                <a:spcPts val="100"/>
              </a:spcBef>
              <a:spcAft>
                <a:spcPts val="0"/>
              </a:spcAft>
              <a:buSzPts val="700"/>
              <a:buNone/>
              <a:defRPr sz="700"/>
            </a:lvl4pPr>
            <a:lvl5pPr indent="-228600" lvl="4" marL="2286000" rtl="0" algn="l">
              <a:spcBef>
                <a:spcPts val="100"/>
              </a:spcBef>
              <a:spcAft>
                <a:spcPts val="0"/>
              </a:spcAft>
              <a:buSzPts val="700"/>
              <a:buNone/>
              <a:defRPr sz="700"/>
            </a:lvl5pPr>
            <a:lvl6pPr indent="-228600" lvl="5" marL="2743200" rtl="0" algn="l">
              <a:spcBef>
                <a:spcPts val="100"/>
              </a:spcBef>
              <a:spcAft>
                <a:spcPts val="0"/>
              </a:spcAft>
              <a:buSzPts val="700"/>
              <a:buNone/>
              <a:defRPr sz="700"/>
            </a:lvl6pPr>
            <a:lvl7pPr indent="-228600" lvl="6" marL="3200400" rtl="0" algn="l">
              <a:spcBef>
                <a:spcPts val="100"/>
              </a:spcBef>
              <a:spcAft>
                <a:spcPts val="0"/>
              </a:spcAft>
              <a:buSzPts val="700"/>
              <a:buNone/>
              <a:defRPr sz="700"/>
            </a:lvl7pPr>
            <a:lvl8pPr indent="-228600" lvl="7" marL="3657600" rtl="0" algn="l">
              <a:spcBef>
                <a:spcPts val="100"/>
              </a:spcBef>
              <a:spcAft>
                <a:spcPts val="0"/>
              </a:spcAft>
              <a:buSzPts val="700"/>
              <a:buNone/>
              <a:defRPr sz="700"/>
            </a:lvl8pPr>
            <a:lvl9pPr indent="-228600" lvl="8" marL="4114800" rtl="0" algn="l">
              <a:spcBef>
                <a:spcPts val="100"/>
              </a:spcBef>
              <a:spcAft>
                <a:spcPts val="1600"/>
              </a:spcAft>
              <a:buSzPts val="700"/>
              <a:buNone/>
              <a:defRPr sz="700"/>
            </a:lvl9pPr>
          </a:lstStyle>
          <a:p/>
        </p:txBody>
      </p:sp>
      <p:sp>
        <p:nvSpPr>
          <p:cNvPr id="1611" name="Google Shape;1611;p344"/>
          <p:cNvSpPr txBox="1"/>
          <p:nvPr>
            <p:ph idx="10" type="dt"/>
          </p:nvPr>
        </p:nvSpPr>
        <p:spPr>
          <a:xfrm>
            <a:off x="457200" y="4629151"/>
            <a:ext cx="3429000" cy="2286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612" name="Google Shape;1612;p344"/>
          <p:cNvSpPr txBox="1"/>
          <p:nvPr>
            <p:ph idx="11" type="ftr"/>
          </p:nvPr>
        </p:nvSpPr>
        <p:spPr>
          <a:xfrm>
            <a:off x="457200" y="4869657"/>
            <a:ext cx="3429000" cy="2130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613" name="Google Shape;1613;p344"/>
          <p:cNvSpPr txBox="1"/>
          <p:nvPr>
            <p:ph idx="12" type="sldNum"/>
          </p:nvPr>
        </p:nvSpPr>
        <p:spPr>
          <a:xfrm rot="-5400000">
            <a:off x="8391876" y="4368541"/>
            <a:ext cx="986700" cy="3651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614" name="Google Shape;1614;p344"/>
          <p:cNvSpPr txBox="1"/>
          <p:nvPr>
            <p:ph type="title"/>
          </p:nvPr>
        </p:nvSpPr>
        <p:spPr>
          <a:xfrm>
            <a:off x="457200" y="114539"/>
            <a:ext cx="5791200" cy="10287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Clr>
                <a:schemeClr val="dk2"/>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615" name="Shape 1615"/>
        <p:cNvGrpSpPr/>
        <p:nvPr/>
      </p:nvGrpSpPr>
      <p:grpSpPr>
        <a:xfrm>
          <a:off x="0" y="0"/>
          <a:ext cx="0" cy="0"/>
          <a:chOff x="0" y="0"/>
          <a:chExt cx="0" cy="0"/>
        </a:xfrm>
      </p:grpSpPr>
      <p:pic>
        <p:nvPicPr>
          <p:cNvPr id="1616" name="Google Shape;1616;p345"/>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1">
  <p:cSld name="CUSTOM_1_1_2">
    <p:spTree>
      <p:nvGrpSpPr>
        <p:cNvPr id="1617" name="Shape 1617"/>
        <p:cNvGrpSpPr/>
        <p:nvPr/>
      </p:nvGrpSpPr>
      <p:grpSpPr>
        <a:xfrm>
          <a:off x="0" y="0"/>
          <a:ext cx="0" cy="0"/>
          <a:chOff x="0" y="0"/>
          <a:chExt cx="0" cy="0"/>
        </a:xfrm>
      </p:grpSpPr>
      <p:pic>
        <p:nvPicPr>
          <p:cNvPr id="1618" name="Google Shape;1618;p346"/>
          <p:cNvPicPr preferRelativeResize="0"/>
          <p:nvPr/>
        </p:nvPicPr>
        <p:blipFill rotWithShape="1">
          <a:blip r:embed="rId2">
            <a:alphaModFix/>
          </a:blip>
          <a:srcRect b="0" l="0" r="0" t="0"/>
          <a:stretch/>
        </p:blipFill>
        <p:spPr>
          <a:xfrm flipH="1">
            <a:off x="-29375" y="-17469"/>
            <a:ext cx="9206100" cy="5178431"/>
          </a:xfrm>
          <a:prstGeom prst="rect">
            <a:avLst/>
          </a:prstGeom>
          <a:noFill/>
          <a:ln>
            <a:noFill/>
          </a:ln>
        </p:spPr>
      </p:pic>
      <p:sp>
        <p:nvSpPr>
          <p:cNvPr id="1619" name="Google Shape;1619;p34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346"/>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21" name="Google Shape;1621;p346"/>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BLANK_1">
    <p:spTree>
      <p:nvGrpSpPr>
        <p:cNvPr id="172" name="Shape 172"/>
        <p:cNvGrpSpPr/>
        <p:nvPr/>
      </p:nvGrpSpPr>
      <p:grpSpPr>
        <a:xfrm>
          <a:off x="0" y="0"/>
          <a:ext cx="0" cy="0"/>
          <a:chOff x="0" y="0"/>
          <a:chExt cx="0" cy="0"/>
        </a:xfrm>
      </p:grpSpPr>
      <p:sp>
        <p:nvSpPr>
          <p:cNvPr id="173" name="Google Shape;17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4" name="Google Shape;174;p35"/>
          <p:cNvPicPr preferRelativeResize="0"/>
          <p:nvPr/>
        </p:nvPicPr>
        <p:blipFill rotWithShape="1">
          <a:blip r:embed="rId2">
            <a:alphaModFix/>
          </a:blip>
          <a:srcRect b="26" l="0" r="0" t="29"/>
          <a:stretch/>
        </p:blipFill>
        <p:spPr>
          <a:xfrm>
            <a:off x="2914575" y="1779735"/>
            <a:ext cx="3534703" cy="1542626"/>
          </a:xfrm>
          <a:prstGeom prst="rect">
            <a:avLst/>
          </a:prstGeom>
          <a:noFill/>
          <a:ln>
            <a:noFill/>
          </a:ln>
        </p:spPr>
      </p:pic>
    </p:spTree>
  </p:cSld>
  <p:clrMapOvr>
    <a:masterClrMapping/>
  </p:clrMapOvr>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1">
  <p:cSld name="CUSTOM_1_1_1_1_1_1_1_1_2">
    <p:spTree>
      <p:nvGrpSpPr>
        <p:cNvPr id="1622" name="Shape 1622"/>
        <p:cNvGrpSpPr/>
        <p:nvPr/>
      </p:nvGrpSpPr>
      <p:grpSpPr>
        <a:xfrm>
          <a:off x="0" y="0"/>
          <a:ext cx="0" cy="0"/>
          <a:chOff x="0" y="0"/>
          <a:chExt cx="0" cy="0"/>
        </a:xfrm>
      </p:grpSpPr>
      <p:pic>
        <p:nvPicPr>
          <p:cNvPr id="1623" name="Google Shape;1623;p347"/>
          <p:cNvPicPr preferRelativeResize="0"/>
          <p:nvPr/>
        </p:nvPicPr>
        <p:blipFill rotWithShape="1">
          <a:blip r:embed="rId2">
            <a:alphaModFix/>
          </a:blip>
          <a:srcRect b="0" l="0" r="0" t="0"/>
          <a:stretch/>
        </p:blipFill>
        <p:spPr>
          <a:xfrm>
            <a:off x="-29375" y="-17469"/>
            <a:ext cx="9206100" cy="5178431"/>
          </a:xfrm>
          <a:prstGeom prst="rect">
            <a:avLst/>
          </a:prstGeom>
          <a:noFill/>
          <a:ln>
            <a:noFill/>
          </a:ln>
        </p:spPr>
      </p:pic>
      <p:sp>
        <p:nvSpPr>
          <p:cNvPr id="1624" name="Google Shape;1624;p34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347"/>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26" name="Google Shape;1626;p347"/>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1633" name="Shape 1633"/>
        <p:cNvGrpSpPr/>
        <p:nvPr/>
      </p:nvGrpSpPr>
      <p:grpSpPr>
        <a:xfrm>
          <a:off x="0" y="0"/>
          <a:ext cx="0" cy="0"/>
          <a:chOff x="0" y="0"/>
          <a:chExt cx="0" cy="0"/>
        </a:xfrm>
      </p:grpSpPr>
      <p:sp>
        <p:nvSpPr>
          <p:cNvPr id="1634" name="Google Shape;1634;p349"/>
          <p:cNvSpPr txBox="1"/>
          <p:nvPr>
            <p:ph type="ctrTitle"/>
          </p:nvPr>
        </p:nvSpPr>
        <p:spPr>
          <a:xfrm>
            <a:off x="1106551" y="896975"/>
            <a:ext cx="73659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35" name="Google Shape;1635;p349"/>
          <p:cNvSpPr txBox="1"/>
          <p:nvPr>
            <p:ph idx="1" type="subTitle"/>
          </p:nvPr>
        </p:nvSpPr>
        <p:spPr>
          <a:xfrm>
            <a:off x="311700" y="29865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1pPr>
            <a:lvl2pPr lvl="1"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2pPr>
            <a:lvl3pPr lvl="2"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3pPr>
            <a:lvl4pPr lvl="3"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4pPr>
            <a:lvl5pPr lvl="4"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5pPr>
            <a:lvl6pPr lvl="5"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6pPr>
            <a:lvl7pPr lvl="6"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7pPr>
            <a:lvl8pPr lvl="7"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8pPr>
            <a:lvl9pPr lvl="8"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9pPr>
          </a:lstStyle>
          <a:p/>
        </p:txBody>
      </p:sp>
      <p:sp>
        <p:nvSpPr>
          <p:cNvPr id="1636" name="Google Shape;1636;p3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37" name="Google Shape;1637;p349"/>
          <p:cNvPicPr preferRelativeResize="0"/>
          <p:nvPr/>
        </p:nvPicPr>
        <p:blipFill rotWithShape="1">
          <a:blip r:embed="rId2">
            <a:alphaModFix/>
          </a:blip>
          <a:srcRect b="29" l="0" r="0" t="29"/>
          <a:stretch/>
        </p:blipFill>
        <p:spPr>
          <a:xfrm>
            <a:off x="3900300" y="4363456"/>
            <a:ext cx="1343402" cy="586275"/>
          </a:xfrm>
          <a:prstGeom prst="rect">
            <a:avLst/>
          </a:prstGeom>
          <a:noFill/>
          <a:ln>
            <a:noFill/>
          </a:ln>
        </p:spPr>
      </p:pic>
    </p:spTree>
  </p:cSld>
  <p:clrMapOvr>
    <a:masterClrMapping/>
  </p:clrMapOvr>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_1">
    <p:bg>
      <p:bgPr>
        <a:solidFill>
          <a:srgbClr val="000000"/>
        </a:solidFill>
      </p:bgPr>
    </p:bg>
    <p:spTree>
      <p:nvGrpSpPr>
        <p:cNvPr id="1638" name="Shape 1638"/>
        <p:cNvGrpSpPr/>
        <p:nvPr/>
      </p:nvGrpSpPr>
      <p:grpSpPr>
        <a:xfrm>
          <a:off x="0" y="0"/>
          <a:ext cx="0" cy="0"/>
          <a:chOff x="0" y="0"/>
          <a:chExt cx="0" cy="0"/>
        </a:xfrm>
      </p:grpSpPr>
      <p:sp>
        <p:nvSpPr>
          <p:cNvPr id="1639" name="Google Shape;1639;p350"/>
          <p:cNvSpPr txBox="1"/>
          <p:nvPr>
            <p:ph type="ctrTitle"/>
          </p:nvPr>
        </p:nvSpPr>
        <p:spPr>
          <a:xfrm>
            <a:off x="829651" y="896975"/>
            <a:ext cx="74847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1640" name="Google Shape;1640;p350"/>
          <p:cNvSpPr txBox="1"/>
          <p:nvPr>
            <p:ph idx="1" type="subTitle"/>
          </p:nvPr>
        </p:nvSpPr>
        <p:spPr>
          <a:xfrm>
            <a:off x="311700" y="29865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1pPr>
            <a:lvl2pPr lvl="1"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2pPr>
            <a:lvl3pPr lvl="2"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3pPr>
            <a:lvl4pPr lvl="3"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4pPr>
            <a:lvl5pPr lvl="4"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5pPr>
            <a:lvl6pPr lvl="5"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6pPr>
            <a:lvl7pPr lvl="6"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7pPr>
            <a:lvl8pPr lvl="7"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8pPr>
            <a:lvl9pPr lvl="8"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9pPr>
          </a:lstStyle>
          <a:p/>
        </p:txBody>
      </p:sp>
      <p:sp>
        <p:nvSpPr>
          <p:cNvPr id="1641" name="Google Shape;1641;p3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1642" name="Shape 1642"/>
        <p:cNvGrpSpPr/>
        <p:nvPr/>
      </p:nvGrpSpPr>
      <p:grpSpPr>
        <a:xfrm>
          <a:off x="0" y="0"/>
          <a:ext cx="0" cy="0"/>
          <a:chOff x="0" y="0"/>
          <a:chExt cx="0" cy="0"/>
        </a:xfrm>
      </p:grpSpPr>
      <p:sp>
        <p:nvSpPr>
          <p:cNvPr id="1643" name="Google Shape;1643;p35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44" name="Google Shape;1644;p3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45" name="Google Shape;1645;p351"/>
          <p:cNvPicPr preferRelativeResize="0"/>
          <p:nvPr/>
        </p:nvPicPr>
        <p:blipFill rotWithShape="1">
          <a:blip r:embed="rId2">
            <a:alphaModFix/>
          </a:blip>
          <a:srcRect b="0" l="24592" r="45680" t="21092"/>
          <a:stretch/>
        </p:blipFill>
        <p:spPr>
          <a:xfrm>
            <a:off x="-54750" y="-25800"/>
            <a:ext cx="425850" cy="5195100"/>
          </a:xfrm>
          <a:prstGeom prst="rect">
            <a:avLst/>
          </a:prstGeom>
          <a:noFill/>
          <a:ln>
            <a:noFill/>
          </a:ln>
        </p:spPr>
      </p:pic>
    </p:spTree>
  </p:cSld>
  <p:clrMapOvr>
    <a:masterClrMapping/>
  </p:clrMapOvr>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_HEADER_2">
    <p:spTree>
      <p:nvGrpSpPr>
        <p:cNvPr id="1646" name="Shape 1646"/>
        <p:cNvGrpSpPr/>
        <p:nvPr/>
      </p:nvGrpSpPr>
      <p:grpSpPr>
        <a:xfrm>
          <a:off x="0" y="0"/>
          <a:ext cx="0" cy="0"/>
          <a:chOff x="0" y="0"/>
          <a:chExt cx="0" cy="0"/>
        </a:xfrm>
      </p:grpSpPr>
      <p:sp>
        <p:nvSpPr>
          <p:cNvPr id="1647" name="Google Shape;1647;p352"/>
          <p:cNvSpPr/>
          <p:nvPr/>
        </p:nvSpPr>
        <p:spPr>
          <a:xfrm>
            <a:off x="-19800" y="-31675"/>
            <a:ext cx="9229800" cy="5238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35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Clr>
                <a:srgbClr val="FFFFFF"/>
              </a:buClr>
              <a:buSzPts val="3600"/>
              <a:buNone/>
              <a:defRPr sz="3600">
                <a:solidFill>
                  <a:srgbClr val="FFFFFF"/>
                </a:solidFill>
              </a:defRPr>
            </a:lvl2pPr>
            <a:lvl3pPr lvl="2" rtl="0" algn="ctr">
              <a:spcBef>
                <a:spcPts val="0"/>
              </a:spcBef>
              <a:spcAft>
                <a:spcPts val="0"/>
              </a:spcAft>
              <a:buClr>
                <a:srgbClr val="FFFFFF"/>
              </a:buClr>
              <a:buSzPts val="3600"/>
              <a:buNone/>
              <a:defRPr sz="3600">
                <a:solidFill>
                  <a:srgbClr val="FFFFFF"/>
                </a:solidFill>
              </a:defRPr>
            </a:lvl3pPr>
            <a:lvl4pPr lvl="3" rtl="0" algn="ctr">
              <a:spcBef>
                <a:spcPts val="0"/>
              </a:spcBef>
              <a:spcAft>
                <a:spcPts val="0"/>
              </a:spcAft>
              <a:buClr>
                <a:srgbClr val="FFFFFF"/>
              </a:buClr>
              <a:buSzPts val="3600"/>
              <a:buNone/>
              <a:defRPr sz="3600">
                <a:solidFill>
                  <a:srgbClr val="FFFFFF"/>
                </a:solidFill>
              </a:defRPr>
            </a:lvl4pPr>
            <a:lvl5pPr lvl="4" rtl="0" algn="ctr">
              <a:spcBef>
                <a:spcPts val="0"/>
              </a:spcBef>
              <a:spcAft>
                <a:spcPts val="0"/>
              </a:spcAft>
              <a:buClr>
                <a:srgbClr val="FFFFFF"/>
              </a:buClr>
              <a:buSzPts val="3600"/>
              <a:buNone/>
              <a:defRPr sz="3600">
                <a:solidFill>
                  <a:srgbClr val="FFFFFF"/>
                </a:solidFill>
              </a:defRPr>
            </a:lvl5pPr>
            <a:lvl6pPr lvl="5" rtl="0" algn="ctr">
              <a:spcBef>
                <a:spcPts val="0"/>
              </a:spcBef>
              <a:spcAft>
                <a:spcPts val="0"/>
              </a:spcAft>
              <a:buClr>
                <a:srgbClr val="FFFFFF"/>
              </a:buClr>
              <a:buSzPts val="3600"/>
              <a:buNone/>
              <a:defRPr sz="3600">
                <a:solidFill>
                  <a:srgbClr val="FFFFFF"/>
                </a:solidFill>
              </a:defRPr>
            </a:lvl6pPr>
            <a:lvl7pPr lvl="6" rtl="0" algn="ctr">
              <a:spcBef>
                <a:spcPts val="0"/>
              </a:spcBef>
              <a:spcAft>
                <a:spcPts val="0"/>
              </a:spcAft>
              <a:buClr>
                <a:srgbClr val="FFFFFF"/>
              </a:buClr>
              <a:buSzPts val="3600"/>
              <a:buNone/>
              <a:defRPr sz="3600">
                <a:solidFill>
                  <a:srgbClr val="FFFFFF"/>
                </a:solidFill>
              </a:defRPr>
            </a:lvl7pPr>
            <a:lvl8pPr lvl="7" rtl="0" algn="ctr">
              <a:spcBef>
                <a:spcPts val="0"/>
              </a:spcBef>
              <a:spcAft>
                <a:spcPts val="0"/>
              </a:spcAft>
              <a:buClr>
                <a:srgbClr val="FFFFFF"/>
              </a:buClr>
              <a:buSzPts val="3600"/>
              <a:buNone/>
              <a:defRPr sz="3600">
                <a:solidFill>
                  <a:srgbClr val="FFFFFF"/>
                </a:solidFill>
              </a:defRPr>
            </a:lvl8pPr>
            <a:lvl9pPr lvl="8" rtl="0" algn="ctr">
              <a:spcBef>
                <a:spcPts val="0"/>
              </a:spcBef>
              <a:spcAft>
                <a:spcPts val="0"/>
              </a:spcAft>
              <a:buClr>
                <a:srgbClr val="FFFFFF"/>
              </a:buClr>
              <a:buSzPts val="3600"/>
              <a:buNone/>
              <a:defRPr sz="3600">
                <a:solidFill>
                  <a:srgbClr val="FFFFFF"/>
                </a:solidFill>
              </a:defRPr>
            </a:lvl9pPr>
          </a:lstStyle>
          <a:p/>
        </p:txBody>
      </p:sp>
      <p:sp>
        <p:nvSpPr>
          <p:cNvPr id="1649" name="Google Shape;1649;p3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50" name="Google Shape;1650;p352"/>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pic>
        <p:nvPicPr>
          <p:cNvPr id="1651" name="Google Shape;1651;p352"/>
          <p:cNvPicPr preferRelativeResize="0"/>
          <p:nvPr/>
        </p:nvPicPr>
        <p:blipFill rotWithShape="1">
          <a:blip r:embed="rId3">
            <a:alphaModFix/>
          </a:blip>
          <a:srcRect b="0" l="30904" r="30904" t="0"/>
          <a:stretch/>
        </p:blipFill>
        <p:spPr>
          <a:xfrm>
            <a:off x="-54750" y="-25800"/>
            <a:ext cx="425850" cy="5195100"/>
          </a:xfrm>
          <a:prstGeom prst="rect">
            <a:avLst/>
          </a:prstGeom>
          <a:noFill/>
          <a:ln>
            <a:noFill/>
          </a:ln>
        </p:spPr>
      </p:pic>
    </p:spTree>
  </p:cSld>
  <p:clrMapOvr>
    <a:masterClrMapping/>
  </p:clrMapOvr>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_HEADER_1">
    <p:spTree>
      <p:nvGrpSpPr>
        <p:cNvPr id="1652" name="Shape 1652"/>
        <p:cNvGrpSpPr/>
        <p:nvPr/>
      </p:nvGrpSpPr>
      <p:grpSpPr>
        <a:xfrm>
          <a:off x="0" y="0"/>
          <a:ext cx="0" cy="0"/>
          <a:chOff x="0" y="0"/>
          <a:chExt cx="0" cy="0"/>
        </a:xfrm>
      </p:grpSpPr>
      <p:sp>
        <p:nvSpPr>
          <p:cNvPr id="1653" name="Google Shape;1653;p353"/>
          <p:cNvSpPr/>
          <p:nvPr/>
        </p:nvSpPr>
        <p:spPr>
          <a:xfrm>
            <a:off x="-54750" y="-25800"/>
            <a:ext cx="9253500" cy="51951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800">
              <a:solidFill>
                <a:srgbClr val="CCCCCC"/>
              </a:solidFill>
              <a:latin typeface="Public Sans Light"/>
              <a:ea typeface="Public Sans Light"/>
              <a:cs typeface="Public Sans Light"/>
              <a:sym typeface="Public Sans Light"/>
            </a:endParaRPr>
          </a:p>
        </p:txBody>
      </p:sp>
      <p:sp>
        <p:nvSpPr>
          <p:cNvPr id="1654" name="Google Shape;1654;p35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55" name="Google Shape;1655;p3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56" name="Google Shape;1656;p353"/>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657" name="Google Shape;1657;p353"/>
          <p:cNvPicPr preferRelativeResize="0"/>
          <p:nvPr/>
        </p:nvPicPr>
        <p:blipFill rotWithShape="1">
          <a:blip r:embed="rId3">
            <a:alphaModFix/>
          </a:blip>
          <a:srcRect b="0" l="0" r="52783" t="1652"/>
          <a:stretch/>
        </p:blipFill>
        <p:spPr>
          <a:xfrm>
            <a:off x="-54750" y="-25800"/>
            <a:ext cx="425850" cy="5195100"/>
          </a:xfrm>
          <a:prstGeom prst="rect">
            <a:avLst/>
          </a:prstGeom>
          <a:noFill/>
          <a:ln>
            <a:noFill/>
          </a:ln>
        </p:spPr>
      </p:pic>
    </p:spTree>
  </p:cSld>
  <p:clrMapOvr>
    <a:masterClrMapping/>
  </p:clrMapOvr>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_HEADER_1_1">
    <p:spTree>
      <p:nvGrpSpPr>
        <p:cNvPr id="1658" name="Shape 1658"/>
        <p:cNvGrpSpPr/>
        <p:nvPr/>
      </p:nvGrpSpPr>
      <p:grpSpPr>
        <a:xfrm>
          <a:off x="0" y="0"/>
          <a:ext cx="0" cy="0"/>
          <a:chOff x="0" y="0"/>
          <a:chExt cx="0" cy="0"/>
        </a:xfrm>
      </p:grpSpPr>
      <p:sp>
        <p:nvSpPr>
          <p:cNvPr id="1659" name="Google Shape;1659;p354"/>
          <p:cNvSpPr/>
          <p:nvPr/>
        </p:nvSpPr>
        <p:spPr>
          <a:xfrm>
            <a:off x="-54750" y="-25800"/>
            <a:ext cx="9253500" cy="51951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5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61" name="Google Shape;1661;p3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62" name="Google Shape;1662;p354"/>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663" name="Google Shape;1663;p354"/>
          <p:cNvPicPr preferRelativeResize="0"/>
          <p:nvPr/>
        </p:nvPicPr>
        <p:blipFill rotWithShape="1">
          <a:blip r:embed="rId3">
            <a:alphaModFix/>
          </a:blip>
          <a:srcRect b="0" l="32495" r="32495" t="0"/>
          <a:stretch/>
        </p:blipFill>
        <p:spPr>
          <a:xfrm>
            <a:off x="-54750" y="-25800"/>
            <a:ext cx="425850" cy="5195100"/>
          </a:xfrm>
          <a:prstGeom prst="rect">
            <a:avLst/>
          </a:prstGeom>
          <a:noFill/>
          <a:ln>
            <a:noFill/>
          </a:ln>
        </p:spPr>
      </p:pic>
    </p:spTree>
  </p:cSld>
  <p:clrMapOvr>
    <a:masterClrMapping/>
  </p:clrMapOvr>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_HEADER_1_1_1">
    <p:spTree>
      <p:nvGrpSpPr>
        <p:cNvPr id="1664" name="Shape 1664"/>
        <p:cNvGrpSpPr/>
        <p:nvPr/>
      </p:nvGrpSpPr>
      <p:grpSpPr>
        <a:xfrm>
          <a:off x="0" y="0"/>
          <a:ext cx="0" cy="0"/>
          <a:chOff x="0" y="0"/>
          <a:chExt cx="0" cy="0"/>
        </a:xfrm>
      </p:grpSpPr>
      <p:sp>
        <p:nvSpPr>
          <p:cNvPr id="1665" name="Google Shape;1665;p355"/>
          <p:cNvSpPr/>
          <p:nvPr/>
        </p:nvSpPr>
        <p:spPr>
          <a:xfrm>
            <a:off x="-54750" y="-25800"/>
            <a:ext cx="9253500" cy="51951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5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67" name="Google Shape;1667;p3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68" name="Google Shape;1668;p355"/>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669" name="Google Shape;1669;p355"/>
          <p:cNvPicPr preferRelativeResize="0"/>
          <p:nvPr/>
        </p:nvPicPr>
        <p:blipFill rotWithShape="1">
          <a:blip r:embed="rId3">
            <a:alphaModFix/>
          </a:blip>
          <a:srcRect b="0" l="30904" r="30904" t="0"/>
          <a:stretch/>
        </p:blipFill>
        <p:spPr>
          <a:xfrm>
            <a:off x="-54750" y="-25800"/>
            <a:ext cx="425850" cy="5195100"/>
          </a:xfrm>
          <a:prstGeom prst="rect">
            <a:avLst/>
          </a:prstGeom>
          <a:noFill/>
          <a:ln>
            <a:noFill/>
          </a:ln>
        </p:spPr>
      </p:pic>
    </p:spTree>
  </p:cSld>
  <p:clrMapOvr>
    <a:masterClrMapping/>
  </p:clrMapOvr>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_HEADER_1_1_1_1">
    <p:spTree>
      <p:nvGrpSpPr>
        <p:cNvPr id="1670" name="Shape 1670"/>
        <p:cNvGrpSpPr/>
        <p:nvPr/>
      </p:nvGrpSpPr>
      <p:grpSpPr>
        <a:xfrm>
          <a:off x="0" y="0"/>
          <a:ext cx="0" cy="0"/>
          <a:chOff x="0" y="0"/>
          <a:chExt cx="0" cy="0"/>
        </a:xfrm>
      </p:grpSpPr>
      <p:sp>
        <p:nvSpPr>
          <p:cNvPr id="1671" name="Google Shape;1671;p356"/>
          <p:cNvSpPr/>
          <p:nvPr/>
        </p:nvSpPr>
        <p:spPr>
          <a:xfrm>
            <a:off x="-54750" y="-25800"/>
            <a:ext cx="9253500" cy="51951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5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73" name="Google Shape;1673;p3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74" name="Google Shape;1674;p356"/>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675" name="Google Shape;1675;p356"/>
          <p:cNvPicPr preferRelativeResize="0"/>
          <p:nvPr/>
        </p:nvPicPr>
        <p:blipFill rotWithShape="1">
          <a:blip r:embed="rId3">
            <a:alphaModFix/>
          </a:blip>
          <a:srcRect b="0" l="31844" r="31840" t="0"/>
          <a:stretch/>
        </p:blipFill>
        <p:spPr>
          <a:xfrm>
            <a:off x="-54750" y="-25800"/>
            <a:ext cx="425850" cy="5195100"/>
          </a:xfrm>
          <a:prstGeom prst="rect">
            <a:avLst/>
          </a:prstGeom>
          <a:noFill/>
          <a:ln>
            <a:noFill/>
          </a:ln>
        </p:spPr>
      </p:pic>
    </p:spTree>
  </p:cSld>
  <p:clrMapOvr>
    <a:masterClrMapping/>
  </p:clrMapOvr>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_HEADER_1_1_1_1_1">
    <p:spTree>
      <p:nvGrpSpPr>
        <p:cNvPr id="1676" name="Shape 1676"/>
        <p:cNvGrpSpPr/>
        <p:nvPr/>
      </p:nvGrpSpPr>
      <p:grpSpPr>
        <a:xfrm>
          <a:off x="0" y="0"/>
          <a:ext cx="0" cy="0"/>
          <a:chOff x="0" y="0"/>
          <a:chExt cx="0" cy="0"/>
        </a:xfrm>
      </p:grpSpPr>
      <p:sp>
        <p:nvSpPr>
          <p:cNvPr id="1677" name="Google Shape;1677;p357"/>
          <p:cNvSpPr/>
          <p:nvPr/>
        </p:nvSpPr>
        <p:spPr>
          <a:xfrm>
            <a:off x="-54750" y="-25800"/>
            <a:ext cx="9253500" cy="51951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5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79" name="Google Shape;1679;p3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80" name="Google Shape;1680;p357"/>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pic>
        <p:nvPicPr>
          <p:cNvPr id="1681" name="Google Shape;1681;p357"/>
          <p:cNvPicPr preferRelativeResize="0"/>
          <p:nvPr/>
        </p:nvPicPr>
        <p:blipFill rotWithShape="1">
          <a:blip r:embed="rId3">
            <a:alphaModFix/>
          </a:blip>
          <a:srcRect b="0" l="24592" r="45680" t="21092"/>
          <a:stretch/>
        </p:blipFill>
        <p:spPr>
          <a:xfrm>
            <a:off x="-54750" y="-25800"/>
            <a:ext cx="425850" cy="51951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BLANK_1_1">
    <p:spTree>
      <p:nvGrpSpPr>
        <p:cNvPr id="175" name="Shape 175"/>
        <p:cNvGrpSpPr/>
        <p:nvPr/>
      </p:nvGrpSpPr>
      <p:grpSpPr>
        <a:xfrm>
          <a:off x="0" y="0"/>
          <a:ext cx="0" cy="0"/>
          <a:chOff x="0" y="0"/>
          <a:chExt cx="0" cy="0"/>
        </a:xfrm>
      </p:grpSpPr>
      <p:sp>
        <p:nvSpPr>
          <p:cNvPr id="176" name="Google Shape;17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7" name="Google Shape;177;p36"/>
          <p:cNvPicPr preferRelativeResize="0"/>
          <p:nvPr/>
        </p:nvPicPr>
        <p:blipFill rotWithShape="1">
          <a:blip r:embed="rId2">
            <a:alphaModFix/>
          </a:blip>
          <a:srcRect b="26" l="0" r="0" t="29"/>
          <a:stretch/>
        </p:blipFill>
        <p:spPr>
          <a:xfrm>
            <a:off x="2914575" y="1779735"/>
            <a:ext cx="3534703" cy="1542626"/>
          </a:xfrm>
          <a:prstGeom prst="rect">
            <a:avLst/>
          </a:prstGeom>
          <a:noFill/>
          <a:ln>
            <a:noFill/>
          </a:ln>
        </p:spPr>
      </p:pic>
      <p:sp>
        <p:nvSpPr>
          <p:cNvPr id="178" name="Google Shape;178;p36"/>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 name="Google Shape;179;p36"/>
          <p:cNvPicPr preferRelativeResize="0"/>
          <p:nvPr/>
        </p:nvPicPr>
        <p:blipFill rotWithShape="1">
          <a:blip r:embed="rId3">
            <a:alphaModFix/>
          </a:blip>
          <a:srcRect b="0" l="0" r="0" t="0"/>
          <a:stretch/>
        </p:blipFill>
        <p:spPr>
          <a:xfrm>
            <a:off x="2914575" y="1779735"/>
            <a:ext cx="3534701" cy="1542626"/>
          </a:xfrm>
          <a:prstGeom prst="rect">
            <a:avLst/>
          </a:prstGeom>
          <a:noFill/>
          <a:ln>
            <a:noFill/>
          </a:ln>
        </p:spPr>
      </p:pic>
    </p:spTree>
  </p:cSld>
  <p:clrMapOvr>
    <a:masterClrMapping/>
  </p:clrMapOvr>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_HEADER_1_1_1_1_1_1">
    <p:spTree>
      <p:nvGrpSpPr>
        <p:cNvPr id="1682" name="Shape 1682"/>
        <p:cNvGrpSpPr/>
        <p:nvPr/>
      </p:nvGrpSpPr>
      <p:grpSpPr>
        <a:xfrm>
          <a:off x="0" y="0"/>
          <a:ext cx="0" cy="0"/>
          <a:chOff x="0" y="0"/>
          <a:chExt cx="0" cy="0"/>
        </a:xfrm>
      </p:grpSpPr>
      <p:pic>
        <p:nvPicPr>
          <p:cNvPr id="1683" name="Google Shape;1683;p358"/>
          <p:cNvPicPr preferRelativeResize="0"/>
          <p:nvPr/>
        </p:nvPicPr>
        <p:blipFill>
          <a:blip r:embed="rId2">
            <a:alphaModFix/>
          </a:blip>
          <a:stretch>
            <a:fillRect/>
          </a:stretch>
        </p:blipFill>
        <p:spPr>
          <a:xfrm flipH="1">
            <a:off x="-25862" y="-25800"/>
            <a:ext cx="9195725" cy="5195100"/>
          </a:xfrm>
          <a:prstGeom prst="rect">
            <a:avLst/>
          </a:prstGeom>
          <a:noFill/>
          <a:ln>
            <a:noFill/>
          </a:ln>
        </p:spPr>
      </p:pic>
      <p:sp>
        <p:nvSpPr>
          <p:cNvPr id="1684" name="Google Shape;1684;p35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85" name="Google Shape;1685;p3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86" name="Google Shape;1686;p358"/>
          <p:cNvPicPr preferRelativeResize="0"/>
          <p:nvPr/>
        </p:nvPicPr>
        <p:blipFill rotWithShape="1">
          <a:blip r:embed="rId3">
            <a:alphaModFix/>
          </a:blip>
          <a:srcRect b="29" l="0" r="0" t="29"/>
          <a:stretch/>
        </p:blipFill>
        <p:spPr>
          <a:xfrm>
            <a:off x="7768711" y="4582700"/>
            <a:ext cx="901888" cy="393599"/>
          </a:xfrm>
          <a:prstGeom prst="rect">
            <a:avLst/>
          </a:prstGeom>
          <a:noFill/>
          <a:ln>
            <a:noFill/>
          </a:ln>
        </p:spPr>
      </p:pic>
      <p:pic>
        <p:nvPicPr>
          <p:cNvPr id="1687" name="Google Shape;1687;p358"/>
          <p:cNvPicPr preferRelativeResize="0"/>
          <p:nvPr/>
        </p:nvPicPr>
        <p:blipFill rotWithShape="1">
          <a:blip r:embed="rId4">
            <a:alphaModFix/>
          </a:blip>
          <a:srcRect b="0" l="24592" r="45680" t="21092"/>
          <a:stretch/>
        </p:blipFill>
        <p:spPr>
          <a:xfrm>
            <a:off x="-54750" y="-25800"/>
            <a:ext cx="425850" cy="5195100"/>
          </a:xfrm>
          <a:prstGeom prst="rect">
            <a:avLst/>
          </a:prstGeom>
          <a:noFill/>
          <a:ln>
            <a:noFill/>
          </a:ln>
        </p:spPr>
      </p:pic>
    </p:spTree>
  </p:cSld>
  <p:clrMapOvr>
    <a:masterClrMapping/>
  </p:clrMapOvr>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88" name="Shape 1688"/>
        <p:cNvGrpSpPr/>
        <p:nvPr/>
      </p:nvGrpSpPr>
      <p:grpSpPr>
        <a:xfrm>
          <a:off x="0" y="0"/>
          <a:ext cx="0" cy="0"/>
          <a:chOff x="0" y="0"/>
          <a:chExt cx="0" cy="0"/>
        </a:xfrm>
      </p:grpSpPr>
      <p:sp>
        <p:nvSpPr>
          <p:cNvPr id="1689" name="Google Shape;1689;p3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90" name="Google Shape;1690;p3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91" name="Google Shape;1691;p3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92" name="Google Shape;1692;p359"/>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93" name="Shape 1693"/>
        <p:cNvGrpSpPr/>
        <p:nvPr/>
      </p:nvGrpSpPr>
      <p:grpSpPr>
        <a:xfrm>
          <a:off x="0" y="0"/>
          <a:ext cx="0" cy="0"/>
          <a:chOff x="0" y="0"/>
          <a:chExt cx="0" cy="0"/>
        </a:xfrm>
      </p:grpSpPr>
      <p:sp>
        <p:nvSpPr>
          <p:cNvPr id="1694" name="Google Shape;1694;p3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95" name="Google Shape;1695;p36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96" name="Google Shape;1696;p36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97" name="Google Shape;1697;p3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98" name="Google Shape;1698;p360"/>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99" name="Shape 1699"/>
        <p:cNvGrpSpPr/>
        <p:nvPr/>
      </p:nvGrpSpPr>
      <p:grpSpPr>
        <a:xfrm>
          <a:off x="0" y="0"/>
          <a:ext cx="0" cy="0"/>
          <a:chOff x="0" y="0"/>
          <a:chExt cx="0" cy="0"/>
        </a:xfrm>
      </p:grpSpPr>
      <p:sp>
        <p:nvSpPr>
          <p:cNvPr id="1700" name="Google Shape;1700;p3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01" name="Google Shape;1701;p3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02" name="Google Shape;1702;p361"/>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2">
    <p:bg>
      <p:bgPr>
        <a:solidFill>
          <a:srgbClr val="000000"/>
        </a:solidFill>
      </p:bgPr>
    </p:bg>
    <p:spTree>
      <p:nvGrpSpPr>
        <p:cNvPr id="1703" name="Shape 1703"/>
        <p:cNvGrpSpPr/>
        <p:nvPr/>
      </p:nvGrpSpPr>
      <p:grpSpPr>
        <a:xfrm>
          <a:off x="0" y="0"/>
          <a:ext cx="0" cy="0"/>
          <a:chOff x="0" y="0"/>
          <a:chExt cx="0" cy="0"/>
        </a:xfrm>
      </p:grpSpPr>
      <p:sp>
        <p:nvSpPr>
          <p:cNvPr id="1704" name="Google Shape;1704;p3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705" name="Google Shape;1705;p3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06" name="Google Shape;1706;p362"/>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spTree>
  </p:cSld>
  <p:clrMapOvr>
    <a:masterClrMapping/>
  </p:clrMapOvr>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TITLE_ONLY_1">
    <p:spTree>
      <p:nvGrpSpPr>
        <p:cNvPr id="1707" name="Shape 1707"/>
        <p:cNvGrpSpPr/>
        <p:nvPr/>
      </p:nvGrpSpPr>
      <p:grpSpPr>
        <a:xfrm>
          <a:off x="0" y="0"/>
          <a:ext cx="0" cy="0"/>
          <a:chOff x="0" y="0"/>
          <a:chExt cx="0" cy="0"/>
        </a:xfrm>
      </p:grpSpPr>
      <p:sp>
        <p:nvSpPr>
          <p:cNvPr id="1708" name="Google Shape;1708;p363"/>
          <p:cNvSpPr/>
          <p:nvPr/>
        </p:nvSpPr>
        <p:spPr>
          <a:xfrm>
            <a:off x="-55425" y="-17575"/>
            <a:ext cx="9253500" cy="10407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363"/>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710" name="Google Shape;1710;p3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11" name="Google Shape;1711;p363"/>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712" name="Google Shape;1712;p363"/>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TITLE_ONLY_1_1">
    <p:spTree>
      <p:nvGrpSpPr>
        <p:cNvPr id="1713" name="Shape 1713"/>
        <p:cNvGrpSpPr/>
        <p:nvPr/>
      </p:nvGrpSpPr>
      <p:grpSpPr>
        <a:xfrm>
          <a:off x="0" y="0"/>
          <a:ext cx="0" cy="0"/>
          <a:chOff x="0" y="0"/>
          <a:chExt cx="0" cy="0"/>
        </a:xfrm>
      </p:grpSpPr>
      <p:sp>
        <p:nvSpPr>
          <p:cNvPr id="1714" name="Google Shape;1714;p364"/>
          <p:cNvSpPr/>
          <p:nvPr/>
        </p:nvSpPr>
        <p:spPr>
          <a:xfrm>
            <a:off x="-55425" y="-17575"/>
            <a:ext cx="9253500" cy="1040700"/>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64"/>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716" name="Google Shape;1716;p3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17" name="Google Shape;1717;p364"/>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718" name="Google Shape;1718;p364"/>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TITLE_ONLY_1_1_1">
    <p:spTree>
      <p:nvGrpSpPr>
        <p:cNvPr id="1719" name="Shape 1719"/>
        <p:cNvGrpSpPr/>
        <p:nvPr/>
      </p:nvGrpSpPr>
      <p:grpSpPr>
        <a:xfrm>
          <a:off x="0" y="0"/>
          <a:ext cx="0" cy="0"/>
          <a:chOff x="0" y="0"/>
          <a:chExt cx="0" cy="0"/>
        </a:xfrm>
      </p:grpSpPr>
      <p:sp>
        <p:nvSpPr>
          <p:cNvPr id="1720" name="Google Shape;1720;p365"/>
          <p:cNvSpPr/>
          <p:nvPr/>
        </p:nvSpPr>
        <p:spPr>
          <a:xfrm>
            <a:off x="-55425" y="-17575"/>
            <a:ext cx="9253500" cy="10407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365"/>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722" name="Google Shape;1722;p3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23" name="Google Shape;1723;p365"/>
          <p:cNvSpPr txBox="1"/>
          <p:nvPr>
            <p:ph idx="1" type="body"/>
          </p:nvPr>
        </p:nvSpPr>
        <p:spPr>
          <a:xfrm>
            <a:off x="311700" y="1304875"/>
            <a:ext cx="8520600" cy="46959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724" name="Google Shape;1724;p365"/>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TITLE_ONLY_1_1_1_1">
    <p:spTree>
      <p:nvGrpSpPr>
        <p:cNvPr id="1725" name="Shape 1725"/>
        <p:cNvGrpSpPr/>
        <p:nvPr/>
      </p:nvGrpSpPr>
      <p:grpSpPr>
        <a:xfrm>
          <a:off x="0" y="0"/>
          <a:ext cx="0" cy="0"/>
          <a:chOff x="0" y="0"/>
          <a:chExt cx="0" cy="0"/>
        </a:xfrm>
      </p:grpSpPr>
      <p:sp>
        <p:nvSpPr>
          <p:cNvPr id="1726" name="Google Shape;1726;p366"/>
          <p:cNvSpPr/>
          <p:nvPr/>
        </p:nvSpPr>
        <p:spPr>
          <a:xfrm>
            <a:off x="-55425" y="-17575"/>
            <a:ext cx="9253500" cy="10407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366"/>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728" name="Google Shape;1728;p3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29" name="Google Shape;1729;p366"/>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730" name="Google Shape;1730;p366"/>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TITLE_ONLY_1_1_1_1_1">
    <p:spTree>
      <p:nvGrpSpPr>
        <p:cNvPr id="1731" name="Shape 1731"/>
        <p:cNvGrpSpPr/>
        <p:nvPr/>
      </p:nvGrpSpPr>
      <p:grpSpPr>
        <a:xfrm>
          <a:off x="0" y="0"/>
          <a:ext cx="0" cy="0"/>
          <a:chOff x="0" y="0"/>
          <a:chExt cx="0" cy="0"/>
        </a:xfrm>
      </p:grpSpPr>
      <p:sp>
        <p:nvSpPr>
          <p:cNvPr id="1732" name="Google Shape;1732;p367"/>
          <p:cNvSpPr/>
          <p:nvPr/>
        </p:nvSpPr>
        <p:spPr>
          <a:xfrm>
            <a:off x="-55425" y="-17575"/>
            <a:ext cx="9253500" cy="10407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367"/>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734" name="Google Shape;1734;p3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35" name="Google Shape;1735;p367"/>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1736" name="Google Shape;1736;p367"/>
          <p:cNvPicPr preferRelativeResize="0"/>
          <p:nvPr/>
        </p:nvPicPr>
        <p:blipFill rotWithShape="1">
          <a:blip r:embed="rId2">
            <a:alphaModFix/>
          </a:blip>
          <a:srcRect b="29" l="0" r="0" t="29"/>
          <a:stretch/>
        </p:blipFill>
        <p:spPr>
          <a:xfrm>
            <a:off x="7768711" y="4582700"/>
            <a:ext cx="901888" cy="39359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CUSTOM">
    <p:spTree>
      <p:nvGrpSpPr>
        <p:cNvPr id="180" name="Shape 180"/>
        <p:cNvGrpSpPr/>
        <p:nvPr/>
      </p:nvGrpSpPr>
      <p:grpSpPr>
        <a:xfrm>
          <a:off x="0" y="0"/>
          <a:ext cx="0" cy="0"/>
          <a:chOff x="0" y="0"/>
          <a:chExt cx="0" cy="0"/>
        </a:xfrm>
      </p:grpSpPr>
      <p:pic>
        <p:nvPicPr>
          <p:cNvPr id="181" name="Google Shape;181;p37"/>
          <p:cNvPicPr preferRelativeResize="0"/>
          <p:nvPr/>
        </p:nvPicPr>
        <p:blipFill rotWithShape="1">
          <a:blip r:embed="rId2">
            <a:alphaModFix/>
          </a:blip>
          <a:srcRect b="0" l="0" r="0" t="0"/>
          <a:stretch/>
        </p:blipFill>
        <p:spPr>
          <a:xfrm>
            <a:off x="-29375" y="-34931"/>
            <a:ext cx="9206100" cy="5178431"/>
          </a:xfrm>
          <a:prstGeom prst="rect">
            <a:avLst/>
          </a:prstGeom>
          <a:noFill/>
          <a:ln>
            <a:noFill/>
          </a:ln>
        </p:spPr>
      </p:pic>
      <p:sp>
        <p:nvSpPr>
          <p:cNvPr id="182" name="Google Shape;182;p3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37"/>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4" name="Google Shape;184;p37"/>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TITLE_ONLY_1_1_1_1_1_1">
    <p:spTree>
      <p:nvGrpSpPr>
        <p:cNvPr id="1737" name="Shape 1737"/>
        <p:cNvGrpSpPr/>
        <p:nvPr/>
      </p:nvGrpSpPr>
      <p:grpSpPr>
        <a:xfrm>
          <a:off x="0" y="0"/>
          <a:ext cx="0" cy="0"/>
          <a:chOff x="0" y="0"/>
          <a:chExt cx="0" cy="0"/>
        </a:xfrm>
      </p:grpSpPr>
      <p:sp>
        <p:nvSpPr>
          <p:cNvPr id="1738" name="Google Shape;1738;p368"/>
          <p:cNvSpPr/>
          <p:nvPr/>
        </p:nvSpPr>
        <p:spPr>
          <a:xfrm>
            <a:off x="-55425" y="-17575"/>
            <a:ext cx="9253500" cy="1040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368"/>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740" name="Google Shape;1740;p3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41" name="Google Shape;1741;p368"/>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42" name="Shape 1742"/>
        <p:cNvGrpSpPr/>
        <p:nvPr/>
      </p:nvGrpSpPr>
      <p:grpSpPr>
        <a:xfrm>
          <a:off x="0" y="0"/>
          <a:ext cx="0" cy="0"/>
          <a:chOff x="0" y="0"/>
          <a:chExt cx="0" cy="0"/>
        </a:xfrm>
      </p:grpSpPr>
      <p:sp>
        <p:nvSpPr>
          <p:cNvPr id="1743" name="Google Shape;1743;p36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744" name="Google Shape;1744;p3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45" name="Shape 1745"/>
        <p:cNvGrpSpPr/>
        <p:nvPr/>
      </p:nvGrpSpPr>
      <p:grpSpPr>
        <a:xfrm>
          <a:off x="0" y="0"/>
          <a:ext cx="0" cy="0"/>
          <a:chOff x="0" y="0"/>
          <a:chExt cx="0" cy="0"/>
        </a:xfrm>
      </p:grpSpPr>
      <p:sp>
        <p:nvSpPr>
          <p:cNvPr id="1746" name="Google Shape;1746;p370"/>
          <p:cNvSpPr/>
          <p:nvPr/>
        </p:nvSpPr>
        <p:spPr>
          <a:xfrm>
            <a:off x="4572000" y="-37775"/>
            <a:ext cx="4626000" cy="5218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70"/>
          <p:cNvSpPr txBox="1"/>
          <p:nvPr>
            <p:ph type="title"/>
          </p:nvPr>
        </p:nvSpPr>
        <p:spPr>
          <a:xfrm>
            <a:off x="265500" y="16903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748" name="Google Shape;1748;p370"/>
          <p:cNvSpPr txBox="1"/>
          <p:nvPr>
            <p:ph idx="1" type="subTitle"/>
          </p:nvPr>
        </p:nvSpPr>
        <p:spPr>
          <a:xfrm>
            <a:off x="265500" y="32602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749" name="Google Shape;1749;p37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750" name="Google Shape;1750;p3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51" name="Shape 1751"/>
        <p:cNvGrpSpPr/>
        <p:nvPr/>
      </p:nvGrpSpPr>
      <p:grpSpPr>
        <a:xfrm>
          <a:off x="0" y="0"/>
          <a:ext cx="0" cy="0"/>
          <a:chOff x="0" y="0"/>
          <a:chExt cx="0" cy="0"/>
        </a:xfrm>
      </p:grpSpPr>
      <p:sp>
        <p:nvSpPr>
          <p:cNvPr id="1752" name="Google Shape;1752;p37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753" name="Google Shape;1753;p3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54" name="Shape 1754"/>
        <p:cNvGrpSpPr/>
        <p:nvPr/>
      </p:nvGrpSpPr>
      <p:grpSpPr>
        <a:xfrm>
          <a:off x="0" y="0"/>
          <a:ext cx="0" cy="0"/>
          <a:chOff x="0" y="0"/>
          <a:chExt cx="0" cy="0"/>
        </a:xfrm>
      </p:grpSpPr>
      <p:sp>
        <p:nvSpPr>
          <p:cNvPr id="1755" name="Google Shape;1755;p37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56" name="Google Shape;1756;p37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757" name="Google Shape;1757;p3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58" name="Shape 1758"/>
        <p:cNvGrpSpPr/>
        <p:nvPr/>
      </p:nvGrpSpPr>
      <p:grpSpPr>
        <a:xfrm>
          <a:off x="0" y="0"/>
          <a:ext cx="0" cy="0"/>
          <a:chOff x="0" y="0"/>
          <a:chExt cx="0" cy="0"/>
        </a:xfrm>
      </p:grpSpPr>
      <p:sp>
        <p:nvSpPr>
          <p:cNvPr id="1759" name="Google Shape;1759;p3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1760" name="Shape 1760"/>
        <p:cNvGrpSpPr/>
        <p:nvPr/>
      </p:nvGrpSpPr>
      <p:grpSpPr>
        <a:xfrm>
          <a:off x="0" y="0"/>
          <a:ext cx="0" cy="0"/>
          <a:chOff x="0" y="0"/>
          <a:chExt cx="0" cy="0"/>
        </a:xfrm>
      </p:grpSpPr>
      <p:sp>
        <p:nvSpPr>
          <p:cNvPr id="1761" name="Google Shape;1761;p3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_2">
    <p:bg>
      <p:bgPr>
        <a:solidFill>
          <a:srgbClr val="000000"/>
        </a:solidFill>
      </p:bgPr>
    </p:bg>
    <p:spTree>
      <p:nvGrpSpPr>
        <p:cNvPr id="1762" name="Shape 1762"/>
        <p:cNvGrpSpPr/>
        <p:nvPr/>
      </p:nvGrpSpPr>
      <p:grpSpPr>
        <a:xfrm>
          <a:off x="0" y="0"/>
          <a:ext cx="0" cy="0"/>
          <a:chOff x="0" y="0"/>
          <a:chExt cx="0" cy="0"/>
        </a:xfrm>
      </p:grpSpPr>
      <p:sp>
        <p:nvSpPr>
          <p:cNvPr id="1763" name="Google Shape;1763;p3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BLANK_1">
    <p:spTree>
      <p:nvGrpSpPr>
        <p:cNvPr id="1764" name="Shape 1764"/>
        <p:cNvGrpSpPr/>
        <p:nvPr/>
      </p:nvGrpSpPr>
      <p:grpSpPr>
        <a:xfrm>
          <a:off x="0" y="0"/>
          <a:ext cx="0" cy="0"/>
          <a:chOff x="0" y="0"/>
          <a:chExt cx="0" cy="0"/>
        </a:xfrm>
      </p:grpSpPr>
      <p:sp>
        <p:nvSpPr>
          <p:cNvPr id="1765" name="Google Shape;1765;p3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66" name="Google Shape;1766;p376"/>
          <p:cNvPicPr preferRelativeResize="0"/>
          <p:nvPr/>
        </p:nvPicPr>
        <p:blipFill rotWithShape="1">
          <a:blip r:embed="rId2">
            <a:alphaModFix/>
          </a:blip>
          <a:srcRect b="29" l="0" r="0" t="29"/>
          <a:stretch/>
        </p:blipFill>
        <p:spPr>
          <a:xfrm>
            <a:off x="2914575" y="1779735"/>
            <a:ext cx="3534703" cy="1542626"/>
          </a:xfrm>
          <a:prstGeom prst="rect">
            <a:avLst/>
          </a:prstGeom>
          <a:noFill/>
          <a:ln>
            <a:noFill/>
          </a:ln>
        </p:spPr>
      </p:pic>
    </p:spTree>
  </p:cSld>
  <p:clrMapOvr>
    <a:masterClrMapping/>
  </p:clrMapOvr>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BLANK_1_1">
    <p:spTree>
      <p:nvGrpSpPr>
        <p:cNvPr id="1767" name="Shape 1767"/>
        <p:cNvGrpSpPr/>
        <p:nvPr/>
      </p:nvGrpSpPr>
      <p:grpSpPr>
        <a:xfrm>
          <a:off x="0" y="0"/>
          <a:ext cx="0" cy="0"/>
          <a:chOff x="0" y="0"/>
          <a:chExt cx="0" cy="0"/>
        </a:xfrm>
      </p:grpSpPr>
      <p:sp>
        <p:nvSpPr>
          <p:cNvPr id="1768" name="Google Shape;1768;p3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69" name="Google Shape;1769;p377"/>
          <p:cNvPicPr preferRelativeResize="0"/>
          <p:nvPr/>
        </p:nvPicPr>
        <p:blipFill rotWithShape="1">
          <a:blip r:embed="rId2">
            <a:alphaModFix/>
          </a:blip>
          <a:srcRect b="29" l="0" r="0" t="29"/>
          <a:stretch/>
        </p:blipFill>
        <p:spPr>
          <a:xfrm>
            <a:off x="2914575" y="1779735"/>
            <a:ext cx="3534703" cy="1542626"/>
          </a:xfrm>
          <a:prstGeom prst="rect">
            <a:avLst/>
          </a:prstGeom>
          <a:noFill/>
          <a:ln>
            <a:noFill/>
          </a:ln>
        </p:spPr>
      </p:pic>
      <p:sp>
        <p:nvSpPr>
          <p:cNvPr id="1770" name="Google Shape;1770;p377"/>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1" name="Google Shape;1771;p377"/>
          <p:cNvPicPr preferRelativeResize="0"/>
          <p:nvPr/>
        </p:nvPicPr>
        <p:blipFill>
          <a:blip r:embed="rId3">
            <a:alphaModFix/>
          </a:blip>
          <a:stretch>
            <a:fillRect/>
          </a:stretch>
        </p:blipFill>
        <p:spPr>
          <a:xfrm>
            <a:off x="2914575" y="1779735"/>
            <a:ext cx="3534701" cy="154262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CUSTOM_1">
    <p:spTree>
      <p:nvGrpSpPr>
        <p:cNvPr id="185" name="Shape 185"/>
        <p:cNvGrpSpPr/>
        <p:nvPr/>
      </p:nvGrpSpPr>
      <p:grpSpPr>
        <a:xfrm>
          <a:off x="0" y="0"/>
          <a:ext cx="0" cy="0"/>
          <a:chOff x="0" y="0"/>
          <a:chExt cx="0" cy="0"/>
        </a:xfrm>
      </p:grpSpPr>
      <p:pic>
        <p:nvPicPr>
          <p:cNvPr id="186" name="Google Shape;186;p38"/>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87" name="Google Shape;187;p3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38"/>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9" name="Google Shape;189;p38"/>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CUSTOM">
    <p:spTree>
      <p:nvGrpSpPr>
        <p:cNvPr id="1772" name="Shape 1772"/>
        <p:cNvGrpSpPr/>
        <p:nvPr/>
      </p:nvGrpSpPr>
      <p:grpSpPr>
        <a:xfrm>
          <a:off x="0" y="0"/>
          <a:ext cx="0" cy="0"/>
          <a:chOff x="0" y="0"/>
          <a:chExt cx="0" cy="0"/>
        </a:xfrm>
      </p:grpSpPr>
      <p:pic>
        <p:nvPicPr>
          <p:cNvPr id="1773" name="Google Shape;1773;p378"/>
          <p:cNvPicPr preferRelativeResize="0"/>
          <p:nvPr/>
        </p:nvPicPr>
        <p:blipFill rotWithShape="1">
          <a:blip r:embed="rId2">
            <a:alphaModFix/>
          </a:blip>
          <a:srcRect b="0" l="0" r="0" t="0"/>
          <a:stretch/>
        </p:blipFill>
        <p:spPr>
          <a:xfrm>
            <a:off x="-29375" y="-34931"/>
            <a:ext cx="9206100" cy="5178431"/>
          </a:xfrm>
          <a:prstGeom prst="rect">
            <a:avLst/>
          </a:prstGeom>
          <a:noFill/>
          <a:ln>
            <a:noFill/>
          </a:ln>
        </p:spPr>
      </p:pic>
      <p:sp>
        <p:nvSpPr>
          <p:cNvPr id="1774" name="Google Shape;1774;p37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378"/>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6" name="Google Shape;1776;p378"/>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CUSTOM_1">
    <p:spTree>
      <p:nvGrpSpPr>
        <p:cNvPr id="1777" name="Shape 1777"/>
        <p:cNvGrpSpPr/>
        <p:nvPr/>
      </p:nvGrpSpPr>
      <p:grpSpPr>
        <a:xfrm>
          <a:off x="0" y="0"/>
          <a:ext cx="0" cy="0"/>
          <a:chOff x="0" y="0"/>
          <a:chExt cx="0" cy="0"/>
        </a:xfrm>
      </p:grpSpPr>
      <p:pic>
        <p:nvPicPr>
          <p:cNvPr id="1778" name="Google Shape;1778;p379"/>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779" name="Google Shape;1779;p37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379"/>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81" name="Google Shape;1781;p379"/>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p:cSld name="CUSTOM_1_1">
    <p:spTree>
      <p:nvGrpSpPr>
        <p:cNvPr id="1782" name="Shape 1782"/>
        <p:cNvGrpSpPr/>
        <p:nvPr/>
      </p:nvGrpSpPr>
      <p:grpSpPr>
        <a:xfrm>
          <a:off x="0" y="0"/>
          <a:ext cx="0" cy="0"/>
          <a:chOff x="0" y="0"/>
          <a:chExt cx="0" cy="0"/>
        </a:xfrm>
      </p:grpSpPr>
      <p:pic>
        <p:nvPicPr>
          <p:cNvPr id="1783" name="Google Shape;1783;p380"/>
          <p:cNvPicPr preferRelativeResize="0"/>
          <p:nvPr/>
        </p:nvPicPr>
        <p:blipFill rotWithShape="1">
          <a:blip r:embed="rId2">
            <a:alphaModFix/>
          </a:blip>
          <a:srcRect b="0" l="0" r="0" t="0"/>
          <a:stretch/>
        </p:blipFill>
        <p:spPr>
          <a:xfrm flipH="1">
            <a:off x="-29375" y="-17469"/>
            <a:ext cx="9206100" cy="5178431"/>
          </a:xfrm>
          <a:prstGeom prst="rect">
            <a:avLst/>
          </a:prstGeom>
          <a:noFill/>
          <a:ln>
            <a:noFill/>
          </a:ln>
        </p:spPr>
      </p:pic>
      <p:sp>
        <p:nvSpPr>
          <p:cNvPr id="1784" name="Google Shape;1784;p380"/>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80"/>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86" name="Google Shape;1786;p380"/>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CUSTOM_1_1_1">
    <p:spTree>
      <p:nvGrpSpPr>
        <p:cNvPr id="1787" name="Shape 1787"/>
        <p:cNvGrpSpPr/>
        <p:nvPr/>
      </p:nvGrpSpPr>
      <p:grpSpPr>
        <a:xfrm>
          <a:off x="0" y="0"/>
          <a:ext cx="0" cy="0"/>
          <a:chOff x="0" y="0"/>
          <a:chExt cx="0" cy="0"/>
        </a:xfrm>
      </p:grpSpPr>
      <p:pic>
        <p:nvPicPr>
          <p:cNvPr id="1788" name="Google Shape;1788;p381"/>
          <p:cNvPicPr preferRelativeResize="0"/>
          <p:nvPr/>
        </p:nvPicPr>
        <p:blipFill rotWithShape="1">
          <a:blip r:embed="rId2">
            <a:alphaModFix/>
          </a:blip>
          <a:srcRect b="0" l="0" r="0" t="0"/>
          <a:stretch/>
        </p:blipFill>
        <p:spPr>
          <a:xfrm>
            <a:off x="-31050" y="-16619"/>
            <a:ext cx="9206100" cy="5178431"/>
          </a:xfrm>
          <a:prstGeom prst="rect">
            <a:avLst/>
          </a:prstGeom>
          <a:noFill/>
          <a:ln>
            <a:noFill/>
          </a:ln>
        </p:spPr>
      </p:pic>
      <p:sp>
        <p:nvSpPr>
          <p:cNvPr id="1789" name="Google Shape;1789;p381"/>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381"/>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91" name="Google Shape;1791;p381"/>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CUSTOM_1_1_1_1">
    <p:spTree>
      <p:nvGrpSpPr>
        <p:cNvPr id="1792" name="Shape 1792"/>
        <p:cNvGrpSpPr/>
        <p:nvPr/>
      </p:nvGrpSpPr>
      <p:grpSpPr>
        <a:xfrm>
          <a:off x="0" y="0"/>
          <a:ext cx="0" cy="0"/>
          <a:chOff x="0" y="0"/>
          <a:chExt cx="0" cy="0"/>
        </a:xfrm>
      </p:grpSpPr>
      <p:pic>
        <p:nvPicPr>
          <p:cNvPr id="1793" name="Google Shape;1793;p382"/>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794" name="Google Shape;1794;p382"/>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382"/>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96" name="Google Shape;1796;p382"/>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CUSTOM_1_1_1_1_2">
    <p:spTree>
      <p:nvGrpSpPr>
        <p:cNvPr id="1797" name="Shape 1797"/>
        <p:cNvGrpSpPr/>
        <p:nvPr/>
      </p:nvGrpSpPr>
      <p:grpSpPr>
        <a:xfrm>
          <a:off x="0" y="0"/>
          <a:ext cx="0" cy="0"/>
          <a:chOff x="0" y="0"/>
          <a:chExt cx="0" cy="0"/>
        </a:xfrm>
      </p:grpSpPr>
      <p:pic>
        <p:nvPicPr>
          <p:cNvPr id="1798" name="Google Shape;1798;p383"/>
          <p:cNvPicPr preferRelativeResize="0"/>
          <p:nvPr/>
        </p:nvPicPr>
        <p:blipFill rotWithShape="1">
          <a:blip r:embed="rId2">
            <a:alphaModFix/>
          </a:blip>
          <a:srcRect b="0" l="59" r="59" t="0"/>
          <a:stretch/>
        </p:blipFill>
        <p:spPr>
          <a:xfrm>
            <a:off x="-29375" y="-16619"/>
            <a:ext cx="9206103" cy="5178431"/>
          </a:xfrm>
          <a:prstGeom prst="rect">
            <a:avLst/>
          </a:prstGeom>
          <a:noFill/>
          <a:ln>
            <a:noFill/>
          </a:ln>
        </p:spPr>
      </p:pic>
      <p:sp>
        <p:nvSpPr>
          <p:cNvPr id="1799" name="Google Shape;1799;p383"/>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383"/>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01" name="Google Shape;1801;p383"/>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CUSTOM_1_1_1_1_1">
    <p:spTree>
      <p:nvGrpSpPr>
        <p:cNvPr id="1802" name="Shape 1802"/>
        <p:cNvGrpSpPr/>
        <p:nvPr/>
      </p:nvGrpSpPr>
      <p:grpSpPr>
        <a:xfrm>
          <a:off x="0" y="0"/>
          <a:ext cx="0" cy="0"/>
          <a:chOff x="0" y="0"/>
          <a:chExt cx="0" cy="0"/>
        </a:xfrm>
      </p:grpSpPr>
      <p:pic>
        <p:nvPicPr>
          <p:cNvPr id="1803" name="Google Shape;1803;p384"/>
          <p:cNvPicPr preferRelativeResize="0"/>
          <p:nvPr/>
        </p:nvPicPr>
        <p:blipFill rotWithShape="1">
          <a:blip r:embed="rId2">
            <a:alphaModFix/>
          </a:blip>
          <a:srcRect b="0" l="0" r="0" t="0"/>
          <a:stretch/>
        </p:blipFill>
        <p:spPr>
          <a:xfrm>
            <a:off x="-29375" y="-17469"/>
            <a:ext cx="9206100" cy="5178431"/>
          </a:xfrm>
          <a:prstGeom prst="rect">
            <a:avLst/>
          </a:prstGeom>
          <a:noFill/>
          <a:ln>
            <a:noFill/>
          </a:ln>
        </p:spPr>
      </p:pic>
      <p:sp>
        <p:nvSpPr>
          <p:cNvPr id="1804" name="Google Shape;1804;p384"/>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384"/>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06" name="Google Shape;1806;p384"/>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CUSTOM_1_1_1_1_1_1">
    <p:spTree>
      <p:nvGrpSpPr>
        <p:cNvPr id="1807" name="Shape 1807"/>
        <p:cNvGrpSpPr/>
        <p:nvPr/>
      </p:nvGrpSpPr>
      <p:grpSpPr>
        <a:xfrm>
          <a:off x="0" y="0"/>
          <a:ext cx="0" cy="0"/>
          <a:chOff x="0" y="0"/>
          <a:chExt cx="0" cy="0"/>
        </a:xfrm>
      </p:grpSpPr>
      <p:pic>
        <p:nvPicPr>
          <p:cNvPr id="1808" name="Google Shape;1808;p385"/>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809" name="Google Shape;1809;p38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385"/>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11" name="Google Shape;1811;p385"/>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CUSTOM_1_1_1_1_1_1_1">
    <p:spTree>
      <p:nvGrpSpPr>
        <p:cNvPr id="1812" name="Shape 1812"/>
        <p:cNvGrpSpPr/>
        <p:nvPr/>
      </p:nvGrpSpPr>
      <p:grpSpPr>
        <a:xfrm>
          <a:off x="0" y="0"/>
          <a:ext cx="0" cy="0"/>
          <a:chOff x="0" y="0"/>
          <a:chExt cx="0" cy="0"/>
        </a:xfrm>
      </p:grpSpPr>
      <p:pic>
        <p:nvPicPr>
          <p:cNvPr id="1813" name="Google Shape;1813;p386"/>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814" name="Google Shape;1814;p38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386"/>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16" name="Google Shape;1816;p386"/>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CUSTOM_1_1_1_1_1_1_1_1">
    <p:spTree>
      <p:nvGrpSpPr>
        <p:cNvPr id="1817" name="Shape 1817"/>
        <p:cNvGrpSpPr/>
        <p:nvPr/>
      </p:nvGrpSpPr>
      <p:grpSpPr>
        <a:xfrm>
          <a:off x="0" y="0"/>
          <a:ext cx="0" cy="0"/>
          <a:chOff x="0" y="0"/>
          <a:chExt cx="0" cy="0"/>
        </a:xfrm>
      </p:grpSpPr>
      <p:pic>
        <p:nvPicPr>
          <p:cNvPr id="1818" name="Google Shape;1818;p387"/>
          <p:cNvPicPr preferRelativeResize="0"/>
          <p:nvPr/>
        </p:nvPicPr>
        <p:blipFill rotWithShape="1">
          <a:blip r:embed="rId2">
            <a:alphaModFix/>
          </a:blip>
          <a:srcRect b="0" l="0" r="0" t="0"/>
          <a:stretch/>
        </p:blipFill>
        <p:spPr>
          <a:xfrm>
            <a:off x="-29375" y="-17469"/>
            <a:ext cx="9206100" cy="5178431"/>
          </a:xfrm>
          <a:prstGeom prst="rect">
            <a:avLst/>
          </a:prstGeom>
          <a:noFill/>
          <a:ln>
            <a:noFill/>
          </a:ln>
        </p:spPr>
      </p:pic>
      <p:sp>
        <p:nvSpPr>
          <p:cNvPr id="1819" name="Google Shape;1819;p38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387"/>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1" name="Google Shape;1821;p387"/>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p:cSld name="CUSTOM_1_1">
    <p:spTree>
      <p:nvGrpSpPr>
        <p:cNvPr id="190" name="Shape 190"/>
        <p:cNvGrpSpPr/>
        <p:nvPr/>
      </p:nvGrpSpPr>
      <p:grpSpPr>
        <a:xfrm>
          <a:off x="0" y="0"/>
          <a:ext cx="0" cy="0"/>
          <a:chOff x="0" y="0"/>
          <a:chExt cx="0" cy="0"/>
        </a:xfrm>
      </p:grpSpPr>
      <p:pic>
        <p:nvPicPr>
          <p:cNvPr id="191" name="Google Shape;191;p39"/>
          <p:cNvPicPr preferRelativeResize="0"/>
          <p:nvPr/>
        </p:nvPicPr>
        <p:blipFill rotWithShape="1">
          <a:blip r:embed="rId2">
            <a:alphaModFix/>
          </a:blip>
          <a:srcRect b="0" l="0" r="0" t="0"/>
          <a:stretch/>
        </p:blipFill>
        <p:spPr>
          <a:xfrm flipH="1">
            <a:off x="-29375" y="-17469"/>
            <a:ext cx="9206100" cy="5178431"/>
          </a:xfrm>
          <a:prstGeom prst="rect">
            <a:avLst/>
          </a:prstGeom>
          <a:noFill/>
          <a:ln>
            <a:noFill/>
          </a:ln>
        </p:spPr>
      </p:pic>
      <p:sp>
        <p:nvSpPr>
          <p:cNvPr id="192" name="Google Shape;192;p3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39"/>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4" name="Google Shape;194;p39"/>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CUSTOM_1_1_1_1_1_1_1_1_1">
    <p:spTree>
      <p:nvGrpSpPr>
        <p:cNvPr id="1822" name="Shape 1822"/>
        <p:cNvGrpSpPr/>
        <p:nvPr/>
      </p:nvGrpSpPr>
      <p:grpSpPr>
        <a:xfrm>
          <a:off x="0" y="0"/>
          <a:ext cx="0" cy="0"/>
          <a:chOff x="0" y="0"/>
          <a:chExt cx="0" cy="0"/>
        </a:xfrm>
      </p:grpSpPr>
      <p:pic>
        <p:nvPicPr>
          <p:cNvPr id="1823" name="Google Shape;1823;p388"/>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1824" name="Google Shape;1824;p388"/>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388"/>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6" name="Google Shape;1826;p388"/>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CUSTOM_1_1_1_1_1_1_1_1_1_1">
    <p:spTree>
      <p:nvGrpSpPr>
        <p:cNvPr id="1827" name="Shape 1827"/>
        <p:cNvGrpSpPr/>
        <p:nvPr/>
      </p:nvGrpSpPr>
      <p:grpSpPr>
        <a:xfrm>
          <a:off x="0" y="0"/>
          <a:ext cx="0" cy="0"/>
          <a:chOff x="0" y="0"/>
          <a:chExt cx="0" cy="0"/>
        </a:xfrm>
      </p:grpSpPr>
      <p:pic>
        <p:nvPicPr>
          <p:cNvPr id="1828" name="Google Shape;1828;p389"/>
          <p:cNvPicPr preferRelativeResize="0"/>
          <p:nvPr/>
        </p:nvPicPr>
        <p:blipFill rotWithShape="1">
          <a:blip r:embed="rId2">
            <a:alphaModFix/>
          </a:blip>
          <a:srcRect b="0" l="0" r="0" t="0"/>
          <a:stretch/>
        </p:blipFill>
        <p:spPr>
          <a:xfrm>
            <a:off x="-29375" y="-34925"/>
            <a:ext cx="9206100" cy="5233123"/>
          </a:xfrm>
          <a:prstGeom prst="rect">
            <a:avLst/>
          </a:prstGeom>
          <a:noFill/>
          <a:ln>
            <a:noFill/>
          </a:ln>
        </p:spPr>
      </p:pic>
      <p:sp>
        <p:nvSpPr>
          <p:cNvPr id="1829" name="Google Shape;1829;p38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389"/>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31" name="Google Shape;1831;p389"/>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CUSTOM_1_1_1_1_1_1_1_1_1_1_1">
    <p:spTree>
      <p:nvGrpSpPr>
        <p:cNvPr id="1832" name="Shape 1832"/>
        <p:cNvGrpSpPr/>
        <p:nvPr/>
      </p:nvGrpSpPr>
      <p:grpSpPr>
        <a:xfrm>
          <a:off x="0" y="0"/>
          <a:ext cx="0" cy="0"/>
          <a:chOff x="0" y="0"/>
          <a:chExt cx="0" cy="0"/>
        </a:xfrm>
      </p:grpSpPr>
      <p:pic>
        <p:nvPicPr>
          <p:cNvPr id="1833" name="Google Shape;1833;p390"/>
          <p:cNvPicPr preferRelativeResize="0"/>
          <p:nvPr/>
        </p:nvPicPr>
        <p:blipFill rotWithShape="1">
          <a:blip r:embed="rId2">
            <a:alphaModFix/>
          </a:blip>
          <a:srcRect b="0" l="0" r="0" t="0"/>
          <a:stretch/>
        </p:blipFill>
        <p:spPr>
          <a:xfrm>
            <a:off x="-29375" y="-34925"/>
            <a:ext cx="9206100" cy="5233123"/>
          </a:xfrm>
          <a:prstGeom prst="rect">
            <a:avLst/>
          </a:prstGeom>
          <a:noFill/>
          <a:ln>
            <a:noFill/>
          </a:ln>
        </p:spPr>
      </p:pic>
      <p:sp>
        <p:nvSpPr>
          <p:cNvPr id="1834" name="Google Shape;1834;p390"/>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390"/>
          <p:cNvSpPr txBox="1"/>
          <p:nvPr>
            <p:ph type="title"/>
          </p:nvPr>
        </p:nvSpPr>
        <p:spPr>
          <a:xfrm>
            <a:off x="1095700" y="8845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36" name="Google Shape;1836;p390"/>
          <p:cNvSpPr txBox="1"/>
          <p:nvPr>
            <p:ph idx="1" type="body"/>
          </p:nvPr>
        </p:nvSpPr>
        <p:spPr>
          <a:xfrm>
            <a:off x="1095700" y="1591975"/>
            <a:ext cx="6910800" cy="26385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37" name="Shape 1837"/>
        <p:cNvGrpSpPr/>
        <p:nvPr/>
      </p:nvGrpSpPr>
      <p:grpSpPr>
        <a:xfrm>
          <a:off x="0" y="0"/>
          <a:ext cx="0" cy="0"/>
          <a:chOff x="0" y="0"/>
          <a:chExt cx="0" cy="0"/>
        </a:xfrm>
      </p:grpSpPr>
      <p:sp>
        <p:nvSpPr>
          <p:cNvPr id="1838" name="Google Shape;1838;p391"/>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39" name="Google Shape;1839;p391"/>
          <p:cNvSpPr txBox="1"/>
          <p:nvPr>
            <p:ph idx="1" type="body"/>
          </p:nvPr>
        </p:nvSpPr>
        <p:spPr>
          <a:xfrm>
            <a:off x="457200" y="1314451"/>
            <a:ext cx="7620000" cy="32802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600"/>
              </a:spcBef>
              <a:spcAft>
                <a:spcPts val="0"/>
              </a:spcAft>
              <a:buSzPts val="1800"/>
              <a:buChar char="○"/>
              <a:defRPr/>
            </a:lvl2pPr>
            <a:lvl3pPr indent="-342900" lvl="2" marL="1371600" rtl="0" algn="l">
              <a:spcBef>
                <a:spcPts val="1600"/>
              </a:spcBef>
              <a:spcAft>
                <a:spcPts val="0"/>
              </a:spcAft>
              <a:buSzPts val="1800"/>
              <a:buChar char="■"/>
              <a:defRPr/>
            </a:lvl3pPr>
            <a:lvl4pPr indent="-342900" lvl="3" marL="1828800" rtl="0" algn="l">
              <a:spcBef>
                <a:spcPts val="1600"/>
              </a:spcBef>
              <a:spcAft>
                <a:spcPts val="0"/>
              </a:spcAft>
              <a:buSzPts val="1800"/>
              <a:buChar char="●"/>
              <a:defRPr/>
            </a:lvl4pPr>
            <a:lvl5pPr indent="-342900" lvl="4" marL="2286000" rtl="0" algn="l">
              <a:spcBef>
                <a:spcPts val="1600"/>
              </a:spcBef>
              <a:spcAft>
                <a:spcPts val="0"/>
              </a:spcAft>
              <a:buSzPts val="1800"/>
              <a:buChar char="○"/>
              <a:defRPr/>
            </a:lvl5pPr>
            <a:lvl6pPr indent="-342900" lvl="5" marL="2743200" rtl="0" algn="l">
              <a:spcBef>
                <a:spcPts val="1600"/>
              </a:spcBef>
              <a:spcAft>
                <a:spcPts val="0"/>
              </a:spcAft>
              <a:buSzPts val="1800"/>
              <a:buChar char="■"/>
              <a:defRPr/>
            </a:lvl6pPr>
            <a:lvl7pPr indent="-342900" lvl="6" marL="3200400" rtl="0" algn="l">
              <a:spcBef>
                <a:spcPts val="1600"/>
              </a:spcBef>
              <a:spcAft>
                <a:spcPts val="0"/>
              </a:spcAft>
              <a:buSzPts val="1800"/>
              <a:buChar char="●"/>
              <a:defRPr/>
            </a:lvl7pPr>
            <a:lvl8pPr indent="-342900" lvl="7" marL="3657600" rtl="0" algn="l">
              <a:spcBef>
                <a:spcPts val="1600"/>
              </a:spcBef>
              <a:spcAft>
                <a:spcPts val="0"/>
              </a:spcAft>
              <a:buSzPts val="1800"/>
              <a:buChar char="○"/>
              <a:defRPr/>
            </a:lvl8pPr>
            <a:lvl9pPr indent="-342900" lvl="8" marL="4114800" rtl="0" algn="l">
              <a:spcBef>
                <a:spcPts val="1600"/>
              </a:spcBef>
              <a:spcAft>
                <a:spcPts val="1600"/>
              </a:spcAft>
              <a:buSzPts val="1800"/>
              <a:buChar char="■"/>
              <a:defRPr/>
            </a:lvl9pPr>
          </a:lstStyle>
          <a:p/>
        </p:txBody>
      </p:sp>
      <p:sp>
        <p:nvSpPr>
          <p:cNvPr id="1840" name="Google Shape;1840;p391"/>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41" name="Google Shape;1841;p391"/>
          <p:cNvSpPr txBox="1"/>
          <p:nvPr>
            <p:ph idx="11" type="ftr"/>
          </p:nvPr>
        </p:nvSpPr>
        <p:spPr>
          <a:xfrm>
            <a:off x="457200" y="4869657"/>
            <a:ext cx="3429000" cy="213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42" name="Google Shape;1842;p391"/>
          <p:cNvSpPr txBox="1"/>
          <p:nvPr>
            <p:ph idx="12" type="sldNum"/>
          </p:nvPr>
        </p:nvSpPr>
        <p:spPr>
          <a:xfrm rot="-5400000">
            <a:off x="8391876" y="4368541"/>
            <a:ext cx="986700" cy="365100"/>
          </a:xfrm>
          <a:prstGeom prst="rect">
            <a:avLst/>
          </a:prstGeom>
          <a:noFill/>
          <a:ln>
            <a:noFill/>
          </a:ln>
        </p:spPr>
        <p:txBody>
          <a:bodyPr anchorCtr="0" anchor="ctr" bIns="45700" lIns="91425" spcFirstLastPara="1" rIns="91425" wrap="square" tIns="45700">
            <a:noAutofit/>
          </a:bodyPr>
          <a:lstStyle>
            <a:lvl1pPr indent="0" lvl="0" marL="0" rtl="0" algn="l">
              <a:lnSpc>
                <a:spcPct val="100000"/>
              </a:lnSpc>
              <a:spcBef>
                <a:spcPts val="0"/>
              </a:spcBef>
              <a:spcAft>
                <a:spcPts val="0"/>
              </a:spcAft>
              <a:buSzPts val="2400"/>
              <a:buNone/>
              <a:defRPr/>
            </a:lvl1pPr>
            <a:lvl2pPr indent="0" lvl="1" marL="0" rtl="0" algn="l">
              <a:lnSpc>
                <a:spcPct val="100000"/>
              </a:lnSpc>
              <a:spcBef>
                <a:spcPts val="0"/>
              </a:spcBef>
              <a:spcAft>
                <a:spcPts val="0"/>
              </a:spcAft>
              <a:buSzPts val="2400"/>
              <a:buNone/>
              <a:defRPr/>
            </a:lvl2pPr>
            <a:lvl3pPr indent="0" lvl="2" marL="0" rtl="0" algn="l">
              <a:lnSpc>
                <a:spcPct val="100000"/>
              </a:lnSpc>
              <a:spcBef>
                <a:spcPts val="0"/>
              </a:spcBef>
              <a:spcAft>
                <a:spcPts val="0"/>
              </a:spcAft>
              <a:buSzPts val="2400"/>
              <a:buNone/>
              <a:defRPr/>
            </a:lvl3pPr>
            <a:lvl4pPr indent="0" lvl="3" marL="0" rtl="0" algn="l">
              <a:lnSpc>
                <a:spcPct val="100000"/>
              </a:lnSpc>
              <a:spcBef>
                <a:spcPts val="0"/>
              </a:spcBef>
              <a:spcAft>
                <a:spcPts val="0"/>
              </a:spcAft>
              <a:buSzPts val="2400"/>
              <a:buNone/>
              <a:defRPr/>
            </a:lvl4pPr>
            <a:lvl5pPr indent="0" lvl="4" marL="0" rtl="0" algn="l">
              <a:lnSpc>
                <a:spcPct val="100000"/>
              </a:lnSpc>
              <a:spcBef>
                <a:spcPts val="0"/>
              </a:spcBef>
              <a:spcAft>
                <a:spcPts val="0"/>
              </a:spcAft>
              <a:buSzPts val="2400"/>
              <a:buNone/>
              <a:defRPr/>
            </a:lvl5pPr>
            <a:lvl6pPr indent="0" lvl="5" marL="0" rtl="0" algn="l">
              <a:lnSpc>
                <a:spcPct val="100000"/>
              </a:lnSpc>
              <a:spcBef>
                <a:spcPts val="0"/>
              </a:spcBef>
              <a:spcAft>
                <a:spcPts val="0"/>
              </a:spcAft>
              <a:buSzPts val="2400"/>
              <a:buNone/>
              <a:defRPr/>
            </a:lvl6pPr>
            <a:lvl7pPr indent="0" lvl="6" marL="0" rtl="0" algn="l">
              <a:lnSpc>
                <a:spcPct val="100000"/>
              </a:lnSpc>
              <a:spcBef>
                <a:spcPts val="0"/>
              </a:spcBef>
              <a:spcAft>
                <a:spcPts val="0"/>
              </a:spcAft>
              <a:buSzPts val="2400"/>
              <a:buNone/>
              <a:defRPr/>
            </a:lvl7pPr>
            <a:lvl8pPr indent="0" lvl="7" marL="0" rtl="0" algn="l">
              <a:lnSpc>
                <a:spcPct val="100000"/>
              </a:lnSpc>
              <a:spcBef>
                <a:spcPts val="0"/>
              </a:spcBef>
              <a:spcAft>
                <a:spcPts val="0"/>
              </a:spcAft>
              <a:buSzPts val="2400"/>
              <a:buNone/>
              <a:defRPr/>
            </a:lvl8pPr>
            <a:lvl9pPr indent="0" lvl="8" marL="0" rtl="0" algn="l">
              <a:lnSpc>
                <a:spcPct val="100000"/>
              </a:lnSpc>
              <a:spcBef>
                <a:spcPts val="0"/>
              </a:spcBef>
              <a:spcAft>
                <a:spcPts val="0"/>
              </a:spcAft>
              <a:buSzPts val="240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Title and Content">
  <p:cSld name="46_Title and Content">
    <p:spTree>
      <p:nvGrpSpPr>
        <p:cNvPr id="1843" name="Shape 1843"/>
        <p:cNvGrpSpPr/>
        <p:nvPr/>
      </p:nvGrpSpPr>
      <p:grpSpPr>
        <a:xfrm>
          <a:off x="0" y="0"/>
          <a:ext cx="0" cy="0"/>
          <a:chOff x="0" y="0"/>
          <a:chExt cx="0" cy="0"/>
        </a:xfrm>
      </p:grpSpPr>
      <p:pic>
        <p:nvPicPr>
          <p:cNvPr id="1844" name="Google Shape;1844;p392"/>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3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845" name="Shape 1845"/>
        <p:cNvGrpSpPr/>
        <p:nvPr/>
      </p:nvGrpSpPr>
      <p:grpSpPr>
        <a:xfrm>
          <a:off x="0" y="0"/>
          <a:ext cx="0" cy="0"/>
          <a:chOff x="0" y="0"/>
          <a:chExt cx="0" cy="0"/>
        </a:xfrm>
      </p:grpSpPr>
      <p:pic>
        <p:nvPicPr>
          <p:cNvPr id="1846" name="Google Shape;1846;p393"/>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3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847" name="Shape 1847"/>
        <p:cNvGrpSpPr/>
        <p:nvPr/>
      </p:nvGrpSpPr>
      <p:grpSpPr>
        <a:xfrm>
          <a:off x="0" y="0"/>
          <a:ext cx="0" cy="0"/>
          <a:chOff x="0" y="0"/>
          <a:chExt cx="0" cy="0"/>
        </a:xfrm>
      </p:grpSpPr>
      <p:pic>
        <p:nvPicPr>
          <p:cNvPr id="1848" name="Google Shape;1848;p394"/>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3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0" showMasterSp="0">
  <p:cSld name="TITLE_AND_BODY_1">
    <p:spTree>
      <p:nvGrpSpPr>
        <p:cNvPr id="1849" name="Shape 1849"/>
        <p:cNvGrpSpPr/>
        <p:nvPr/>
      </p:nvGrpSpPr>
      <p:grpSpPr>
        <a:xfrm>
          <a:off x="0" y="0"/>
          <a:ext cx="0" cy="0"/>
          <a:chOff x="0" y="0"/>
          <a:chExt cx="0" cy="0"/>
        </a:xfrm>
      </p:grpSpPr>
      <p:sp>
        <p:nvSpPr>
          <p:cNvPr id="1850" name="Google Shape;1850;p395"/>
          <p:cNvSpPr txBox="1"/>
          <p:nvPr>
            <p:ph idx="12" type="sldNum"/>
          </p:nvPr>
        </p:nvSpPr>
        <p:spPr>
          <a:xfrm>
            <a:off x="4419600" y="4629150"/>
            <a:ext cx="2133600" cy="2763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rgbClr val="000000"/>
                </a:solidFill>
                <a:latin typeface="Arial"/>
                <a:ea typeface="Arial"/>
                <a:cs typeface="Arial"/>
                <a:sym typeface="Arial"/>
              </a:defRPr>
            </a:lvl1pPr>
            <a:lvl2pPr indent="0" lvl="1" marL="0" marR="0" rtl="0" algn="l">
              <a:spcBef>
                <a:spcPts val="0"/>
              </a:spcBef>
              <a:spcAft>
                <a:spcPts val="0"/>
              </a:spcAft>
              <a:buNone/>
              <a:defRPr b="0" i="0" sz="1800" u="none" cap="none" strike="noStrike">
                <a:solidFill>
                  <a:srgbClr val="000000"/>
                </a:solidFill>
                <a:latin typeface="Arial"/>
                <a:ea typeface="Arial"/>
                <a:cs typeface="Arial"/>
                <a:sym typeface="Arial"/>
              </a:defRPr>
            </a:lvl2pPr>
            <a:lvl3pPr indent="0" lvl="2" marL="0" marR="0" rtl="0" algn="l">
              <a:spcBef>
                <a:spcPts val="0"/>
              </a:spcBef>
              <a:spcAft>
                <a:spcPts val="0"/>
              </a:spcAft>
              <a:buNone/>
              <a:defRPr b="0" i="0" sz="1800" u="none" cap="none" strike="noStrike">
                <a:solidFill>
                  <a:srgbClr val="000000"/>
                </a:solidFill>
                <a:latin typeface="Arial"/>
                <a:ea typeface="Arial"/>
                <a:cs typeface="Arial"/>
                <a:sym typeface="Arial"/>
              </a:defRPr>
            </a:lvl3pPr>
            <a:lvl4pPr indent="0" lvl="3" marL="0" marR="0" rtl="0" algn="l">
              <a:spcBef>
                <a:spcPts val="0"/>
              </a:spcBef>
              <a:spcAft>
                <a:spcPts val="0"/>
              </a:spcAft>
              <a:buNone/>
              <a:defRPr b="0" i="0" sz="1800" u="none" cap="none" strike="noStrike">
                <a:solidFill>
                  <a:srgbClr val="000000"/>
                </a:solidFill>
                <a:latin typeface="Arial"/>
                <a:ea typeface="Arial"/>
                <a:cs typeface="Arial"/>
                <a:sym typeface="Arial"/>
              </a:defRPr>
            </a:lvl4pPr>
            <a:lvl5pPr indent="0" lvl="4" marL="0" marR="0" rtl="0" algn="l">
              <a:spcBef>
                <a:spcPts val="0"/>
              </a:spcBef>
              <a:spcAft>
                <a:spcPts val="0"/>
              </a:spcAft>
              <a:buNone/>
              <a:defRPr b="0" i="0" sz="1800" u="none" cap="none" strike="noStrike">
                <a:solidFill>
                  <a:srgbClr val="000000"/>
                </a:solidFill>
                <a:latin typeface="Arial"/>
                <a:ea typeface="Arial"/>
                <a:cs typeface="Arial"/>
                <a:sym typeface="Arial"/>
              </a:defRPr>
            </a:lvl5pPr>
            <a:lvl6pPr indent="0" lvl="5" marL="0" marR="0" rtl="0" algn="l">
              <a:spcBef>
                <a:spcPts val="0"/>
              </a:spcBef>
              <a:spcAft>
                <a:spcPts val="0"/>
              </a:spcAft>
              <a:buNone/>
              <a:defRPr b="0" i="0" sz="1800" u="none" cap="none" strike="noStrike">
                <a:solidFill>
                  <a:srgbClr val="000000"/>
                </a:solidFill>
                <a:latin typeface="Arial"/>
                <a:ea typeface="Arial"/>
                <a:cs typeface="Arial"/>
                <a:sym typeface="Arial"/>
              </a:defRPr>
            </a:lvl6pPr>
            <a:lvl7pPr indent="0" lvl="6" marL="0" marR="0" rtl="0" algn="l">
              <a:spcBef>
                <a:spcPts val="0"/>
              </a:spcBef>
              <a:spcAft>
                <a:spcPts val="0"/>
              </a:spcAft>
              <a:buNone/>
              <a:defRPr b="0" i="0" sz="1800" u="none" cap="none" strike="noStrike">
                <a:solidFill>
                  <a:srgbClr val="000000"/>
                </a:solidFill>
                <a:latin typeface="Arial"/>
                <a:ea typeface="Arial"/>
                <a:cs typeface="Arial"/>
                <a:sym typeface="Arial"/>
              </a:defRPr>
            </a:lvl7pPr>
            <a:lvl8pPr indent="0" lvl="7" marL="0" marR="0" rtl="0" algn="l">
              <a:spcBef>
                <a:spcPts val="0"/>
              </a:spcBef>
              <a:spcAft>
                <a:spcPts val="0"/>
              </a:spcAft>
              <a:buNone/>
              <a:defRPr b="0" i="0" sz="1800" u="none" cap="none" strike="noStrike">
                <a:solidFill>
                  <a:srgbClr val="000000"/>
                </a:solidFill>
                <a:latin typeface="Arial"/>
                <a:ea typeface="Arial"/>
                <a:cs typeface="Arial"/>
                <a:sym typeface="Arial"/>
              </a:defRPr>
            </a:lvl8pPr>
            <a:lvl9pPr indent="0" lvl="8" marL="0" marR="0" rtl="0" algn="l">
              <a:spcBef>
                <a:spcPts val="0"/>
              </a:spcBef>
              <a:spcAft>
                <a:spcPts val="0"/>
              </a:spcAft>
              <a:buNone/>
              <a:defRPr b="0" i="0" sz="18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CUSTOM_1_1_1">
    <p:spTree>
      <p:nvGrpSpPr>
        <p:cNvPr id="195" name="Shape 195"/>
        <p:cNvGrpSpPr/>
        <p:nvPr/>
      </p:nvGrpSpPr>
      <p:grpSpPr>
        <a:xfrm>
          <a:off x="0" y="0"/>
          <a:ext cx="0" cy="0"/>
          <a:chOff x="0" y="0"/>
          <a:chExt cx="0" cy="0"/>
        </a:xfrm>
      </p:grpSpPr>
      <p:pic>
        <p:nvPicPr>
          <p:cNvPr id="196" name="Google Shape;196;p40"/>
          <p:cNvPicPr preferRelativeResize="0"/>
          <p:nvPr/>
        </p:nvPicPr>
        <p:blipFill rotWithShape="1">
          <a:blip r:embed="rId2">
            <a:alphaModFix/>
          </a:blip>
          <a:srcRect b="0" l="0" r="0" t="0"/>
          <a:stretch/>
        </p:blipFill>
        <p:spPr>
          <a:xfrm>
            <a:off x="-31050" y="-16619"/>
            <a:ext cx="9206100" cy="5178431"/>
          </a:xfrm>
          <a:prstGeom prst="rect">
            <a:avLst/>
          </a:prstGeom>
          <a:noFill/>
          <a:ln>
            <a:noFill/>
          </a:ln>
        </p:spPr>
      </p:pic>
      <p:sp>
        <p:nvSpPr>
          <p:cNvPr id="197" name="Google Shape;197;p40"/>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40"/>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9" name="Google Shape;199;p40"/>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1">
  <p:cSld name="Section header - Black">
    <p:spTree>
      <p:nvGrpSpPr>
        <p:cNvPr id="22" name="Shape 22"/>
        <p:cNvGrpSpPr/>
        <p:nvPr/>
      </p:nvGrpSpPr>
      <p:grpSpPr>
        <a:xfrm>
          <a:off x="0" y="0"/>
          <a:ext cx="0" cy="0"/>
          <a:chOff x="0" y="0"/>
          <a:chExt cx="0" cy="0"/>
        </a:xfrm>
      </p:grpSpPr>
      <p:sp>
        <p:nvSpPr>
          <p:cNvPr id="23" name="Google Shape;23;p5"/>
          <p:cNvSpPr/>
          <p:nvPr/>
        </p:nvSpPr>
        <p:spPr>
          <a:xfrm>
            <a:off x="-19800" y="-31675"/>
            <a:ext cx="9229800" cy="5238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4" name="Google Shape;24;p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p:txBody>
      </p:sp>
      <p:sp>
        <p:nvSpPr>
          <p:cNvPr id="25" name="Google Shape;25;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5"/>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pic>
        <p:nvPicPr>
          <p:cNvPr id="27" name="Google Shape;27;p5"/>
          <p:cNvPicPr preferRelativeResize="0"/>
          <p:nvPr/>
        </p:nvPicPr>
        <p:blipFill rotWithShape="1">
          <a:blip r:embed="rId3">
            <a:alphaModFix/>
          </a:blip>
          <a:srcRect b="0" l="30903" r="30901" t="0"/>
          <a:stretch/>
        </p:blipFill>
        <p:spPr>
          <a:xfrm>
            <a:off x="-54750" y="-25800"/>
            <a:ext cx="425850" cy="51951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CUSTOM_1_1_1_1">
    <p:spTree>
      <p:nvGrpSpPr>
        <p:cNvPr id="200" name="Shape 200"/>
        <p:cNvGrpSpPr/>
        <p:nvPr/>
      </p:nvGrpSpPr>
      <p:grpSpPr>
        <a:xfrm>
          <a:off x="0" y="0"/>
          <a:ext cx="0" cy="0"/>
          <a:chOff x="0" y="0"/>
          <a:chExt cx="0" cy="0"/>
        </a:xfrm>
      </p:grpSpPr>
      <p:pic>
        <p:nvPicPr>
          <p:cNvPr id="201" name="Google Shape;201;p41"/>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202" name="Google Shape;202;p41"/>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41"/>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4" name="Google Shape;204;p41"/>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CUSTOM_1_1_1_1_2">
    <p:spTree>
      <p:nvGrpSpPr>
        <p:cNvPr id="205" name="Shape 205"/>
        <p:cNvGrpSpPr/>
        <p:nvPr/>
      </p:nvGrpSpPr>
      <p:grpSpPr>
        <a:xfrm>
          <a:off x="0" y="0"/>
          <a:ext cx="0" cy="0"/>
          <a:chOff x="0" y="0"/>
          <a:chExt cx="0" cy="0"/>
        </a:xfrm>
      </p:grpSpPr>
      <p:pic>
        <p:nvPicPr>
          <p:cNvPr id="206" name="Google Shape;206;p42"/>
          <p:cNvPicPr preferRelativeResize="0"/>
          <p:nvPr/>
        </p:nvPicPr>
        <p:blipFill rotWithShape="1">
          <a:blip r:embed="rId2">
            <a:alphaModFix/>
          </a:blip>
          <a:srcRect b="0" l="58" r="57" t="0"/>
          <a:stretch/>
        </p:blipFill>
        <p:spPr>
          <a:xfrm>
            <a:off x="-29375" y="-16619"/>
            <a:ext cx="9206103" cy="5178431"/>
          </a:xfrm>
          <a:prstGeom prst="rect">
            <a:avLst/>
          </a:prstGeom>
          <a:noFill/>
          <a:ln>
            <a:noFill/>
          </a:ln>
        </p:spPr>
      </p:pic>
      <p:sp>
        <p:nvSpPr>
          <p:cNvPr id="207" name="Google Shape;207;p42"/>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42"/>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9" name="Google Shape;209;p42"/>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CUSTOM_1_1_1_1_1_1_1_1_1_1">
    <p:spTree>
      <p:nvGrpSpPr>
        <p:cNvPr id="210" name="Shape 210"/>
        <p:cNvGrpSpPr/>
        <p:nvPr/>
      </p:nvGrpSpPr>
      <p:grpSpPr>
        <a:xfrm>
          <a:off x="0" y="0"/>
          <a:ext cx="0" cy="0"/>
          <a:chOff x="0" y="0"/>
          <a:chExt cx="0" cy="0"/>
        </a:xfrm>
      </p:grpSpPr>
      <p:pic>
        <p:nvPicPr>
          <p:cNvPr id="211" name="Google Shape;211;p43"/>
          <p:cNvPicPr preferRelativeResize="0"/>
          <p:nvPr/>
        </p:nvPicPr>
        <p:blipFill rotWithShape="1">
          <a:blip r:embed="rId2">
            <a:alphaModFix/>
          </a:blip>
          <a:srcRect b="0" l="0" r="0" t="0"/>
          <a:stretch/>
        </p:blipFill>
        <p:spPr>
          <a:xfrm>
            <a:off x="-29375" y="-34925"/>
            <a:ext cx="9206100" cy="5233123"/>
          </a:xfrm>
          <a:prstGeom prst="rect">
            <a:avLst/>
          </a:prstGeom>
          <a:noFill/>
          <a:ln>
            <a:noFill/>
          </a:ln>
        </p:spPr>
      </p:pic>
      <p:sp>
        <p:nvSpPr>
          <p:cNvPr id="212" name="Google Shape;212;p43"/>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43"/>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 name="Google Shape;214;p43"/>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5" name="Shape 215"/>
        <p:cNvGrpSpPr/>
        <p:nvPr/>
      </p:nvGrpSpPr>
      <p:grpSpPr>
        <a:xfrm>
          <a:off x="0" y="0"/>
          <a:ext cx="0" cy="0"/>
          <a:chOff x="0" y="0"/>
          <a:chExt cx="0" cy="0"/>
        </a:xfrm>
      </p:grpSpPr>
      <p:sp>
        <p:nvSpPr>
          <p:cNvPr id="216" name="Google Shape;216;p44"/>
          <p:cNvSpPr txBox="1"/>
          <p:nvPr>
            <p:ph type="title"/>
          </p:nvPr>
        </p:nvSpPr>
        <p:spPr>
          <a:xfrm>
            <a:off x="457200" y="114539"/>
            <a:ext cx="5791200" cy="1028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7" name="Google Shape;217;p44"/>
          <p:cNvSpPr txBox="1"/>
          <p:nvPr>
            <p:ph idx="1" type="body"/>
          </p:nvPr>
        </p:nvSpPr>
        <p:spPr>
          <a:xfrm>
            <a:off x="457200" y="1314451"/>
            <a:ext cx="7620000" cy="3280200"/>
          </a:xfrm>
          <a:prstGeom prst="rect">
            <a:avLst/>
          </a:prstGeom>
          <a:noFill/>
          <a:ln>
            <a:noFill/>
          </a:ln>
        </p:spPr>
        <p:txBody>
          <a:bodyPr anchorCtr="0" anchor="t" bIns="45700" lIns="91425" spcFirstLastPara="1" rIns="91425" wrap="square" tIns="45700">
            <a:noAutofit/>
          </a:bodyPr>
          <a:lstStyle>
            <a:lvl1pPr indent="-342900" lvl="0" marL="457200" algn="l">
              <a:lnSpc>
                <a:spcPct val="115000"/>
              </a:lnSpc>
              <a:spcBef>
                <a:spcPts val="360"/>
              </a:spcBef>
              <a:spcAft>
                <a:spcPts val="0"/>
              </a:spcAft>
              <a:buClr>
                <a:schemeClr val="dk1"/>
              </a:buClr>
              <a:buSzPts val="1800"/>
              <a:buChar char="●"/>
              <a:defRPr/>
            </a:lvl1pPr>
            <a:lvl2pPr indent="-342900" lvl="1" marL="914400" algn="l">
              <a:lnSpc>
                <a:spcPct val="115000"/>
              </a:lnSpc>
              <a:spcBef>
                <a:spcPts val="600"/>
              </a:spcBef>
              <a:spcAft>
                <a:spcPts val="0"/>
              </a:spcAft>
              <a:buSzPts val="1800"/>
              <a:buChar char="○"/>
              <a:defRPr/>
            </a:lvl2pPr>
            <a:lvl3pPr indent="-342900" lvl="2" marL="1371600" algn="l">
              <a:lnSpc>
                <a:spcPct val="115000"/>
              </a:lnSpc>
              <a:spcBef>
                <a:spcPts val="1600"/>
              </a:spcBef>
              <a:spcAft>
                <a:spcPts val="0"/>
              </a:spcAft>
              <a:buSzPts val="1800"/>
              <a:buChar char="■"/>
              <a:defRPr/>
            </a:lvl3pPr>
            <a:lvl4pPr indent="-342900" lvl="3" marL="1828800" algn="l">
              <a:lnSpc>
                <a:spcPct val="115000"/>
              </a:lnSpc>
              <a:spcBef>
                <a:spcPts val="1600"/>
              </a:spcBef>
              <a:spcAft>
                <a:spcPts val="0"/>
              </a:spcAft>
              <a:buSzPts val="1800"/>
              <a:buChar char="●"/>
              <a:defRPr/>
            </a:lvl4pPr>
            <a:lvl5pPr indent="-342900" lvl="4" marL="2286000" algn="l">
              <a:lnSpc>
                <a:spcPct val="115000"/>
              </a:lnSpc>
              <a:spcBef>
                <a:spcPts val="1600"/>
              </a:spcBef>
              <a:spcAft>
                <a:spcPts val="0"/>
              </a:spcAft>
              <a:buSzPts val="1800"/>
              <a:buChar char="○"/>
              <a:defRPr/>
            </a:lvl5pPr>
            <a:lvl6pPr indent="-342900" lvl="5" marL="2743200" algn="l">
              <a:lnSpc>
                <a:spcPct val="115000"/>
              </a:lnSpc>
              <a:spcBef>
                <a:spcPts val="1600"/>
              </a:spcBef>
              <a:spcAft>
                <a:spcPts val="0"/>
              </a:spcAft>
              <a:buSzPts val="1800"/>
              <a:buChar char="■"/>
              <a:defRPr/>
            </a:lvl6pPr>
            <a:lvl7pPr indent="-342900" lvl="6" marL="3200400" algn="l">
              <a:lnSpc>
                <a:spcPct val="115000"/>
              </a:lnSpc>
              <a:spcBef>
                <a:spcPts val="1600"/>
              </a:spcBef>
              <a:spcAft>
                <a:spcPts val="0"/>
              </a:spcAft>
              <a:buSzPts val="1800"/>
              <a:buChar char="●"/>
              <a:defRPr/>
            </a:lvl7pPr>
            <a:lvl8pPr indent="-342900" lvl="7" marL="3657600" algn="l">
              <a:lnSpc>
                <a:spcPct val="115000"/>
              </a:lnSpc>
              <a:spcBef>
                <a:spcPts val="1600"/>
              </a:spcBef>
              <a:spcAft>
                <a:spcPts val="0"/>
              </a:spcAft>
              <a:buSzPts val="1800"/>
              <a:buChar char="○"/>
              <a:defRPr/>
            </a:lvl8pPr>
            <a:lvl9pPr indent="-342900" lvl="8" marL="4114800" algn="l">
              <a:lnSpc>
                <a:spcPct val="115000"/>
              </a:lnSpc>
              <a:spcBef>
                <a:spcPts val="1600"/>
              </a:spcBef>
              <a:spcAft>
                <a:spcPts val="1600"/>
              </a:spcAft>
              <a:buSzPts val="1800"/>
              <a:buChar char="■"/>
              <a:defRPr/>
            </a:lvl9pPr>
          </a:lstStyle>
          <a:p/>
        </p:txBody>
      </p:sp>
      <p:sp>
        <p:nvSpPr>
          <p:cNvPr id="218" name="Google Shape;218;p44"/>
          <p:cNvSpPr txBox="1"/>
          <p:nvPr>
            <p:ph idx="10" type="dt"/>
          </p:nvPr>
        </p:nvSpPr>
        <p:spPr>
          <a:xfrm>
            <a:off x="457200" y="4629151"/>
            <a:ext cx="3429000" cy="228600"/>
          </a:xfrm>
          <a:prstGeom prst="rect">
            <a:avLst/>
          </a:prstGeom>
          <a:noFill/>
          <a:ln>
            <a:noFill/>
          </a:ln>
        </p:spPr>
        <p:txBody>
          <a:bodyPr anchorCtr="0" anchor="b" bIns="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9" name="Google Shape;219;p44"/>
          <p:cNvSpPr txBox="1"/>
          <p:nvPr>
            <p:ph idx="11" type="ftr"/>
          </p:nvPr>
        </p:nvSpPr>
        <p:spPr>
          <a:xfrm>
            <a:off x="457200" y="4869657"/>
            <a:ext cx="3429000" cy="21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0" name="Google Shape;220;p44"/>
          <p:cNvSpPr txBox="1"/>
          <p:nvPr>
            <p:ph idx="12" type="sldNum"/>
          </p:nvPr>
        </p:nvSpPr>
        <p:spPr>
          <a:xfrm rot="-5400000">
            <a:off x="8391876" y="4368541"/>
            <a:ext cx="9867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4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_2">
    <p:bg>
      <p:bgPr>
        <a:solidFill>
          <a:srgbClr val="000000"/>
        </a:solidFill>
      </p:bgPr>
    </p:bg>
    <p:spTree>
      <p:nvGrpSpPr>
        <p:cNvPr id="227" name="Shape 227"/>
        <p:cNvGrpSpPr/>
        <p:nvPr/>
      </p:nvGrpSpPr>
      <p:grpSpPr>
        <a:xfrm>
          <a:off x="0" y="0"/>
          <a:ext cx="0" cy="0"/>
          <a:chOff x="0" y="0"/>
          <a:chExt cx="0" cy="0"/>
        </a:xfrm>
      </p:grpSpPr>
      <p:sp>
        <p:nvSpPr>
          <p:cNvPr id="228" name="Google Shape;22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TITLE_ONLY_1_1_1_1_1_1">
    <p:spTree>
      <p:nvGrpSpPr>
        <p:cNvPr id="229" name="Shape 229"/>
        <p:cNvGrpSpPr/>
        <p:nvPr/>
      </p:nvGrpSpPr>
      <p:grpSpPr>
        <a:xfrm>
          <a:off x="0" y="0"/>
          <a:ext cx="0" cy="0"/>
          <a:chOff x="0" y="0"/>
          <a:chExt cx="0" cy="0"/>
        </a:xfrm>
      </p:grpSpPr>
      <p:sp>
        <p:nvSpPr>
          <p:cNvPr id="230" name="Google Shape;230;p47"/>
          <p:cNvSpPr/>
          <p:nvPr/>
        </p:nvSpPr>
        <p:spPr>
          <a:xfrm>
            <a:off x="-55425" y="-17575"/>
            <a:ext cx="9253500" cy="10407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4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232" name="Google Shape;232;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3" name="Google Shape;233;p47"/>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_1">
    <p:bg>
      <p:bgPr>
        <a:solidFill>
          <a:srgbClr val="000000"/>
        </a:solidFill>
      </p:bgPr>
    </p:bg>
    <p:spTree>
      <p:nvGrpSpPr>
        <p:cNvPr id="234" name="Shape 234"/>
        <p:cNvGrpSpPr/>
        <p:nvPr/>
      </p:nvGrpSpPr>
      <p:grpSpPr>
        <a:xfrm>
          <a:off x="0" y="0"/>
          <a:ext cx="0" cy="0"/>
          <a:chOff x="0" y="0"/>
          <a:chExt cx="0" cy="0"/>
        </a:xfrm>
      </p:grpSpPr>
      <p:sp>
        <p:nvSpPr>
          <p:cNvPr id="235" name="Google Shape;235;p48"/>
          <p:cNvSpPr txBox="1"/>
          <p:nvPr>
            <p:ph type="ctrTitle"/>
          </p:nvPr>
        </p:nvSpPr>
        <p:spPr>
          <a:xfrm>
            <a:off x="829651" y="896975"/>
            <a:ext cx="74847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5200"/>
              <a:buNone/>
              <a:defRPr sz="5200">
                <a:solidFill>
                  <a:srgbClr val="FFFFFF"/>
                </a:solidFill>
              </a:defRPr>
            </a:lvl1pPr>
            <a:lvl2pPr lvl="1" algn="ctr">
              <a:lnSpc>
                <a:spcPct val="100000"/>
              </a:lnSpc>
              <a:spcBef>
                <a:spcPts val="0"/>
              </a:spcBef>
              <a:spcAft>
                <a:spcPts val="0"/>
              </a:spcAft>
              <a:buClr>
                <a:srgbClr val="FFFFFF"/>
              </a:buClr>
              <a:buSzPts val="5200"/>
              <a:buNone/>
              <a:defRPr sz="5200">
                <a:solidFill>
                  <a:srgbClr val="FFFFFF"/>
                </a:solidFill>
              </a:defRPr>
            </a:lvl2pPr>
            <a:lvl3pPr lvl="2" algn="ctr">
              <a:lnSpc>
                <a:spcPct val="100000"/>
              </a:lnSpc>
              <a:spcBef>
                <a:spcPts val="0"/>
              </a:spcBef>
              <a:spcAft>
                <a:spcPts val="0"/>
              </a:spcAft>
              <a:buClr>
                <a:srgbClr val="FFFFFF"/>
              </a:buClr>
              <a:buSzPts val="5200"/>
              <a:buNone/>
              <a:defRPr sz="5200">
                <a:solidFill>
                  <a:srgbClr val="FFFFFF"/>
                </a:solidFill>
              </a:defRPr>
            </a:lvl3pPr>
            <a:lvl4pPr lvl="3" algn="ctr">
              <a:lnSpc>
                <a:spcPct val="100000"/>
              </a:lnSpc>
              <a:spcBef>
                <a:spcPts val="0"/>
              </a:spcBef>
              <a:spcAft>
                <a:spcPts val="0"/>
              </a:spcAft>
              <a:buClr>
                <a:srgbClr val="FFFFFF"/>
              </a:buClr>
              <a:buSzPts val="5200"/>
              <a:buNone/>
              <a:defRPr sz="5200">
                <a:solidFill>
                  <a:srgbClr val="FFFFFF"/>
                </a:solidFill>
              </a:defRPr>
            </a:lvl4pPr>
            <a:lvl5pPr lvl="4" algn="ctr">
              <a:lnSpc>
                <a:spcPct val="100000"/>
              </a:lnSpc>
              <a:spcBef>
                <a:spcPts val="0"/>
              </a:spcBef>
              <a:spcAft>
                <a:spcPts val="0"/>
              </a:spcAft>
              <a:buClr>
                <a:srgbClr val="FFFFFF"/>
              </a:buClr>
              <a:buSzPts val="5200"/>
              <a:buNone/>
              <a:defRPr sz="5200">
                <a:solidFill>
                  <a:srgbClr val="FFFFFF"/>
                </a:solidFill>
              </a:defRPr>
            </a:lvl5pPr>
            <a:lvl6pPr lvl="5" algn="ctr">
              <a:lnSpc>
                <a:spcPct val="100000"/>
              </a:lnSpc>
              <a:spcBef>
                <a:spcPts val="0"/>
              </a:spcBef>
              <a:spcAft>
                <a:spcPts val="0"/>
              </a:spcAft>
              <a:buClr>
                <a:srgbClr val="FFFFFF"/>
              </a:buClr>
              <a:buSzPts val="5200"/>
              <a:buNone/>
              <a:defRPr sz="5200">
                <a:solidFill>
                  <a:srgbClr val="FFFFFF"/>
                </a:solidFill>
              </a:defRPr>
            </a:lvl6pPr>
            <a:lvl7pPr lvl="6" algn="ctr">
              <a:lnSpc>
                <a:spcPct val="100000"/>
              </a:lnSpc>
              <a:spcBef>
                <a:spcPts val="0"/>
              </a:spcBef>
              <a:spcAft>
                <a:spcPts val="0"/>
              </a:spcAft>
              <a:buClr>
                <a:srgbClr val="FFFFFF"/>
              </a:buClr>
              <a:buSzPts val="5200"/>
              <a:buNone/>
              <a:defRPr sz="5200">
                <a:solidFill>
                  <a:srgbClr val="FFFFFF"/>
                </a:solidFill>
              </a:defRPr>
            </a:lvl7pPr>
            <a:lvl8pPr lvl="7" algn="ctr">
              <a:lnSpc>
                <a:spcPct val="100000"/>
              </a:lnSpc>
              <a:spcBef>
                <a:spcPts val="0"/>
              </a:spcBef>
              <a:spcAft>
                <a:spcPts val="0"/>
              </a:spcAft>
              <a:buClr>
                <a:srgbClr val="FFFFFF"/>
              </a:buClr>
              <a:buSzPts val="5200"/>
              <a:buNone/>
              <a:defRPr sz="5200">
                <a:solidFill>
                  <a:srgbClr val="FFFFFF"/>
                </a:solidFill>
              </a:defRPr>
            </a:lvl8pPr>
            <a:lvl9pPr lvl="8" algn="ctr">
              <a:lnSpc>
                <a:spcPct val="100000"/>
              </a:lnSpc>
              <a:spcBef>
                <a:spcPts val="0"/>
              </a:spcBef>
              <a:spcAft>
                <a:spcPts val="0"/>
              </a:spcAft>
              <a:buClr>
                <a:srgbClr val="FFFFFF"/>
              </a:buClr>
              <a:buSzPts val="5200"/>
              <a:buNone/>
              <a:defRPr sz="5200">
                <a:solidFill>
                  <a:srgbClr val="FFFFFF"/>
                </a:solidFill>
              </a:defRPr>
            </a:lvl9pPr>
          </a:lstStyle>
          <a:p/>
        </p:txBody>
      </p:sp>
      <p:sp>
        <p:nvSpPr>
          <p:cNvPr id="236" name="Google Shape;236;p48"/>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1pPr>
            <a:lvl2pPr lvl="1"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2pPr>
            <a:lvl3pPr lvl="2"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3pPr>
            <a:lvl4pPr lvl="3"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4pPr>
            <a:lvl5pPr lvl="4"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5pPr>
            <a:lvl6pPr lvl="5"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6pPr>
            <a:lvl7pPr lvl="6"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7pPr>
            <a:lvl8pPr lvl="7"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8pPr>
            <a:lvl9pPr lvl="8"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9pPr>
          </a:lstStyle>
          <a:p/>
        </p:txBody>
      </p:sp>
      <p:sp>
        <p:nvSpPr>
          <p:cNvPr id="237" name="Google Shape;237;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CUSTOM_1_1_1_1_1_1">
    <p:spTree>
      <p:nvGrpSpPr>
        <p:cNvPr id="238" name="Shape 238"/>
        <p:cNvGrpSpPr/>
        <p:nvPr/>
      </p:nvGrpSpPr>
      <p:grpSpPr>
        <a:xfrm>
          <a:off x="0" y="0"/>
          <a:ext cx="0" cy="0"/>
          <a:chOff x="0" y="0"/>
          <a:chExt cx="0" cy="0"/>
        </a:xfrm>
      </p:grpSpPr>
      <p:pic>
        <p:nvPicPr>
          <p:cNvPr id="239" name="Google Shape;239;p49"/>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240" name="Google Shape;240;p4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49"/>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2" name="Google Shape;242;p49"/>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 header - Purple/Pink">
    <p:spTree>
      <p:nvGrpSpPr>
        <p:cNvPr id="243" name="Shape 243"/>
        <p:cNvGrpSpPr/>
        <p:nvPr/>
      </p:nvGrpSpPr>
      <p:grpSpPr>
        <a:xfrm>
          <a:off x="0" y="0"/>
          <a:ext cx="0" cy="0"/>
          <a:chOff x="0" y="0"/>
          <a:chExt cx="0" cy="0"/>
        </a:xfrm>
      </p:grpSpPr>
      <p:sp>
        <p:nvSpPr>
          <p:cNvPr id="244" name="Google Shape;244;p50"/>
          <p:cNvSpPr/>
          <p:nvPr/>
        </p:nvSpPr>
        <p:spPr>
          <a:xfrm>
            <a:off x="-54750" y="-25800"/>
            <a:ext cx="9253500" cy="51951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5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6" name="Google Shape;246;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47" name="Google Shape;247;p50"/>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
        <p:nvSpPr>
          <p:cNvPr id="248" name="Google Shape;248;p50"/>
          <p:cNvSpPr/>
          <p:nvPr/>
        </p:nvSpPr>
        <p:spPr>
          <a:xfrm>
            <a:off x="-54750" y="-25800"/>
            <a:ext cx="425850" cy="519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9" name="Shape 249"/>
        <p:cNvGrpSpPr/>
        <p:nvPr/>
      </p:nvGrpSpPr>
      <p:grpSpPr>
        <a:xfrm>
          <a:off x="0" y="0"/>
          <a:ext cx="0" cy="0"/>
          <a:chOff x="0" y="0"/>
          <a:chExt cx="0" cy="0"/>
        </a:xfrm>
      </p:grpSpPr>
      <p:sp>
        <p:nvSpPr>
          <p:cNvPr id="250" name="Google Shape;250;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1" name="Google Shape;251;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52" name="Google Shape;252;p51"/>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CUSTOM_1_1_1_1_1_1_1_1_1_1_1">
    <p:spTree>
      <p:nvGrpSpPr>
        <p:cNvPr id="28"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b="0" l="0" r="0" t="0"/>
          <a:stretch/>
        </p:blipFill>
        <p:spPr>
          <a:xfrm>
            <a:off x="-29375" y="-34925"/>
            <a:ext cx="9206100" cy="5233123"/>
          </a:xfrm>
          <a:prstGeom prst="rect">
            <a:avLst/>
          </a:prstGeom>
          <a:noFill/>
          <a:ln>
            <a:noFill/>
          </a:ln>
        </p:spPr>
      </p:pic>
      <p:sp>
        <p:nvSpPr>
          <p:cNvPr id="30" name="Google Shape;30;p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6"/>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6"/>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CUSTOM_1_1_1_1_1_1_1_1">
    <p:spTree>
      <p:nvGrpSpPr>
        <p:cNvPr id="253" name="Shape 253"/>
        <p:cNvGrpSpPr/>
        <p:nvPr/>
      </p:nvGrpSpPr>
      <p:grpSpPr>
        <a:xfrm>
          <a:off x="0" y="0"/>
          <a:ext cx="0" cy="0"/>
          <a:chOff x="0" y="0"/>
          <a:chExt cx="0" cy="0"/>
        </a:xfrm>
      </p:grpSpPr>
      <p:pic>
        <p:nvPicPr>
          <p:cNvPr id="254" name="Google Shape;254;p52"/>
          <p:cNvPicPr preferRelativeResize="0"/>
          <p:nvPr/>
        </p:nvPicPr>
        <p:blipFill rotWithShape="1">
          <a:blip r:embed="rId2">
            <a:alphaModFix/>
          </a:blip>
          <a:srcRect b="0" l="0" r="0" t="0"/>
          <a:stretch/>
        </p:blipFill>
        <p:spPr>
          <a:xfrm>
            <a:off x="-29375" y="-17469"/>
            <a:ext cx="9206100" cy="5178432"/>
          </a:xfrm>
          <a:prstGeom prst="rect">
            <a:avLst/>
          </a:prstGeom>
          <a:noFill/>
          <a:ln>
            <a:noFill/>
          </a:ln>
        </p:spPr>
      </p:pic>
      <p:sp>
        <p:nvSpPr>
          <p:cNvPr id="255" name="Google Shape;255;p52"/>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52"/>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7" name="Google Shape;257;p52"/>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CUSTOM_1_1_1_1_1_1_1">
    <p:spTree>
      <p:nvGrpSpPr>
        <p:cNvPr id="258" name="Shape 258"/>
        <p:cNvGrpSpPr/>
        <p:nvPr/>
      </p:nvGrpSpPr>
      <p:grpSpPr>
        <a:xfrm>
          <a:off x="0" y="0"/>
          <a:ext cx="0" cy="0"/>
          <a:chOff x="0" y="0"/>
          <a:chExt cx="0" cy="0"/>
        </a:xfrm>
      </p:grpSpPr>
      <p:pic>
        <p:nvPicPr>
          <p:cNvPr id="259" name="Google Shape;259;p53"/>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260" name="Google Shape;260;p53"/>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53"/>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2" name="Google Shape;262;p53"/>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Pattern: Purple/Pink 2">
    <p:spTree>
      <p:nvGrpSpPr>
        <p:cNvPr id="263" name="Shape 263"/>
        <p:cNvGrpSpPr/>
        <p:nvPr/>
      </p:nvGrpSpPr>
      <p:grpSpPr>
        <a:xfrm>
          <a:off x="0" y="0"/>
          <a:ext cx="0" cy="0"/>
          <a:chOff x="0" y="0"/>
          <a:chExt cx="0" cy="0"/>
        </a:xfrm>
      </p:grpSpPr>
      <p:pic>
        <p:nvPicPr>
          <p:cNvPr id="264" name="Google Shape;264;p54"/>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265" name="Google Shape;265;p54"/>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54"/>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7" name="Google Shape;267;p54"/>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CUSTOM_1_1_1_1_1_1_1_1_1_1_1">
    <p:spTree>
      <p:nvGrpSpPr>
        <p:cNvPr id="268" name="Shape 268"/>
        <p:cNvGrpSpPr/>
        <p:nvPr/>
      </p:nvGrpSpPr>
      <p:grpSpPr>
        <a:xfrm>
          <a:off x="0" y="0"/>
          <a:ext cx="0" cy="0"/>
          <a:chOff x="0" y="0"/>
          <a:chExt cx="0" cy="0"/>
        </a:xfrm>
      </p:grpSpPr>
      <p:pic>
        <p:nvPicPr>
          <p:cNvPr id="269" name="Google Shape;269;p55"/>
          <p:cNvPicPr preferRelativeResize="0"/>
          <p:nvPr/>
        </p:nvPicPr>
        <p:blipFill rotWithShape="1">
          <a:blip r:embed="rId2">
            <a:alphaModFix/>
          </a:blip>
          <a:srcRect b="0" l="0" r="0" t="0"/>
          <a:stretch/>
        </p:blipFill>
        <p:spPr>
          <a:xfrm>
            <a:off x="-29375" y="-34925"/>
            <a:ext cx="9206100" cy="5233121"/>
          </a:xfrm>
          <a:prstGeom prst="rect">
            <a:avLst/>
          </a:prstGeom>
          <a:noFill/>
          <a:ln>
            <a:noFill/>
          </a:ln>
        </p:spPr>
      </p:pic>
      <p:sp>
        <p:nvSpPr>
          <p:cNvPr id="270" name="Google Shape;270;p5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55"/>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2" name="Google Shape;272;p55"/>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CUSTOM_1_1_1_1_1">
    <p:spTree>
      <p:nvGrpSpPr>
        <p:cNvPr id="273" name="Shape 273"/>
        <p:cNvGrpSpPr/>
        <p:nvPr/>
      </p:nvGrpSpPr>
      <p:grpSpPr>
        <a:xfrm>
          <a:off x="0" y="0"/>
          <a:ext cx="0" cy="0"/>
          <a:chOff x="0" y="0"/>
          <a:chExt cx="0" cy="0"/>
        </a:xfrm>
      </p:grpSpPr>
      <p:pic>
        <p:nvPicPr>
          <p:cNvPr id="274" name="Google Shape;274;p56"/>
          <p:cNvPicPr preferRelativeResize="0"/>
          <p:nvPr/>
        </p:nvPicPr>
        <p:blipFill rotWithShape="1">
          <a:blip r:embed="rId2">
            <a:alphaModFix/>
          </a:blip>
          <a:srcRect b="0" l="0" r="0" t="0"/>
          <a:stretch/>
        </p:blipFill>
        <p:spPr>
          <a:xfrm>
            <a:off x="-29375" y="-17469"/>
            <a:ext cx="9206100" cy="5178432"/>
          </a:xfrm>
          <a:prstGeom prst="rect">
            <a:avLst/>
          </a:prstGeom>
          <a:noFill/>
          <a:ln>
            <a:noFill/>
          </a:ln>
        </p:spPr>
      </p:pic>
      <p:sp>
        <p:nvSpPr>
          <p:cNvPr id="275" name="Google Shape;275;p5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56"/>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7" name="Google Shape;277;p56"/>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 header - Blue/Teal">
    <p:spTree>
      <p:nvGrpSpPr>
        <p:cNvPr id="278" name="Shape 278"/>
        <p:cNvGrpSpPr/>
        <p:nvPr/>
      </p:nvGrpSpPr>
      <p:grpSpPr>
        <a:xfrm>
          <a:off x="0" y="0"/>
          <a:ext cx="0" cy="0"/>
          <a:chOff x="0" y="0"/>
          <a:chExt cx="0" cy="0"/>
        </a:xfrm>
      </p:grpSpPr>
      <p:sp>
        <p:nvSpPr>
          <p:cNvPr id="279" name="Google Shape;279;p57"/>
          <p:cNvSpPr/>
          <p:nvPr/>
        </p:nvSpPr>
        <p:spPr>
          <a:xfrm>
            <a:off x="-54750" y="-25800"/>
            <a:ext cx="9253500" cy="51951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5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1" name="Google Shape;281;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82" name="Google Shape;282;p57"/>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pic>
        <p:nvPicPr>
          <p:cNvPr id="283" name="Google Shape;283;p57"/>
          <p:cNvPicPr preferRelativeResize="0"/>
          <p:nvPr/>
        </p:nvPicPr>
        <p:blipFill rotWithShape="1">
          <a:blip r:embed="rId3">
            <a:alphaModFix/>
          </a:blip>
          <a:srcRect b="0" l="32494" r="32493" t="0"/>
          <a:stretch/>
        </p:blipFill>
        <p:spPr>
          <a:xfrm>
            <a:off x="-54750" y="-25800"/>
            <a:ext cx="425850" cy="51951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_HEADER_1_1_1">
    <p:spTree>
      <p:nvGrpSpPr>
        <p:cNvPr id="284" name="Shape 284"/>
        <p:cNvGrpSpPr/>
        <p:nvPr/>
      </p:nvGrpSpPr>
      <p:grpSpPr>
        <a:xfrm>
          <a:off x="0" y="0"/>
          <a:ext cx="0" cy="0"/>
          <a:chOff x="0" y="0"/>
          <a:chExt cx="0" cy="0"/>
        </a:xfrm>
      </p:grpSpPr>
      <p:sp>
        <p:nvSpPr>
          <p:cNvPr id="285" name="Google Shape;285;p58"/>
          <p:cNvSpPr/>
          <p:nvPr/>
        </p:nvSpPr>
        <p:spPr>
          <a:xfrm>
            <a:off x="-54750" y="-25800"/>
            <a:ext cx="9253500" cy="51951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5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7" name="Google Shape;287;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88" name="Google Shape;288;p58"/>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pic>
        <p:nvPicPr>
          <p:cNvPr id="289" name="Google Shape;289;p58"/>
          <p:cNvPicPr preferRelativeResize="0"/>
          <p:nvPr/>
        </p:nvPicPr>
        <p:blipFill rotWithShape="1">
          <a:blip r:embed="rId3">
            <a:alphaModFix/>
          </a:blip>
          <a:srcRect b="0" l="30903" r="30901" t="0"/>
          <a:stretch/>
        </p:blipFill>
        <p:spPr>
          <a:xfrm>
            <a:off x="-54750" y="-25800"/>
            <a:ext cx="425850" cy="51951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CUSTOM">
    <p:spTree>
      <p:nvGrpSpPr>
        <p:cNvPr id="290" name="Shape 290"/>
        <p:cNvGrpSpPr/>
        <p:nvPr/>
      </p:nvGrpSpPr>
      <p:grpSpPr>
        <a:xfrm>
          <a:off x="0" y="0"/>
          <a:ext cx="0" cy="0"/>
          <a:chOff x="0" y="0"/>
          <a:chExt cx="0" cy="0"/>
        </a:xfrm>
      </p:grpSpPr>
      <p:sp>
        <p:nvSpPr>
          <p:cNvPr id="291" name="Google Shape;291;p59"/>
          <p:cNvSpPr/>
          <p:nvPr/>
        </p:nvSpPr>
        <p:spPr>
          <a:xfrm>
            <a:off x="-29375" y="-34931"/>
            <a:ext cx="9206100" cy="51784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5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59"/>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4" name="Google Shape;294;p59"/>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_HEADER_1_1_1_1_1">
    <p:spTree>
      <p:nvGrpSpPr>
        <p:cNvPr id="295" name="Shape 295"/>
        <p:cNvGrpSpPr/>
        <p:nvPr/>
      </p:nvGrpSpPr>
      <p:grpSpPr>
        <a:xfrm>
          <a:off x="0" y="0"/>
          <a:ext cx="0" cy="0"/>
          <a:chOff x="0" y="0"/>
          <a:chExt cx="0" cy="0"/>
        </a:xfrm>
      </p:grpSpPr>
      <p:sp>
        <p:nvSpPr>
          <p:cNvPr id="296" name="Google Shape;296;p60"/>
          <p:cNvSpPr/>
          <p:nvPr/>
        </p:nvSpPr>
        <p:spPr>
          <a:xfrm>
            <a:off x="-54750" y="-25800"/>
            <a:ext cx="9253500" cy="51951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6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98" name="Google Shape;298;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99" name="Google Shape;299;p60"/>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
        <p:nvSpPr>
          <p:cNvPr id="300" name="Google Shape;300;p60"/>
          <p:cNvSpPr/>
          <p:nvPr/>
        </p:nvSpPr>
        <p:spPr>
          <a:xfrm>
            <a:off x="-54750" y="-25800"/>
            <a:ext cx="425850" cy="519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 header - Orange/Pink">
    <p:spTree>
      <p:nvGrpSpPr>
        <p:cNvPr id="301" name="Shape 301"/>
        <p:cNvGrpSpPr/>
        <p:nvPr/>
      </p:nvGrpSpPr>
      <p:grpSpPr>
        <a:xfrm>
          <a:off x="0" y="0"/>
          <a:ext cx="0" cy="0"/>
          <a:chOff x="0" y="0"/>
          <a:chExt cx="0" cy="0"/>
        </a:xfrm>
      </p:grpSpPr>
      <p:sp>
        <p:nvSpPr>
          <p:cNvPr id="302" name="Google Shape;302;p61"/>
          <p:cNvSpPr/>
          <p:nvPr/>
        </p:nvSpPr>
        <p:spPr>
          <a:xfrm>
            <a:off x="-54750" y="-25800"/>
            <a:ext cx="9253500" cy="51951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rgbClr val="CCCCCC"/>
              </a:solidFill>
              <a:latin typeface="Public Sans Light"/>
              <a:ea typeface="Public Sans Light"/>
              <a:cs typeface="Public Sans Light"/>
              <a:sym typeface="Public Sans Light"/>
            </a:endParaRPr>
          </a:p>
        </p:txBody>
      </p:sp>
      <p:sp>
        <p:nvSpPr>
          <p:cNvPr id="303" name="Google Shape;303;p6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04" name="Google Shape;304;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05" name="Google Shape;305;p61"/>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
        <p:nvSpPr>
          <p:cNvPr id="306" name="Google Shape;306;p61"/>
          <p:cNvSpPr/>
          <p:nvPr/>
        </p:nvSpPr>
        <p:spPr>
          <a:xfrm>
            <a:off x="-54750" y="-25800"/>
            <a:ext cx="425850" cy="519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_HEADER_1_1_1_1_1">
    <p:spTree>
      <p:nvGrpSpPr>
        <p:cNvPr id="33" name="Shape 33"/>
        <p:cNvGrpSpPr/>
        <p:nvPr/>
      </p:nvGrpSpPr>
      <p:grpSpPr>
        <a:xfrm>
          <a:off x="0" y="0"/>
          <a:ext cx="0" cy="0"/>
          <a:chOff x="0" y="0"/>
          <a:chExt cx="0" cy="0"/>
        </a:xfrm>
      </p:grpSpPr>
      <p:sp>
        <p:nvSpPr>
          <p:cNvPr id="34" name="Google Shape;34;p7"/>
          <p:cNvSpPr/>
          <p:nvPr/>
        </p:nvSpPr>
        <p:spPr>
          <a:xfrm>
            <a:off x="-54750" y="-25800"/>
            <a:ext cx="9253500" cy="51951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6" name="Google Shape;36;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7"/>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pic>
        <p:nvPicPr>
          <p:cNvPr id="38" name="Google Shape;38;p7"/>
          <p:cNvPicPr preferRelativeResize="0"/>
          <p:nvPr/>
        </p:nvPicPr>
        <p:blipFill rotWithShape="1">
          <a:blip r:embed="rId3">
            <a:alphaModFix/>
          </a:blip>
          <a:srcRect b="0" l="24591" r="45678" t="21092"/>
          <a:stretch/>
        </p:blipFill>
        <p:spPr>
          <a:xfrm>
            <a:off x="-54750" y="-25800"/>
            <a:ext cx="425850" cy="51951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TITLE_ONLY_1">
    <p:spTree>
      <p:nvGrpSpPr>
        <p:cNvPr id="307" name="Shape 307"/>
        <p:cNvGrpSpPr/>
        <p:nvPr/>
      </p:nvGrpSpPr>
      <p:grpSpPr>
        <a:xfrm>
          <a:off x="0" y="0"/>
          <a:ext cx="0" cy="0"/>
          <a:chOff x="0" y="0"/>
          <a:chExt cx="0" cy="0"/>
        </a:xfrm>
      </p:grpSpPr>
      <p:sp>
        <p:nvSpPr>
          <p:cNvPr id="308" name="Google Shape;308;p62"/>
          <p:cNvSpPr/>
          <p:nvPr/>
        </p:nvSpPr>
        <p:spPr>
          <a:xfrm>
            <a:off x="-55425" y="-17575"/>
            <a:ext cx="9253500" cy="10407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6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10" name="Google Shape;310;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11" name="Google Shape;311;p62"/>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312" name="Google Shape;312;p62"/>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TITLE_ONLY_1_1_1_1">
    <p:spTree>
      <p:nvGrpSpPr>
        <p:cNvPr id="313" name="Shape 313"/>
        <p:cNvGrpSpPr/>
        <p:nvPr/>
      </p:nvGrpSpPr>
      <p:grpSpPr>
        <a:xfrm>
          <a:off x="0" y="0"/>
          <a:ext cx="0" cy="0"/>
          <a:chOff x="0" y="0"/>
          <a:chExt cx="0" cy="0"/>
        </a:xfrm>
      </p:grpSpPr>
      <p:sp>
        <p:nvSpPr>
          <p:cNvPr id="314" name="Google Shape;314;p63"/>
          <p:cNvSpPr/>
          <p:nvPr/>
        </p:nvSpPr>
        <p:spPr>
          <a:xfrm>
            <a:off x="-55425" y="-17575"/>
            <a:ext cx="9253500" cy="10407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6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16" name="Google Shape;316;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17" name="Google Shape;317;p63"/>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318" name="Google Shape;318;p63"/>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_HEADER_1_1_1_1_1_1">
    <p:spTree>
      <p:nvGrpSpPr>
        <p:cNvPr id="319" name="Shape 319"/>
        <p:cNvGrpSpPr/>
        <p:nvPr/>
      </p:nvGrpSpPr>
      <p:grpSpPr>
        <a:xfrm>
          <a:off x="0" y="0"/>
          <a:ext cx="0" cy="0"/>
          <a:chOff x="0" y="0"/>
          <a:chExt cx="0" cy="0"/>
        </a:xfrm>
      </p:grpSpPr>
      <p:pic>
        <p:nvPicPr>
          <p:cNvPr id="320" name="Google Shape;320;p64"/>
          <p:cNvPicPr preferRelativeResize="0"/>
          <p:nvPr/>
        </p:nvPicPr>
        <p:blipFill rotWithShape="1">
          <a:blip r:embed="rId2">
            <a:alphaModFix/>
          </a:blip>
          <a:srcRect b="0" l="0" r="0" t="0"/>
          <a:stretch/>
        </p:blipFill>
        <p:spPr>
          <a:xfrm flipH="1">
            <a:off x="-25862" y="-25800"/>
            <a:ext cx="9195725" cy="5195100"/>
          </a:xfrm>
          <a:prstGeom prst="rect">
            <a:avLst/>
          </a:prstGeom>
          <a:noFill/>
          <a:ln>
            <a:noFill/>
          </a:ln>
        </p:spPr>
      </p:pic>
      <p:sp>
        <p:nvSpPr>
          <p:cNvPr id="321" name="Google Shape;321;p6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22" name="Google Shape;322;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23" name="Google Shape;323;p64"/>
          <p:cNvPicPr preferRelativeResize="0"/>
          <p:nvPr/>
        </p:nvPicPr>
        <p:blipFill rotWithShape="1">
          <a:blip r:embed="rId3">
            <a:alphaModFix/>
          </a:blip>
          <a:srcRect b="27" l="0" r="0" t="29"/>
          <a:stretch/>
        </p:blipFill>
        <p:spPr>
          <a:xfrm>
            <a:off x="7768711" y="4582700"/>
            <a:ext cx="901888" cy="393599"/>
          </a:xfrm>
          <a:prstGeom prst="rect">
            <a:avLst/>
          </a:prstGeom>
          <a:noFill/>
          <a:ln>
            <a:noFill/>
          </a:ln>
        </p:spPr>
      </p:pic>
      <p:pic>
        <p:nvPicPr>
          <p:cNvPr id="324" name="Google Shape;324;p64"/>
          <p:cNvPicPr preferRelativeResize="0"/>
          <p:nvPr/>
        </p:nvPicPr>
        <p:blipFill rotWithShape="1">
          <a:blip r:embed="rId4">
            <a:alphaModFix/>
          </a:blip>
          <a:srcRect b="0" l="24591" r="45678" t="21092"/>
          <a:stretch/>
        </p:blipFill>
        <p:spPr>
          <a:xfrm>
            <a:off x="-54750" y="-25800"/>
            <a:ext cx="425850" cy="51951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bg>
      <p:bgPr>
        <a:solidFill>
          <a:srgbClr val="000000"/>
        </a:solidFill>
      </p:bgPr>
    </p:bg>
    <p:spTree>
      <p:nvGrpSpPr>
        <p:cNvPr id="325" name="Shape 325"/>
        <p:cNvGrpSpPr/>
        <p:nvPr/>
      </p:nvGrpSpPr>
      <p:grpSpPr>
        <a:xfrm>
          <a:off x="0" y="0"/>
          <a:ext cx="0" cy="0"/>
          <a:chOff x="0" y="0"/>
          <a:chExt cx="0" cy="0"/>
        </a:xfrm>
      </p:grpSpPr>
      <p:sp>
        <p:nvSpPr>
          <p:cNvPr id="326" name="Google Shape;326;p6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27" name="Google Shape;327;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28" name="Google Shape;328;p65"/>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CUSTOM_1_1_1_1">
    <p:spTree>
      <p:nvGrpSpPr>
        <p:cNvPr id="329" name="Shape 329"/>
        <p:cNvGrpSpPr/>
        <p:nvPr/>
      </p:nvGrpSpPr>
      <p:grpSpPr>
        <a:xfrm>
          <a:off x="0" y="0"/>
          <a:ext cx="0" cy="0"/>
          <a:chOff x="0" y="0"/>
          <a:chExt cx="0" cy="0"/>
        </a:xfrm>
      </p:grpSpPr>
      <p:sp>
        <p:nvSpPr>
          <p:cNvPr id="330" name="Google Shape;330;p66"/>
          <p:cNvSpPr/>
          <p:nvPr/>
        </p:nvSpPr>
        <p:spPr>
          <a:xfrm>
            <a:off x="-29375" y="-16619"/>
            <a:ext cx="9206100" cy="51784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66"/>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66"/>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3" name="Google Shape;333;p66"/>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TITLE_ONLY_1_1_1">
    <p:spTree>
      <p:nvGrpSpPr>
        <p:cNvPr id="334" name="Shape 334"/>
        <p:cNvGrpSpPr/>
        <p:nvPr/>
      </p:nvGrpSpPr>
      <p:grpSpPr>
        <a:xfrm>
          <a:off x="0" y="0"/>
          <a:ext cx="0" cy="0"/>
          <a:chOff x="0" y="0"/>
          <a:chExt cx="0" cy="0"/>
        </a:xfrm>
      </p:grpSpPr>
      <p:sp>
        <p:nvSpPr>
          <p:cNvPr id="335" name="Google Shape;335;p67"/>
          <p:cNvSpPr/>
          <p:nvPr/>
        </p:nvSpPr>
        <p:spPr>
          <a:xfrm>
            <a:off x="-55425" y="-17575"/>
            <a:ext cx="9253500" cy="10407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6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37" name="Google Shape;337;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8" name="Google Shape;338;p67"/>
          <p:cNvSpPr txBox="1"/>
          <p:nvPr>
            <p:ph idx="1" type="body"/>
          </p:nvPr>
        </p:nvSpPr>
        <p:spPr>
          <a:xfrm>
            <a:off x="311700" y="1304875"/>
            <a:ext cx="8520600" cy="4695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339" name="Google Shape;339;p67"/>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TITLE_ONLY_1_1">
    <p:spTree>
      <p:nvGrpSpPr>
        <p:cNvPr id="340" name="Shape 340"/>
        <p:cNvGrpSpPr/>
        <p:nvPr/>
      </p:nvGrpSpPr>
      <p:grpSpPr>
        <a:xfrm>
          <a:off x="0" y="0"/>
          <a:ext cx="0" cy="0"/>
          <a:chOff x="0" y="0"/>
          <a:chExt cx="0" cy="0"/>
        </a:xfrm>
      </p:grpSpPr>
      <p:sp>
        <p:nvSpPr>
          <p:cNvPr id="341" name="Google Shape;341;p68"/>
          <p:cNvSpPr/>
          <p:nvPr/>
        </p:nvSpPr>
        <p:spPr>
          <a:xfrm>
            <a:off x="-55425" y="-17575"/>
            <a:ext cx="9253500" cy="1040700"/>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6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43" name="Google Shape;343;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44" name="Google Shape;344;p68"/>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345" name="Google Shape;345;p68"/>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1">
  <p:cSld name="Blank - Black 1">
    <p:bg>
      <p:bgPr>
        <a:solidFill>
          <a:srgbClr val="000000"/>
        </a:solidFill>
      </p:bgPr>
    </p:bg>
    <p:spTree>
      <p:nvGrpSpPr>
        <p:cNvPr id="346" name="Shape 346"/>
        <p:cNvGrpSpPr/>
        <p:nvPr/>
      </p:nvGrpSpPr>
      <p:grpSpPr>
        <a:xfrm>
          <a:off x="0" y="0"/>
          <a:ext cx="0" cy="0"/>
          <a:chOff x="0" y="0"/>
          <a:chExt cx="0" cy="0"/>
        </a:xfrm>
      </p:grpSpPr>
      <p:sp>
        <p:nvSpPr>
          <p:cNvPr id="347" name="Google Shape;347;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TITLE_ONLY_1_1_1_1_1">
    <p:spTree>
      <p:nvGrpSpPr>
        <p:cNvPr id="348" name="Shape 348"/>
        <p:cNvGrpSpPr/>
        <p:nvPr/>
      </p:nvGrpSpPr>
      <p:grpSpPr>
        <a:xfrm>
          <a:off x="0" y="0"/>
          <a:ext cx="0" cy="0"/>
          <a:chOff x="0" y="0"/>
          <a:chExt cx="0" cy="0"/>
        </a:xfrm>
      </p:grpSpPr>
      <p:sp>
        <p:nvSpPr>
          <p:cNvPr id="349" name="Google Shape;349;p70"/>
          <p:cNvSpPr/>
          <p:nvPr/>
        </p:nvSpPr>
        <p:spPr>
          <a:xfrm>
            <a:off x="-55425" y="-17575"/>
            <a:ext cx="9253500" cy="10407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51" name="Google Shape;351;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52" name="Google Shape;352;p70"/>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353" name="Google Shape;353;p70"/>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4" name="Shape 354"/>
        <p:cNvGrpSpPr/>
        <p:nvPr/>
      </p:nvGrpSpPr>
      <p:grpSpPr>
        <a:xfrm>
          <a:off x="0" y="0"/>
          <a:ext cx="0" cy="0"/>
          <a:chOff x="0" y="0"/>
          <a:chExt cx="0" cy="0"/>
        </a:xfrm>
      </p:grpSpPr>
      <p:sp>
        <p:nvSpPr>
          <p:cNvPr id="355" name="Google Shape;355;p71"/>
          <p:cNvSpPr/>
          <p:nvPr/>
        </p:nvSpPr>
        <p:spPr>
          <a:xfrm>
            <a:off x="4572000" y="-37775"/>
            <a:ext cx="4626000" cy="52188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1"/>
          <p:cNvSpPr txBox="1"/>
          <p:nvPr>
            <p:ph type="title"/>
          </p:nvPr>
        </p:nvSpPr>
        <p:spPr>
          <a:xfrm>
            <a:off x="265500" y="16903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57" name="Google Shape;357;p71"/>
          <p:cNvSpPr txBox="1"/>
          <p:nvPr>
            <p:ph idx="1" type="subTitle"/>
          </p:nvPr>
        </p:nvSpPr>
        <p:spPr>
          <a:xfrm>
            <a:off x="265500" y="32602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8" name="Google Shape;358;p7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rgbClr val="FFFFFF"/>
              </a:buClr>
              <a:buSzPts val="1800"/>
              <a:buChar char="●"/>
              <a:defRPr>
                <a:solidFill>
                  <a:srgbClr val="FFFFFF"/>
                </a:solidFill>
              </a:defRPr>
            </a:lvl1pPr>
            <a:lvl2pPr indent="-317500" lvl="1" marL="914400" algn="l">
              <a:lnSpc>
                <a:spcPct val="115000"/>
              </a:lnSpc>
              <a:spcBef>
                <a:spcPts val="1600"/>
              </a:spcBef>
              <a:spcAft>
                <a:spcPts val="0"/>
              </a:spcAft>
              <a:buClr>
                <a:srgbClr val="FFFFFF"/>
              </a:buClr>
              <a:buSzPts val="1400"/>
              <a:buChar char="○"/>
              <a:defRPr>
                <a:solidFill>
                  <a:srgbClr val="FFFFFF"/>
                </a:solidFill>
              </a:defRPr>
            </a:lvl2pPr>
            <a:lvl3pPr indent="-317500" lvl="2" marL="1371600" algn="l">
              <a:lnSpc>
                <a:spcPct val="115000"/>
              </a:lnSpc>
              <a:spcBef>
                <a:spcPts val="1600"/>
              </a:spcBef>
              <a:spcAft>
                <a:spcPts val="0"/>
              </a:spcAft>
              <a:buClr>
                <a:srgbClr val="FFFFFF"/>
              </a:buClr>
              <a:buSzPts val="1400"/>
              <a:buChar char="■"/>
              <a:defRPr>
                <a:solidFill>
                  <a:srgbClr val="FFFFFF"/>
                </a:solidFill>
              </a:defRPr>
            </a:lvl3pPr>
            <a:lvl4pPr indent="-317500" lvl="3" marL="1828800" algn="l">
              <a:lnSpc>
                <a:spcPct val="115000"/>
              </a:lnSpc>
              <a:spcBef>
                <a:spcPts val="1600"/>
              </a:spcBef>
              <a:spcAft>
                <a:spcPts val="0"/>
              </a:spcAft>
              <a:buClr>
                <a:srgbClr val="FFFFFF"/>
              </a:buClr>
              <a:buSzPts val="1400"/>
              <a:buChar char="●"/>
              <a:defRPr>
                <a:solidFill>
                  <a:srgbClr val="FFFFFF"/>
                </a:solidFill>
              </a:defRPr>
            </a:lvl4pPr>
            <a:lvl5pPr indent="-317500" lvl="4" marL="2286000" algn="l">
              <a:lnSpc>
                <a:spcPct val="115000"/>
              </a:lnSpc>
              <a:spcBef>
                <a:spcPts val="1600"/>
              </a:spcBef>
              <a:spcAft>
                <a:spcPts val="0"/>
              </a:spcAft>
              <a:buClr>
                <a:srgbClr val="FFFFFF"/>
              </a:buClr>
              <a:buSzPts val="1400"/>
              <a:buChar char="○"/>
              <a:defRPr>
                <a:solidFill>
                  <a:srgbClr val="FFFFFF"/>
                </a:solidFill>
              </a:defRPr>
            </a:lvl5pPr>
            <a:lvl6pPr indent="-317500" lvl="5" marL="2743200" algn="l">
              <a:lnSpc>
                <a:spcPct val="115000"/>
              </a:lnSpc>
              <a:spcBef>
                <a:spcPts val="1600"/>
              </a:spcBef>
              <a:spcAft>
                <a:spcPts val="0"/>
              </a:spcAft>
              <a:buClr>
                <a:srgbClr val="FFFFFF"/>
              </a:buClr>
              <a:buSzPts val="1400"/>
              <a:buChar char="■"/>
              <a:defRPr>
                <a:solidFill>
                  <a:srgbClr val="FFFFFF"/>
                </a:solidFill>
              </a:defRPr>
            </a:lvl6pPr>
            <a:lvl7pPr indent="-317500" lvl="6" marL="3200400" algn="l">
              <a:lnSpc>
                <a:spcPct val="115000"/>
              </a:lnSpc>
              <a:spcBef>
                <a:spcPts val="1600"/>
              </a:spcBef>
              <a:spcAft>
                <a:spcPts val="0"/>
              </a:spcAft>
              <a:buClr>
                <a:srgbClr val="FFFFFF"/>
              </a:buClr>
              <a:buSzPts val="1400"/>
              <a:buChar char="●"/>
              <a:defRPr>
                <a:solidFill>
                  <a:srgbClr val="FFFFFF"/>
                </a:solidFill>
              </a:defRPr>
            </a:lvl7pPr>
            <a:lvl8pPr indent="-317500" lvl="7" marL="3657600" algn="l">
              <a:lnSpc>
                <a:spcPct val="115000"/>
              </a:lnSpc>
              <a:spcBef>
                <a:spcPts val="1600"/>
              </a:spcBef>
              <a:spcAft>
                <a:spcPts val="0"/>
              </a:spcAft>
              <a:buClr>
                <a:srgbClr val="FFFFFF"/>
              </a:buClr>
              <a:buSzPts val="1400"/>
              <a:buChar char="○"/>
              <a:defRPr>
                <a:solidFill>
                  <a:srgbClr val="FFFFFF"/>
                </a:solidFill>
              </a:defRPr>
            </a:lvl8pPr>
            <a:lvl9pPr indent="-317500" lvl="8" marL="4114800" algn="l">
              <a:lnSpc>
                <a:spcPct val="115000"/>
              </a:lnSpc>
              <a:spcBef>
                <a:spcPts val="1600"/>
              </a:spcBef>
              <a:spcAft>
                <a:spcPts val="1600"/>
              </a:spcAft>
              <a:buClr>
                <a:srgbClr val="FFFFFF"/>
              </a:buClr>
              <a:buSzPts val="1400"/>
              <a:buChar char="■"/>
              <a:defRPr>
                <a:solidFill>
                  <a:srgbClr val="FFFFFF"/>
                </a:solidFill>
              </a:defRPr>
            </a:lvl9pPr>
          </a:lstStyle>
          <a:p/>
        </p:txBody>
      </p:sp>
      <p:sp>
        <p:nvSpPr>
          <p:cNvPr id="359" name="Google Shape;359;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_HEADER_1">
    <p:spTree>
      <p:nvGrpSpPr>
        <p:cNvPr id="39" name="Shape 39"/>
        <p:cNvGrpSpPr/>
        <p:nvPr/>
      </p:nvGrpSpPr>
      <p:grpSpPr>
        <a:xfrm>
          <a:off x="0" y="0"/>
          <a:ext cx="0" cy="0"/>
          <a:chOff x="0" y="0"/>
          <a:chExt cx="0" cy="0"/>
        </a:xfrm>
      </p:grpSpPr>
      <p:sp>
        <p:nvSpPr>
          <p:cNvPr id="40" name="Google Shape;40;p8"/>
          <p:cNvSpPr/>
          <p:nvPr/>
        </p:nvSpPr>
        <p:spPr>
          <a:xfrm>
            <a:off x="-54750" y="-25800"/>
            <a:ext cx="9253500" cy="51951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rgbClr val="CCCCCC"/>
              </a:solidFill>
              <a:latin typeface="Public Sans Light"/>
              <a:ea typeface="Public Sans Light"/>
              <a:cs typeface="Public Sans Light"/>
              <a:sym typeface="Public Sans Light"/>
            </a:endParaRPr>
          </a:p>
        </p:txBody>
      </p:sp>
      <p:sp>
        <p:nvSpPr>
          <p:cNvPr id="41" name="Google Shape;41;p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2" name="Google Shape;42;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3" name="Google Shape;43;p8"/>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pic>
        <p:nvPicPr>
          <p:cNvPr id="44" name="Google Shape;44;p8"/>
          <p:cNvPicPr preferRelativeResize="0"/>
          <p:nvPr/>
        </p:nvPicPr>
        <p:blipFill rotWithShape="1">
          <a:blip r:embed="rId3">
            <a:alphaModFix/>
          </a:blip>
          <a:srcRect b="0" l="0" r="52783" t="1652"/>
          <a:stretch/>
        </p:blipFill>
        <p:spPr>
          <a:xfrm>
            <a:off x="-54750" y="-25800"/>
            <a:ext cx="425850" cy="51951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0" name="Shape 360"/>
        <p:cNvGrpSpPr/>
        <p:nvPr/>
      </p:nvGrpSpPr>
      <p:grpSpPr>
        <a:xfrm>
          <a:off x="0" y="0"/>
          <a:ext cx="0" cy="0"/>
          <a:chOff x="0" y="0"/>
          <a:chExt cx="0" cy="0"/>
        </a:xfrm>
      </p:grpSpPr>
      <p:sp>
        <p:nvSpPr>
          <p:cNvPr id="361" name="Google Shape;361;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CUSTOM_1_1_1">
    <p:spTree>
      <p:nvGrpSpPr>
        <p:cNvPr id="362" name="Shape 362"/>
        <p:cNvGrpSpPr/>
        <p:nvPr/>
      </p:nvGrpSpPr>
      <p:grpSpPr>
        <a:xfrm>
          <a:off x="0" y="0"/>
          <a:ext cx="0" cy="0"/>
          <a:chOff x="0" y="0"/>
          <a:chExt cx="0" cy="0"/>
        </a:xfrm>
      </p:grpSpPr>
      <p:pic>
        <p:nvPicPr>
          <p:cNvPr id="363" name="Google Shape;363;p73"/>
          <p:cNvPicPr preferRelativeResize="0"/>
          <p:nvPr/>
        </p:nvPicPr>
        <p:blipFill rotWithShape="1">
          <a:blip r:embed="rId2">
            <a:alphaModFix/>
          </a:blip>
          <a:srcRect b="0" l="0" r="0" t="0"/>
          <a:stretch/>
        </p:blipFill>
        <p:spPr>
          <a:xfrm>
            <a:off x="-31050" y="-16619"/>
            <a:ext cx="9206100" cy="5178432"/>
          </a:xfrm>
          <a:prstGeom prst="rect">
            <a:avLst/>
          </a:prstGeom>
          <a:noFill/>
          <a:ln>
            <a:noFill/>
          </a:ln>
        </p:spPr>
      </p:pic>
      <p:sp>
        <p:nvSpPr>
          <p:cNvPr id="364" name="Google Shape;364;p73"/>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3"/>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6" name="Google Shape;366;p73"/>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CUSTOM_1_1_1_1_1_1_1_1_1_1">
    <p:spTree>
      <p:nvGrpSpPr>
        <p:cNvPr id="367" name="Shape 367"/>
        <p:cNvGrpSpPr/>
        <p:nvPr/>
      </p:nvGrpSpPr>
      <p:grpSpPr>
        <a:xfrm>
          <a:off x="0" y="0"/>
          <a:ext cx="0" cy="0"/>
          <a:chOff x="0" y="0"/>
          <a:chExt cx="0" cy="0"/>
        </a:xfrm>
      </p:grpSpPr>
      <p:pic>
        <p:nvPicPr>
          <p:cNvPr id="368" name="Google Shape;368;p74"/>
          <p:cNvPicPr preferRelativeResize="0"/>
          <p:nvPr/>
        </p:nvPicPr>
        <p:blipFill rotWithShape="1">
          <a:blip r:embed="rId2">
            <a:alphaModFix/>
          </a:blip>
          <a:srcRect b="0" l="0" r="0" t="0"/>
          <a:stretch/>
        </p:blipFill>
        <p:spPr>
          <a:xfrm>
            <a:off x="-29375" y="-34925"/>
            <a:ext cx="9206100" cy="5233121"/>
          </a:xfrm>
          <a:prstGeom prst="rect">
            <a:avLst/>
          </a:prstGeom>
          <a:noFill/>
          <a:ln>
            <a:noFill/>
          </a:ln>
        </p:spPr>
      </p:pic>
      <p:sp>
        <p:nvSpPr>
          <p:cNvPr id="369" name="Google Shape;369;p74"/>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74"/>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1" name="Google Shape;371;p74"/>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Pattern: Blue/Teal 1">
    <p:spTree>
      <p:nvGrpSpPr>
        <p:cNvPr id="372" name="Shape 372"/>
        <p:cNvGrpSpPr/>
        <p:nvPr/>
      </p:nvGrpSpPr>
      <p:grpSpPr>
        <a:xfrm>
          <a:off x="0" y="0"/>
          <a:ext cx="0" cy="0"/>
          <a:chOff x="0" y="0"/>
          <a:chExt cx="0" cy="0"/>
        </a:xfrm>
      </p:grpSpPr>
      <p:pic>
        <p:nvPicPr>
          <p:cNvPr id="373" name="Google Shape;373;p75"/>
          <p:cNvPicPr preferRelativeResize="0"/>
          <p:nvPr/>
        </p:nvPicPr>
        <p:blipFill rotWithShape="1">
          <a:blip r:embed="rId2">
            <a:alphaModFix/>
          </a:blip>
          <a:srcRect b="0" l="0" r="0" t="0"/>
          <a:stretch/>
        </p:blipFill>
        <p:spPr>
          <a:xfrm>
            <a:off x="-29375" y="-16619"/>
            <a:ext cx="9206100" cy="5178432"/>
          </a:xfrm>
          <a:prstGeom prst="rect">
            <a:avLst/>
          </a:prstGeom>
          <a:noFill/>
          <a:ln>
            <a:noFill/>
          </a:ln>
        </p:spPr>
      </p:pic>
      <p:sp>
        <p:nvSpPr>
          <p:cNvPr id="374" name="Google Shape;374;p75"/>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5"/>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6" name="Google Shape;376;p75"/>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377" name="Shape 377"/>
        <p:cNvGrpSpPr/>
        <p:nvPr/>
      </p:nvGrpSpPr>
      <p:grpSpPr>
        <a:xfrm>
          <a:off x="0" y="0"/>
          <a:ext cx="0" cy="0"/>
          <a:chOff x="0" y="0"/>
          <a:chExt cx="0" cy="0"/>
        </a:xfrm>
      </p:grpSpPr>
      <p:sp>
        <p:nvSpPr>
          <p:cNvPr id="378" name="Google Shape;378;p76"/>
          <p:cNvSpPr txBox="1"/>
          <p:nvPr>
            <p:ph type="ctrTitle"/>
          </p:nvPr>
        </p:nvSpPr>
        <p:spPr>
          <a:xfrm>
            <a:off x="1106551" y="896975"/>
            <a:ext cx="73659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79" name="Google Shape;379;p76"/>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1pPr>
            <a:lvl2pPr lvl="1"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2pPr>
            <a:lvl3pPr lvl="2"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3pPr>
            <a:lvl4pPr lvl="3"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4pPr>
            <a:lvl5pPr lvl="4"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5pPr>
            <a:lvl6pPr lvl="5"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6pPr>
            <a:lvl7pPr lvl="6"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7pPr>
            <a:lvl8pPr lvl="7"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8pPr>
            <a:lvl9pPr lvl="8"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9pPr>
          </a:lstStyle>
          <a:p/>
        </p:txBody>
      </p:sp>
      <p:sp>
        <p:nvSpPr>
          <p:cNvPr id="380" name="Google Shape;380;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1" name="Google Shape;381;p76"/>
          <p:cNvPicPr preferRelativeResize="0"/>
          <p:nvPr/>
        </p:nvPicPr>
        <p:blipFill rotWithShape="1">
          <a:blip r:embed="rId2">
            <a:alphaModFix/>
          </a:blip>
          <a:srcRect b="27" l="0" r="0" t="29"/>
          <a:stretch/>
        </p:blipFill>
        <p:spPr>
          <a:xfrm>
            <a:off x="3900300" y="4363456"/>
            <a:ext cx="1343402" cy="58627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382" name="Shape 382"/>
        <p:cNvGrpSpPr/>
        <p:nvPr/>
      </p:nvGrpSpPr>
      <p:grpSpPr>
        <a:xfrm>
          <a:off x="0" y="0"/>
          <a:ext cx="0" cy="0"/>
          <a:chOff x="0" y="0"/>
          <a:chExt cx="0" cy="0"/>
        </a:xfrm>
      </p:grpSpPr>
      <p:sp>
        <p:nvSpPr>
          <p:cNvPr id="383" name="Google Shape;383;p7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84" name="Google Shape;384;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5" name="Google Shape;385;p77"/>
          <p:cNvPicPr preferRelativeResize="0"/>
          <p:nvPr/>
        </p:nvPicPr>
        <p:blipFill rotWithShape="1">
          <a:blip r:embed="rId2">
            <a:alphaModFix/>
          </a:blip>
          <a:srcRect b="0" l="24591" r="45678" t="21092"/>
          <a:stretch/>
        </p:blipFill>
        <p:spPr>
          <a:xfrm>
            <a:off x="-54750" y="-25800"/>
            <a:ext cx="425850" cy="51951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_HEADER_2">
    <p:spTree>
      <p:nvGrpSpPr>
        <p:cNvPr id="386" name="Shape 386"/>
        <p:cNvGrpSpPr/>
        <p:nvPr/>
      </p:nvGrpSpPr>
      <p:grpSpPr>
        <a:xfrm>
          <a:off x="0" y="0"/>
          <a:ext cx="0" cy="0"/>
          <a:chOff x="0" y="0"/>
          <a:chExt cx="0" cy="0"/>
        </a:xfrm>
      </p:grpSpPr>
      <p:sp>
        <p:nvSpPr>
          <p:cNvPr id="387" name="Google Shape;387;p78"/>
          <p:cNvSpPr/>
          <p:nvPr/>
        </p:nvSpPr>
        <p:spPr>
          <a:xfrm>
            <a:off x="-19800" y="-31675"/>
            <a:ext cx="9229800" cy="5238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p:txBody>
      </p:sp>
      <p:sp>
        <p:nvSpPr>
          <p:cNvPr id="389" name="Google Shape;389;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90" name="Google Shape;390;p78"/>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pic>
        <p:nvPicPr>
          <p:cNvPr id="391" name="Google Shape;391;p78"/>
          <p:cNvPicPr preferRelativeResize="0"/>
          <p:nvPr/>
        </p:nvPicPr>
        <p:blipFill rotWithShape="1">
          <a:blip r:embed="rId3">
            <a:alphaModFix/>
          </a:blip>
          <a:srcRect b="0" l="30903" r="30901" t="0"/>
          <a:stretch/>
        </p:blipFill>
        <p:spPr>
          <a:xfrm>
            <a:off x="-54750" y="-25800"/>
            <a:ext cx="425850" cy="51951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2" name="Shape 392"/>
        <p:cNvGrpSpPr/>
        <p:nvPr/>
      </p:nvGrpSpPr>
      <p:grpSpPr>
        <a:xfrm>
          <a:off x="0" y="0"/>
          <a:ext cx="0" cy="0"/>
          <a:chOff x="0" y="0"/>
          <a:chExt cx="0" cy="0"/>
        </a:xfrm>
      </p:grpSpPr>
      <p:sp>
        <p:nvSpPr>
          <p:cNvPr id="393" name="Google Shape;393;p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4" name="Google Shape;394;p7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95" name="Google Shape;395;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96" name="Google Shape;396;p79"/>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7" name="Shape 397"/>
        <p:cNvGrpSpPr/>
        <p:nvPr/>
      </p:nvGrpSpPr>
      <p:grpSpPr>
        <a:xfrm>
          <a:off x="0" y="0"/>
          <a:ext cx="0" cy="0"/>
          <a:chOff x="0" y="0"/>
          <a:chExt cx="0" cy="0"/>
        </a:xfrm>
      </p:grpSpPr>
      <p:sp>
        <p:nvSpPr>
          <p:cNvPr id="398" name="Google Shape;398;p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9" name="Google Shape;399;p8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00" name="Google Shape;400;p8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01" name="Google Shape;401;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02" name="Google Shape;402;p80"/>
          <p:cNvPicPr preferRelativeResize="0"/>
          <p:nvPr/>
        </p:nvPicPr>
        <p:blipFill rotWithShape="1">
          <a:blip r:embed="rId2">
            <a:alphaModFix/>
          </a:blip>
          <a:srcRect b="27" l="0" r="0" t="29"/>
          <a:stretch/>
        </p:blipFill>
        <p:spPr>
          <a:xfrm>
            <a:off x="7768711" y="4582700"/>
            <a:ext cx="901888" cy="39359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3" name="Shape 403"/>
        <p:cNvGrpSpPr/>
        <p:nvPr/>
      </p:nvGrpSpPr>
      <p:grpSpPr>
        <a:xfrm>
          <a:off x="0" y="0"/>
          <a:ext cx="0" cy="0"/>
          <a:chOff x="0" y="0"/>
          <a:chExt cx="0" cy="0"/>
        </a:xfrm>
      </p:grpSpPr>
      <p:sp>
        <p:nvSpPr>
          <p:cNvPr id="404" name="Google Shape;404;p8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05" name="Google Shape;405;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CUSTOM_1_1_1_1_1_1">
    <p:spTree>
      <p:nvGrpSpPr>
        <p:cNvPr id="45" name="Shape 45"/>
        <p:cNvGrpSpPr/>
        <p:nvPr/>
      </p:nvGrpSpPr>
      <p:grpSpPr>
        <a:xfrm>
          <a:off x="0" y="0"/>
          <a:ext cx="0" cy="0"/>
          <a:chOff x="0" y="0"/>
          <a:chExt cx="0" cy="0"/>
        </a:xfrm>
      </p:grpSpPr>
      <p:pic>
        <p:nvPicPr>
          <p:cNvPr id="46" name="Google Shape;46;p9"/>
          <p:cNvPicPr preferRelativeResize="0"/>
          <p:nvPr/>
        </p:nvPicPr>
        <p:blipFill rotWithShape="1">
          <a:blip r:embed="rId2">
            <a:alphaModFix/>
          </a:blip>
          <a:srcRect b="0" l="0" r="0" t="0"/>
          <a:stretch/>
        </p:blipFill>
        <p:spPr>
          <a:xfrm>
            <a:off x="-29375" y="-16619"/>
            <a:ext cx="9206100" cy="5178431"/>
          </a:xfrm>
          <a:prstGeom prst="rect">
            <a:avLst/>
          </a:prstGeom>
          <a:noFill/>
          <a:ln>
            <a:noFill/>
          </a:ln>
        </p:spPr>
      </p:pic>
      <p:sp>
        <p:nvSpPr>
          <p:cNvPr id="47" name="Google Shape;47;p9"/>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9"/>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 name="Google Shape;49;p9"/>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06" name="Shape 406"/>
        <p:cNvGrpSpPr/>
        <p:nvPr/>
      </p:nvGrpSpPr>
      <p:grpSpPr>
        <a:xfrm>
          <a:off x="0" y="0"/>
          <a:ext cx="0" cy="0"/>
          <a:chOff x="0" y="0"/>
          <a:chExt cx="0" cy="0"/>
        </a:xfrm>
      </p:grpSpPr>
      <p:sp>
        <p:nvSpPr>
          <p:cNvPr id="407" name="Google Shape;407;p8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08" name="Google Shape;408;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09" name="Shape 409"/>
        <p:cNvGrpSpPr/>
        <p:nvPr/>
      </p:nvGrpSpPr>
      <p:grpSpPr>
        <a:xfrm>
          <a:off x="0" y="0"/>
          <a:ext cx="0" cy="0"/>
          <a:chOff x="0" y="0"/>
          <a:chExt cx="0" cy="0"/>
        </a:xfrm>
      </p:grpSpPr>
      <p:sp>
        <p:nvSpPr>
          <p:cNvPr id="410" name="Google Shape;410;p8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11" name="Google Shape;411;p8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12" name="Google Shape;412;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413" name="Shape 413"/>
        <p:cNvGrpSpPr/>
        <p:nvPr/>
      </p:nvGrpSpPr>
      <p:grpSpPr>
        <a:xfrm>
          <a:off x="0" y="0"/>
          <a:ext cx="0" cy="0"/>
          <a:chOff x="0" y="0"/>
          <a:chExt cx="0" cy="0"/>
        </a:xfrm>
      </p:grpSpPr>
      <p:sp>
        <p:nvSpPr>
          <p:cNvPr id="414" name="Google Shape;414;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BLANK_1">
    <p:spTree>
      <p:nvGrpSpPr>
        <p:cNvPr id="415" name="Shape 415"/>
        <p:cNvGrpSpPr/>
        <p:nvPr/>
      </p:nvGrpSpPr>
      <p:grpSpPr>
        <a:xfrm>
          <a:off x="0" y="0"/>
          <a:ext cx="0" cy="0"/>
          <a:chOff x="0" y="0"/>
          <a:chExt cx="0" cy="0"/>
        </a:xfrm>
      </p:grpSpPr>
      <p:sp>
        <p:nvSpPr>
          <p:cNvPr id="416" name="Google Shape;416;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17" name="Google Shape;417;p85"/>
          <p:cNvPicPr preferRelativeResize="0"/>
          <p:nvPr/>
        </p:nvPicPr>
        <p:blipFill rotWithShape="1">
          <a:blip r:embed="rId2">
            <a:alphaModFix/>
          </a:blip>
          <a:srcRect b="27" l="0" r="0" t="29"/>
          <a:stretch/>
        </p:blipFill>
        <p:spPr>
          <a:xfrm>
            <a:off x="2914575" y="1779735"/>
            <a:ext cx="3534703" cy="154262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BLANK_1_1">
    <p:spTree>
      <p:nvGrpSpPr>
        <p:cNvPr id="418" name="Shape 418"/>
        <p:cNvGrpSpPr/>
        <p:nvPr/>
      </p:nvGrpSpPr>
      <p:grpSpPr>
        <a:xfrm>
          <a:off x="0" y="0"/>
          <a:ext cx="0" cy="0"/>
          <a:chOff x="0" y="0"/>
          <a:chExt cx="0" cy="0"/>
        </a:xfrm>
      </p:grpSpPr>
      <p:sp>
        <p:nvSpPr>
          <p:cNvPr id="419" name="Google Shape;419;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20" name="Google Shape;420;p86"/>
          <p:cNvPicPr preferRelativeResize="0"/>
          <p:nvPr/>
        </p:nvPicPr>
        <p:blipFill rotWithShape="1">
          <a:blip r:embed="rId2">
            <a:alphaModFix/>
          </a:blip>
          <a:srcRect b="27" l="0" r="0" t="29"/>
          <a:stretch/>
        </p:blipFill>
        <p:spPr>
          <a:xfrm>
            <a:off x="2914575" y="1779735"/>
            <a:ext cx="3534703" cy="1542626"/>
          </a:xfrm>
          <a:prstGeom prst="rect">
            <a:avLst/>
          </a:prstGeom>
          <a:noFill/>
          <a:ln>
            <a:noFill/>
          </a:ln>
        </p:spPr>
      </p:pic>
      <p:sp>
        <p:nvSpPr>
          <p:cNvPr id="421" name="Google Shape;421;p86"/>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2" name="Google Shape;422;p86"/>
          <p:cNvPicPr preferRelativeResize="0"/>
          <p:nvPr/>
        </p:nvPicPr>
        <p:blipFill rotWithShape="1">
          <a:blip r:embed="rId3">
            <a:alphaModFix/>
          </a:blip>
          <a:srcRect b="0" l="0" r="0" t="0"/>
          <a:stretch/>
        </p:blipFill>
        <p:spPr>
          <a:xfrm>
            <a:off x="2914575" y="1779735"/>
            <a:ext cx="3534701" cy="1542626"/>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CUSTOM_1_1_1_1_2">
    <p:spTree>
      <p:nvGrpSpPr>
        <p:cNvPr id="423" name="Shape 423"/>
        <p:cNvGrpSpPr/>
        <p:nvPr/>
      </p:nvGrpSpPr>
      <p:grpSpPr>
        <a:xfrm>
          <a:off x="0" y="0"/>
          <a:ext cx="0" cy="0"/>
          <a:chOff x="0" y="0"/>
          <a:chExt cx="0" cy="0"/>
        </a:xfrm>
      </p:grpSpPr>
      <p:pic>
        <p:nvPicPr>
          <p:cNvPr id="424" name="Google Shape;424;p87"/>
          <p:cNvPicPr preferRelativeResize="0"/>
          <p:nvPr/>
        </p:nvPicPr>
        <p:blipFill rotWithShape="1">
          <a:blip r:embed="rId2">
            <a:alphaModFix/>
          </a:blip>
          <a:srcRect b="0" l="58" r="58" t="0"/>
          <a:stretch/>
        </p:blipFill>
        <p:spPr>
          <a:xfrm>
            <a:off x="-29375" y="-16619"/>
            <a:ext cx="9206100" cy="5178430"/>
          </a:xfrm>
          <a:prstGeom prst="rect">
            <a:avLst/>
          </a:prstGeom>
          <a:noFill/>
          <a:ln>
            <a:noFill/>
          </a:ln>
        </p:spPr>
      </p:pic>
      <p:sp>
        <p:nvSpPr>
          <p:cNvPr id="425" name="Google Shape;425;p87"/>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87"/>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7" name="Google Shape;427;p87"/>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428" name="Shape 428"/>
        <p:cNvGrpSpPr/>
        <p:nvPr/>
      </p:nvGrpSpPr>
      <p:grpSpPr>
        <a:xfrm>
          <a:off x="0" y="0"/>
          <a:ext cx="0" cy="0"/>
          <a:chOff x="0" y="0"/>
          <a:chExt cx="0" cy="0"/>
        </a:xfrm>
      </p:grpSpPr>
      <p:pic>
        <p:nvPicPr>
          <p:cNvPr id="429" name="Google Shape;429;p88"/>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430" name="Shape 430"/>
        <p:cNvGrpSpPr/>
        <p:nvPr/>
      </p:nvGrpSpPr>
      <p:grpSpPr>
        <a:xfrm>
          <a:off x="0" y="0"/>
          <a:ext cx="0" cy="0"/>
          <a:chOff x="0" y="0"/>
          <a:chExt cx="0" cy="0"/>
        </a:xfrm>
      </p:grpSpPr>
      <p:pic>
        <p:nvPicPr>
          <p:cNvPr id="431" name="Google Shape;431;p89"/>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432" name="Shape 432"/>
        <p:cNvGrpSpPr/>
        <p:nvPr/>
      </p:nvGrpSpPr>
      <p:grpSpPr>
        <a:xfrm>
          <a:off x="0" y="0"/>
          <a:ext cx="0" cy="0"/>
          <a:chOff x="0" y="0"/>
          <a:chExt cx="0" cy="0"/>
        </a:xfrm>
      </p:grpSpPr>
      <p:pic>
        <p:nvPicPr>
          <p:cNvPr id="433" name="Google Shape;433;p90"/>
          <p:cNvPicPr preferRelativeResize="0"/>
          <p:nvPr/>
        </p:nvPicPr>
        <p:blipFill rotWithShape="1">
          <a:blip r:embed="rId2">
            <a:alphaModFix/>
          </a:blip>
          <a:srcRect b="0" l="0" r="0" t="0"/>
          <a:stretch/>
        </p:blipFill>
        <p:spPr>
          <a:xfrm>
            <a:off x="0" y="0"/>
            <a:ext cx="9143999" cy="5143500"/>
          </a:xfrm>
          <a:prstGeom prst="rect">
            <a:avLst/>
          </a:prstGeom>
          <a:noFill/>
          <a:ln>
            <a:noFill/>
          </a:ln>
        </p:spPr>
      </p:pic>
      <p:pic>
        <p:nvPicPr>
          <p:cNvPr id="434" name="Google Shape;434;p90"/>
          <p:cNvPicPr preferRelativeResize="0"/>
          <p:nvPr/>
        </p:nvPicPr>
        <p:blipFill rotWithShape="1">
          <a:blip r:embed="rId2">
            <a:alphaModFix/>
          </a:blip>
          <a:srcRect b="0" l="0" r="0" t="0"/>
          <a:stretch/>
        </p:blipFill>
        <p:spPr>
          <a:xfrm>
            <a:off x="0" y="0"/>
            <a:ext cx="9143999" cy="5143500"/>
          </a:xfrm>
          <a:prstGeom prst="rect">
            <a:avLst/>
          </a:prstGeom>
          <a:noFill/>
          <a:ln>
            <a:noFill/>
          </a:ln>
        </p:spPr>
      </p:pic>
      <p:pic>
        <p:nvPicPr>
          <p:cNvPr id="435" name="Google Shape;435;p90"/>
          <p:cNvPicPr preferRelativeResize="0"/>
          <p:nvPr/>
        </p:nvPicPr>
        <p:blipFill rotWithShape="1">
          <a:blip r:embed="rId3">
            <a:alphaModFix/>
          </a:blip>
          <a:srcRect b="0" l="0" r="0" t="0"/>
          <a:stretch/>
        </p:blipFill>
        <p:spPr>
          <a:xfrm>
            <a:off x="0" y="-25003"/>
            <a:ext cx="9143999" cy="5168503"/>
          </a:xfrm>
          <a:prstGeom prst="rect">
            <a:avLst/>
          </a:prstGeom>
          <a:noFill/>
          <a:ln>
            <a:noFill/>
          </a:ln>
        </p:spPr>
      </p:pic>
      <p:sp>
        <p:nvSpPr>
          <p:cNvPr id="436" name="Google Shape;436;p90"/>
          <p:cNvSpPr txBox="1"/>
          <p:nvPr>
            <p:ph idx="12" type="sldNum"/>
          </p:nvPr>
        </p:nvSpPr>
        <p:spPr>
          <a:xfrm>
            <a:off x="5486400" y="4629150"/>
            <a:ext cx="2133600" cy="276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37" name="Shape 437"/>
        <p:cNvGrpSpPr/>
        <p:nvPr/>
      </p:nvGrpSpPr>
      <p:grpSpPr>
        <a:xfrm>
          <a:off x="0" y="0"/>
          <a:ext cx="0" cy="0"/>
          <a:chOff x="0" y="0"/>
          <a:chExt cx="0" cy="0"/>
        </a:xfrm>
      </p:grpSpPr>
      <p:pic>
        <p:nvPicPr>
          <p:cNvPr id="438" name="Google Shape;438;p91"/>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_HEADER_1_1_1_1">
    <p:spTree>
      <p:nvGrpSpPr>
        <p:cNvPr id="50" name="Shape 50"/>
        <p:cNvGrpSpPr/>
        <p:nvPr/>
      </p:nvGrpSpPr>
      <p:grpSpPr>
        <a:xfrm>
          <a:off x="0" y="0"/>
          <a:ext cx="0" cy="0"/>
          <a:chOff x="0" y="0"/>
          <a:chExt cx="0" cy="0"/>
        </a:xfrm>
      </p:grpSpPr>
      <p:sp>
        <p:nvSpPr>
          <p:cNvPr id="51" name="Google Shape;51;p10"/>
          <p:cNvSpPr/>
          <p:nvPr/>
        </p:nvSpPr>
        <p:spPr>
          <a:xfrm>
            <a:off x="-54750" y="-25800"/>
            <a:ext cx="9253500" cy="51951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1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3" name="Google Shape;5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10"/>
          <p:cNvPicPr preferRelativeResize="0"/>
          <p:nvPr/>
        </p:nvPicPr>
        <p:blipFill rotWithShape="1">
          <a:blip r:embed="rId2">
            <a:alphaModFix/>
          </a:blip>
          <a:srcRect b="26" l="0" r="0" t="29"/>
          <a:stretch/>
        </p:blipFill>
        <p:spPr>
          <a:xfrm>
            <a:off x="7768711" y="4582700"/>
            <a:ext cx="901888" cy="393599"/>
          </a:xfrm>
          <a:prstGeom prst="rect">
            <a:avLst/>
          </a:prstGeom>
          <a:noFill/>
          <a:ln>
            <a:noFill/>
          </a:ln>
        </p:spPr>
      </p:pic>
      <p:pic>
        <p:nvPicPr>
          <p:cNvPr id="55" name="Google Shape;55;p10"/>
          <p:cNvPicPr preferRelativeResize="0"/>
          <p:nvPr/>
        </p:nvPicPr>
        <p:blipFill rotWithShape="1">
          <a:blip r:embed="rId3">
            <a:alphaModFix/>
          </a:blip>
          <a:srcRect b="0" l="31844" r="31840" t="0"/>
          <a:stretch/>
        </p:blipFill>
        <p:spPr>
          <a:xfrm>
            <a:off x="-54750" y="-25800"/>
            <a:ext cx="425850" cy="519510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439" name="Shape 439"/>
        <p:cNvGrpSpPr/>
        <p:nvPr/>
      </p:nvGrpSpPr>
      <p:grpSpPr>
        <a:xfrm>
          <a:off x="0" y="0"/>
          <a:ext cx="0" cy="0"/>
          <a:chOff x="0" y="0"/>
          <a:chExt cx="0" cy="0"/>
        </a:xfrm>
      </p:grpSpPr>
      <p:pic>
        <p:nvPicPr>
          <p:cNvPr id="440" name="Google Shape;440;p92"/>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441" name="Shape 441"/>
        <p:cNvGrpSpPr/>
        <p:nvPr/>
      </p:nvGrpSpPr>
      <p:grpSpPr>
        <a:xfrm>
          <a:off x="0" y="0"/>
          <a:ext cx="0" cy="0"/>
          <a:chOff x="0" y="0"/>
          <a:chExt cx="0" cy="0"/>
        </a:xfrm>
      </p:grpSpPr>
      <p:pic>
        <p:nvPicPr>
          <p:cNvPr id="442" name="Google Shape;442;p93"/>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443" name="Shape 443"/>
        <p:cNvGrpSpPr/>
        <p:nvPr/>
      </p:nvGrpSpPr>
      <p:grpSpPr>
        <a:xfrm>
          <a:off x="0" y="0"/>
          <a:ext cx="0" cy="0"/>
          <a:chOff x="0" y="0"/>
          <a:chExt cx="0" cy="0"/>
        </a:xfrm>
      </p:grpSpPr>
      <p:pic>
        <p:nvPicPr>
          <p:cNvPr id="444" name="Google Shape;444;p94"/>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445" name="Shape 445"/>
        <p:cNvGrpSpPr/>
        <p:nvPr/>
      </p:nvGrpSpPr>
      <p:grpSpPr>
        <a:xfrm>
          <a:off x="0" y="0"/>
          <a:ext cx="0" cy="0"/>
          <a:chOff x="0" y="0"/>
          <a:chExt cx="0" cy="0"/>
        </a:xfrm>
      </p:grpSpPr>
      <p:pic>
        <p:nvPicPr>
          <p:cNvPr id="446" name="Google Shape;446;p95"/>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Content">
  <p:cSld name="18_Title and Content">
    <p:spTree>
      <p:nvGrpSpPr>
        <p:cNvPr id="447" name="Shape 447"/>
        <p:cNvGrpSpPr/>
        <p:nvPr/>
      </p:nvGrpSpPr>
      <p:grpSpPr>
        <a:xfrm>
          <a:off x="0" y="0"/>
          <a:ext cx="0" cy="0"/>
          <a:chOff x="0" y="0"/>
          <a:chExt cx="0" cy="0"/>
        </a:xfrm>
      </p:grpSpPr>
      <p:pic>
        <p:nvPicPr>
          <p:cNvPr id="448" name="Google Shape;448;p96"/>
          <p:cNvPicPr preferRelativeResize="0"/>
          <p:nvPr/>
        </p:nvPicPr>
        <p:blipFill rotWithShape="1">
          <a:blip r:embed="rId2">
            <a:alphaModFix/>
          </a:blip>
          <a:srcRect b="0" l="0" r="0" t="0"/>
          <a:stretch/>
        </p:blipFill>
        <p:spPr>
          <a:xfrm>
            <a:off x="0" y="-25003"/>
            <a:ext cx="9143999" cy="5168503"/>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TITLE_ONLY_1_1_1_1_1_1">
    <p:spTree>
      <p:nvGrpSpPr>
        <p:cNvPr id="455" name="Shape 455"/>
        <p:cNvGrpSpPr/>
        <p:nvPr/>
      </p:nvGrpSpPr>
      <p:grpSpPr>
        <a:xfrm>
          <a:off x="0" y="0"/>
          <a:ext cx="0" cy="0"/>
          <a:chOff x="0" y="0"/>
          <a:chExt cx="0" cy="0"/>
        </a:xfrm>
      </p:grpSpPr>
      <p:sp>
        <p:nvSpPr>
          <p:cNvPr id="456" name="Google Shape;456;p98"/>
          <p:cNvSpPr/>
          <p:nvPr/>
        </p:nvSpPr>
        <p:spPr>
          <a:xfrm>
            <a:off x="-55425" y="-17575"/>
            <a:ext cx="9253500" cy="10407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9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458" name="Google Shape;458;p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59" name="Google Shape;459;p98"/>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_1">
    <p:bg>
      <p:bgPr>
        <a:solidFill>
          <a:srgbClr val="000000"/>
        </a:solidFill>
      </p:bgPr>
    </p:bg>
    <p:spTree>
      <p:nvGrpSpPr>
        <p:cNvPr id="460" name="Shape 460"/>
        <p:cNvGrpSpPr/>
        <p:nvPr/>
      </p:nvGrpSpPr>
      <p:grpSpPr>
        <a:xfrm>
          <a:off x="0" y="0"/>
          <a:ext cx="0" cy="0"/>
          <a:chOff x="0" y="0"/>
          <a:chExt cx="0" cy="0"/>
        </a:xfrm>
      </p:grpSpPr>
      <p:sp>
        <p:nvSpPr>
          <p:cNvPr id="461" name="Google Shape;461;p99"/>
          <p:cNvSpPr txBox="1"/>
          <p:nvPr>
            <p:ph type="ctrTitle"/>
          </p:nvPr>
        </p:nvSpPr>
        <p:spPr>
          <a:xfrm>
            <a:off x="829651" y="896975"/>
            <a:ext cx="74847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5200"/>
              <a:buNone/>
              <a:defRPr sz="5200">
                <a:solidFill>
                  <a:srgbClr val="FFFFFF"/>
                </a:solidFill>
              </a:defRPr>
            </a:lvl1pPr>
            <a:lvl2pPr lvl="1" algn="ctr">
              <a:lnSpc>
                <a:spcPct val="100000"/>
              </a:lnSpc>
              <a:spcBef>
                <a:spcPts val="0"/>
              </a:spcBef>
              <a:spcAft>
                <a:spcPts val="0"/>
              </a:spcAft>
              <a:buClr>
                <a:srgbClr val="FFFFFF"/>
              </a:buClr>
              <a:buSzPts val="5200"/>
              <a:buNone/>
              <a:defRPr sz="5200">
                <a:solidFill>
                  <a:srgbClr val="FFFFFF"/>
                </a:solidFill>
              </a:defRPr>
            </a:lvl2pPr>
            <a:lvl3pPr lvl="2" algn="ctr">
              <a:lnSpc>
                <a:spcPct val="100000"/>
              </a:lnSpc>
              <a:spcBef>
                <a:spcPts val="0"/>
              </a:spcBef>
              <a:spcAft>
                <a:spcPts val="0"/>
              </a:spcAft>
              <a:buClr>
                <a:srgbClr val="FFFFFF"/>
              </a:buClr>
              <a:buSzPts val="5200"/>
              <a:buNone/>
              <a:defRPr sz="5200">
                <a:solidFill>
                  <a:srgbClr val="FFFFFF"/>
                </a:solidFill>
              </a:defRPr>
            </a:lvl3pPr>
            <a:lvl4pPr lvl="3" algn="ctr">
              <a:lnSpc>
                <a:spcPct val="100000"/>
              </a:lnSpc>
              <a:spcBef>
                <a:spcPts val="0"/>
              </a:spcBef>
              <a:spcAft>
                <a:spcPts val="0"/>
              </a:spcAft>
              <a:buClr>
                <a:srgbClr val="FFFFFF"/>
              </a:buClr>
              <a:buSzPts val="5200"/>
              <a:buNone/>
              <a:defRPr sz="5200">
                <a:solidFill>
                  <a:srgbClr val="FFFFFF"/>
                </a:solidFill>
              </a:defRPr>
            </a:lvl4pPr>
            <a:lvl5pPr lvl="4" algn="ctr">
              <a:lnSpc>
                <a:spcPct val="100000"/>
              </a:lnSpc>
              <a:spcBef>
                <a:spcPts val="0"/>
              </a:spcBef>
              <a:spcAft>
                <a:spcPts val="0"/>
              </a:spcAft>
              <a:buClr>
                <a:srgbClr val="FFFFFF"/>
              </a:buClr>
              <a:buSzPts val="5200"/>
              <a:buNone/>
              <a:defRPr sz="5200">
                <a:solidFill>
                  <a:srgbClr val="FFFFFF"/>
                </a:solidFill>
              </a:defRPr>
            </a:lvl5pPr>
            <a:lvl6pPr lvl="5" algn="ctr">
              <a:lnSpc>
                <a:spcPct val="100000"/>
              </a:lnSpc>
              <a:spcBef>
                <a:spcPts val="0"/>
              </a:spcBef>
              <a:spcAft>
                <a:spcPts val="0"/>
              </a:spcAft>
              <a:buClr>
                <a:srgbClr val="FFFFFF"/>
              </a:buClr>
              <a:buSzPts val="5200"/>
              <a:buNone/>
              <a:defRPr sz="5200">
                <a:solidFill>
                  <a:srgbClr val="FFFFFF"/>
                </a:solidFill>
              </a:defRPr>
            </a:lvl6pPr>
            <a:lvl7pPr lvl="6" algn="ctr">
              <a:lnSpc>
                <a:spcPct val="100000"/>
              </a:lnSpc>
              <a:spcBef>
                <a:spcPts val="0"/>
              </a:spcBef>
              <a:spcAft>
                <a:spcPts val="0"/>
              </a:spcAft>
              <a:buClr>
                <a:srgbClr val="FFFFFF"/>
              </a:buClr>
              <a:buSzPts val="5200"/>
              <a:buNone/>
              <a:defRPr sz="5200">
                <a:solidFill>
                  <a:srgbClr val="FFFFFF"/>
                </a:solidFill>
              </a:defRPr>
            </a:lvl7pPr>
            <a:lvl8pPr lvl="7" algn="ctr">
              <a:lnSpc>
                <a:spcPct val="100000"/>
              </a:lnSpc>
              <a:spcBef>
                <a:spcPts val="0"/>
              </a:spcBef>
              <a:spcAft>
                <a:spcPts val="0"/>
              </a:spcAft>
              <a:buClr>
                <a:srgbClr val="FFFFFF"/>
              </a:buClr>
              <a:buSzPts val="5200"/>
              <a:buNone/>
              <a:defRPr sz="5200">
                <a:solidFill>
                  <a:srgbClr val="FFFFFF"/>
                </a:solidFill>
              </a:defRPr>
            </a:lvl8pPr>
            <a:lvl9pPr lvl="8" algn="ctr">
              <a:lnSpc>
                <a:spcPct val="100000"/>
              </a:lnSpc>
              <a:spcBef>
                <a:spcPts val="0"/>
              </a:spcBef>
              <a:spcAft>
                <a:spcPts val="0"/>
              </a:spcAft>
              <a:buClr>
                <a:srgbClr val="FFFFFF"/>
              </a:buClr>
              <a:buSzPts val="5200"/>
              <a:buNone/>
              <a:defRPr sz="5200">
                <a:solidFill>
                  <a:srgbClr val="FFFFFF"/>
                </a:solidFill>
              </a:defRPr>
            </a:lvl9pPr>
          </a:lstStyle>
          <a:p/>
        </p:txBody>
      </p:sp>
      <p:sp>
        <p:nvSpPr>
          <p:cNvPr id="462" name="Google Shape;462;p99"/>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1pPr>
            <a:lvl2pPr lvl="1"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2pPr>
            <a:lvl3pPr lvl="2"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3pPr>
            <a:lvl4pPr lvl="3"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4pPr>
            <a:lvl5pPr lvl="4"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5pPr>
            <a:lvl6pPr lvl="5"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6pPr>
            <a:lvl7pPr lvl="6"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7pPr>
            <a:lvl8pPr lvl="7"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8pPr>
            <a:lvl9pPr lvl="8"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9pPr>
          </a:lstStyle>
          <a:p/>
        </p:txBody>
      </p:sp>
      <p:sp>
        <p:nvSpPr>
          <p:cNvPr id="463" name="Google Shape;463;p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_2">
    <p:bg>
      <p:bgPr>
        <a:solidFill>
          <a:srgbClr val="000000"/>
        </a:solidFill>
      </p:bgPr>
    </p:bg>
    <p:spTree>
      <p:nvGrpSpPr>
        <p:cNvPr id="464" name="Shape 464"/>
        <p:cNvGrpSpPr/>
        <p:nvPr/>
      </p:nvGrpSpPr>
      <p:grpSpPr>
        <a:xfrm>
          <a:off x="0" y="0"/>
          <a:ext cx="0" cy="0"/>
          <a:chOff x="0" y="0"/>
          <a:chExt cx="0" cy="0"/>
        </a:xfrm>
      </p:grpSpPr>
      <p:sp>
        <p:nvSpPr>
          <p:cNvPr id="465" name="Google Shape;465;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1">
  <p:cSld name="Section header - Black">
    <p:spTree>
      <p:nvGrpSpPr>
        <p:cNvPr id="466" name="Shape 466"/>
        <p:cNvGrpSpPr/>
        <p:nvPr/>
      </p:nvGrpSpPr>
      <p:grpSpPr>
        <a:xfrm>
          <a:off x="0" y="0"/>
          <a:ext cx="0" cy="0"/>
          <a:chOff x="0" y="0"/>
          <a:chExt cx="0" cy="0"/>
        </a:xfrm>
      </p:grpSpPr>
      <p:sp>
        <p:nvSpPr>
          <p:cNvPr id="467" name="Google Shape;467;p101"/>
          <p:cNvSpPr/>
          <p:nvPr/>
        </p:nvSpPr>
        <p:spPr>
          <a:xfrm>
            <a:off x="-19800" y="-31675"/>
            <a:ext cx="9229800" cy="5238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68" name="Google Shape;468;p10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p:txBody>
      </p:sp>
      <p:sp>
        <p:nvSpPr>
          <p:cNvPr id="469" name="Google Shape;469;p1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470" name="Google Shape;470;p101"/>
          <p:cNvPicPr preferRelativeResize="0"/>
          <p:nvPr/>
        </p:nvPicPr>
        <p:blipFill rotWithShape="1">
          <a:blip r:embed="rId2">
            <a:alphaModFix/>
          </a:blip>
          <a:srcRect b="0" l="0" r="0" t="0"/>
          <a:stretch/>
        </p:blipFill>
        <p:spPr>
          <a:xfrm>
            <a:off x="7768711" y="4582700"/>
            <a:ext cx="901890" cy="393599"/>
          </a:xfrm>
          <a:prstGeom prst="rect">
            <a:avLst/>
          </a:prstGeom>
          <a:noFill/>
          <a:ln>
            <a:noFill/>
          </a:ln>
        </p:spPr>
      </p:pic>
      <p:pic>
        <p:nvPicPr>
          <p:cNvPr id="471" name="Google Shape;471;p101"/>
          <p:cNvPicPr preferRelativeResize="0"/>
          <p:nvPr/>
        </p:nvPicPr>
        <p:blipFill rotWithShape="1">
          <a:blip r:embed="rId3">
            <a:alphaModFix/>
          </a:blip>
          <a:srcRect b="0" l="30906" r="30899" t="0"/>
          <a:stretch/>
        </p:blipFill>
        <p:spPr>
          <a:xfrm>
            <a:off x="-54750" y="-25800"/>
            <a:ext cx="425850" cy="519510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CUSTOM_1_1_1_1_1_1_1_1_1_1_1">
    <p:spTree>
      <p:nvGrpSpPr>
        <p:cNvPr id="472" name="Shape 472"/>
        <p:cNvGrpSpPr/>
        <p:nvPr/>
      </p:nvGrpSpPr>
      <p:grpSpPr>
        <a:xfrm>
          <a:off x="0" y="0"/>
          <a:ext cx="0" cy="0"/>
          <a:chOff x="0" y="0"/>
          <a:chExt cx="0" cy="0"/>
        </a:xfrm>
      </p:grpSpPr>
      <p:pic>
        <p:nvPicPr>
          <p:cNvPr id="473" name="Google Shape;473;p102"/>
          <p:cNvPicPr preferRelativeResize="0"/>
          <p:nvPr/>
        </p:nvPicPr>
        <p:blipFill rotWithShape="1">
          <a:blip r:embed="rId2">
            <a:alphaModFix/>
          </a:blip>
          <a:srcRect b="0" l="0" r="0" t="0"/>
          <a:stretch/>
        </p:blipFill>
        <p:spPr>
          <a:xfrm>
            <a:off x="-29375" y="-34925"/>
            <a:ext cx="9206100" cy="5233121"/>
          </a:xfrm>
          <a:prstGeom prst="rect">
            <a:avLst/>
          </a:prstGeom>
          <a:noFill/>
          <a:ln>
            <a:noFill/>
          </a:ln>
        </p:spPr>
      </p:pic>
      <p:sp>
        <p:nvSpPr>
          <p:cNvPr id="474" name="Google Shape;474;p102"/>
          <p:cNvSpPr/>
          <p:nvPr/>
        </p:nvSpPr>
        <p:spPr>
          <a:xfrm>
            <a:off x="583675" y="557200"/>
            <a:ext cx="7980000" cy="403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102"/>
          <p:cNvSpPr txBox="1"/>
          <p:nvPr>
            <p:ph type="title"/>
          </p:nvPr>
        </p:nvSpPr>
        <p:spPr>
          <a:xfrm>
            <a:off x="1095700" y="8845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76" name="Google Shape;476;p102"/>
          <p:cNvSpPr txBox="1"/>
          <p:nvPr>
            <p:ph idx="1" type="body"/>
          </p:nvPr>
        </p:nvSpPr>
        <p:spPr>
          <a:xfrm>
            <a:off x="1095700" y="1591975"/>
            <a:ext cx="6910800" cy="2638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45" Type="http://schemas.openxmlformats.org/officeDocument/2006/relationships/theme" Target="../theme/theme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2.xml"/><Relationship Id="rId42" Type="http://schemas.openxmlformats.org/officeDocument/2006/relationships/slideLayout" Target="../slideLayouts/slideLayout84.xml"/><Relationship Id="rId41" Type="http://schemas.openxmlformats.org/officeDocument/2006/relationships/slideLayout" Target="../slideLayouts/slideLayout83.xml"/><Relationship Id="rId44" Type="http://schemas.openxmlformats.org/officeDocument/2006/relationships/slideLayout" Target="../slideLayouts/slideLayout86.xml"/><Relationship Id="rId43" Type="http://schemas.openxmlformats.org/officeDocument/2006/relationships/slideLayout" Target="../slideLayouts/slideLayout85.xml"/><Relationship Id="rId46" Type="http://schemas.openxmlformats.org/officeDocument/2006/relationships/slideLayout" Target="../slideLayouts/slideLayout88.xml"/><Relationship Id="rId45" Type="http://schemas.openxmlformats.org/officeDocument/2006/relationships/slideLayout" Target="../slideLayouts/slideLayout87.xml"/><Relationship Id="rId1" Type="http://schemas.openxmlformats.org/officeDocument/2006/relationships/image" Target="../media/image1.png"/><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48" Type="http://schemas.openxmlformats.org/officeDocument/2006/relationships/slideLayout" Target="../slideLayouts/slideLayout90.xml"/><Relationship Id="rId47" Type="http://schemas.openxmlformats.org/officeDocument/2006/relationships/slideLayout" Target="../slideLayouts/slideLayout89.xml"/><Relationship Id="rId49" Type="http://schemas.openxmlformats.org/officeDocument/2006/relationships/slideLayout" Target="../slideLayouts/slideLayout9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31" Type="http://schemas.openxmlformats.org/officeDocument/2006/relationships/slideLayout" Target="../slideLayouts/slideLayout73.xml"/><Relationship Id="rId30" Type="http://schemas.openxmlformats.org/officeDocument/2006/relationships/slideLayout" Target="../slideLayouts/slideLayout72.xml"/><Relationship Id="rId33" Type="http://schemas.openxmlformats.org/officeDocument/2006/relationships/slideLayout" Target="../slideLayouts/slideLayout75.xml"/><Relationship Id="rId32" Type="http://schemas.openxmlformats.org/officeDocument/2006/relationships/slideLayout" Target="../slideLayouts/slideLayout74.xml"/><Relationship Id="rId35" Type="http://schemas.openxmlformats.org/officeDocument/2006/relationships/slideLayout" Target="../slideLayouts/slideLayout77.xml"/><Relationship Id="rId34" Type="http://schemas.openxmlformats.org/officeDocument/2006/relationships/slideLayout" Target="../slideLayouts/slideLayout76.xml"/><Relationship Id="rId37" Type="http://schemas.openxmlformats.org/officeDocument/2006/relationships/slideLayout" Target="../slideLayouts/slideLayout79.xml"/><Relationship Id="rId36" Type="http://schemas.openxmlformats.org/officeDocument/2006/relationships/slideLayout" Target="../slideLayouts/slideLayout78.xml"/><Relationship Id="rId39" Type="http://schemas.openxmlformats.org/officeDocument/2006/relationships/slideLayout" Target="../slideLayouts/slideLayout81.xml"/><Relationship Id="rId38" Type="http://schemas.openxmlformats.org/officeDocument/2006/relationships/slideLayout" Target="../slideLayouts/slideLayout80.xml"/><Relationship Id="rId20" Type="http://schemas.openxmlformats.org/officeDocument/2006/relationships/slideLayout" Target="../slideLayouts/slideLayout62.xml"/><Relationship Id="rId22" Type="http://schemas.openxmlformats.org/officeDocument/2006/relationships/slideLayout" Target="../slideLayouts/slideLayout64.xml"/><Relationship Id="rId21" Type="http://schemas.openxmlformats.org/officeDocument/2006/relationships/slideLayout" Target="../slideLayouts/slideLayout63.xml"/><Relationship Id="rId24" Type="http://schemas.openxmlformats.org/officeDocument/2006/relationships/slideLayout" Target="../slideLayouts/slideLayout66.xml"/><Relationship Id="rId23" Type="http://schemas.openxmlformats.org/officeDocument/2006/relationships/slideLayout" Target="../slideLayouts/slideLayout65.xml"/><Relationship Id="rId26" Type="http://schemas.openxmlformats.org/officeDocument/2006/relationships/slideLayout" Target="../slideLayouts/slideLayout68.xml"/><Relationship Id="rId25" Type="http://schemas.openxmlformats.org/officeDocument/2006/relationships/slideLayout" Target="../slideLayouts/slideLayout67.xml"/><Relationship Id="rId28" Type="http://schemas.openxmlformats.org/officeDocument/2006/relationships/slideLayout" Target="../slideLayouts/slideLayout70.xml"/><Relationship Id="rId27" Type="http://schemas.openxmlformats.org/officeDocument/2006/relationships/slideLayout" Target="../slideLayouts/slideLayout69.xml"/><Relationship Id="rId29" Type="http://schemas.openxmlformats.org/officeDocument/2006/relationships/slideLayout" Target="../slideLayouts/slideLayout71.xml"/><Relationship Id="rId51" Type="http://schemas.openxmlformats.org/officeDocument/2006/relationships/slideLayout" Target="../slideLayouts/slideLayout93.xml"/><Relationship Id="rId50" Type="http://schemas.openxmlformats.org/officeDocument/2006/relationships/slideLayout" Target="../slideLayouts/slideLayout92.xml"/><Relationship Id="rId53" Type="http://schemas.openxmlformats.org/officeDocument/2006/relationships/theme" Target="../theme/theme9.xml"/><Relationship Id="rId52" Type="http://schemas.openxmlformats.org/officeDocument/2006/relationships/slideLayout" Target="../slideLayouts/slideLayout9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5" Type="http://schemas.openxmlformats.org/officeDocument/2006/relationships/slideLayout" Target="../slideLayouts/slideLayout57.xml"/><Relationship Id="rId14" Type="http://schemas.openxmlformats.org/officeDocument/2006/relationships/slideLayout" Target="../slideLayouts/slideLayout56.xml"/><Relationship Id="rId17" Type="http://schemas.openxmlformats.org/officeDocument/2006/relationships/slideLayout" Target="../slideLayouts/slideLayout59.xml"/><Relationship Id="rId16" Type="http://schemas.openxmlformats.org/officeDocument/2006/relationships/slideLayout" Target="../slideLayouts/slideLayout58.xml"/><Relationship Id="rId19" Type="http://schemas.openxmlformats.org/officeDocument/2006/relationships/slideLayout" Target="../slideLayouts/slideLayout61.xml"/><Relationship Id="rId18"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33.xml"/><Relationship Id="rId42" Type="http://schemas.openxmlformats.org/officeDocument/2006/relationships/slideLayout" Target="../slideLayouts/slideLayout135.xml"/><Relationship Id="rId41" Type="http://schemas.openxmlformats.org/officeDocument/2006/relationships/slideLayout" Target="../slideLayouts/slideLayout134.xml"/><Relationship Id="rId44" Type="http://schemas.openxmlformats.org/officeDocument/2006/relationships/slideLayout" Target="../slideLayouts/slideLayout137.xml"/><Relationship Id="rId43" Type="http://schemas.openxmlformats.org/officeDocument/2006/relationships/slideLayout" Target="../slideLayouts/slideLayout136.xml"/><Relationship Id="rId45" Type="http://schemas.openxmlformats.org/officeDocument/2006/relationships/theme" Target="../theme/theme1.xml"/><Relationship Id="rId1" Type="http://schemas.openxmlformats.org/officeDocument/2006/relationships/image" Target="../media/image1.png"/><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31" Type="http://schemas.openxmlformats.org/officeDocument/2006/relationships/slideLayout" Target="../slideLayouts/slideLayout124.xml"/><Relationship Id="rId30" Type="http://schemas.openxmlformats.org/officeDocument/2006/relationships/slideLayout" Target="../slideLayouts/slideLayout123.xml"/><Relationship Id="rId33" Type="http://schemas.openxmlformats.org/officeDocument/2006/relationships/slideLayout" Target="../slideLayouts/slideLayout126.xml"/><Relationship Id="rId32" Type="http://schemas.openxmlformats.org/officeDocument/2006/relationships/slideLayout" Target="../slideLayouts/slideLayout125.xml"/><Relationship Id="rId35" Type="http://schemas.openxmlformats.org/officeDocument/2006/relationships/slideLayout" Target="../slideLayouts/slideLayout128.xml"/><Relationship Id="rId34" Type="http://schemas.openxmlformats.org/officeDocument/2006/relationships/slideLayout" Target="../slideLayouts/slideLayout127.xml"/><Relationship Id="rId37" Type="http://schemas.openxmlformats.org/officeDocument/2006/relationships/slideLayout" Target="../slideLayouts/slideLayout130.xml"/><Relationship Id="rId36" Type="http://schemas.openxmlformats.org/officeDocument/2006/relationships/slideLayout" Target="../slideLayouts/slideLayout129.xml"/><Relationship Id="rId39" Type="http://schemas.openxmlformats.org/officeDocument/2006/relationships/slideLayout" Target="../slideLayouts/slideLayout132.xml"/><Relationship Id="rId38" Type="http://schemas.openxmlformats.org/officeDocument/2006/relationships/slideLayout" Target="../slideLayouts/slideLayout131.xml"/><Relationship Id="rId20" Type="http://schemas.openxmlformats.org/officeDocument/2006/relationships/slideLayout" Target="../slideLayouts/slideLayout113.xml"/><Relationship Id="rId22" Type="http://schemas.openxmlformats.org/officeDocument/2006/relationships/slideLayout" Target="../slideLayouts/slideLayout115.xml"/><Relationship Id="rId21" Type="http://schemas.openxmlformats.org/officeDocument/2006/relationships/slideLayout" Target="../slideLayouts/slideLayout114.xml"/><Relationship Id="rId24" Type="http://schemas.openxmlformats.org/officeDocument/2006/relationships/slideLayout" Target="../slideLayouts/slideLayout117.xml"/><Relationship Id="rId23" Type="http://schemas.openxmlformats.org/officeDocument/2006/relationships/slideLayout" Target="../slideLayouts/slideLayout116.xml"/><Relationship Id="rId26" Type="http://schemas.openxmlformats.org/officeDocument/2006/relationships/slideLayout" Target="../slideLayouts/slideLayout119.xml"/><Relationship Id="rId25" Type="http://schemas.openxmlformats.org/officeDocument/2006/relationships/slideLayout" Target="../slideLayouts/slideLayout118.xml"/><Relationship Id="rId28" Type="http://schemas.openxmlformats.org/officeDocument/2006/relationships/slideLayout" Target="../slideLayouts/slideLayout121.xml"/><Relationship Id="rId27" Type="http://schemas.openxmlformats.org/officeDocument/2006/relationships/slideLayout" Target="../slideLayouts/slideLayout120.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3" Type="http://schemas.openxmlformats.org/officeDocument/2006/relationships/slideLayout" Target="../slideLayouts/slideLayout106.xml"/><Relationship Id="rId12" Type="http://schemas.openxmlformats.org/officeDocument/2006/relationships/slideLayout" Target="../slideLayouts/slideLayout105.xml"/><Relationship Id="rId15" Type="http://schemas.openxmlformats.org/officeDocument/2006/relationships/slideLayout" Target="../slideLayouts/slideLayout108.xml"/><Relationship Id="rId14" Type="http://schemas.openxmlformats.org/officeDocument/2006/relationships/slideLayout" Target="../slideLayouts/slideLayout107.xml"/><Relationship Id="rId17" Type="http://schemas.openxmlformats.org/officeDocument/2006/relationships/slideLayout" Target="../slideLayouts/slideLayout110.xml"/><Relationship Id="rId16" Type="http://schemas.openxmlformats.org/officeDocument/2006/relationships/slideLayout" Target="../slideLayouts/slideLayout109.xml"/><Relationship Id="rId19" Type="http://schemas.openxmlformats.org/officeDocument/2006/relationships/slideLayout" Target="../slideLayouts/slideLayout112.xml"/><Relationship Id="rId18" Type="http://schemas.openxmlformats.org/officeDocument/2006/relationships/slideLayout" Target="../slideLayouts/slideLayout111.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76.xml"/><Relationship Id="rId42" Type="http://schemas.openxmlformats.org/officeDocument/2006/relationships/slideLayout" Target="../slideLayouts/slideLayout178.xml"/><Relationship Id="rId41" Type="http://schemas.openxmlformats.org/officeDocument/2006/relationships/slideLayout" Target="../slideLayouts/slideLayout177.xml"/><Relationship Id="rId44" Type="http://schemas.openxmlformats.org/officeDocument/2006/relationships/slideLayout" Target="../slideLayouts/slideLayout180.xml"/><Relationship Id="rId43" Type="http://schemas.openxmlformats.org/officeDocument/2006/relationships/slideLayout" Target="../slideLayouts/slideLayout179.xml"/><Relationship Id="rId46" Type="http://schemas.openxmlformats.org/officeDocument/2006/relationships/slideLayout" Target="../slideLayouts/slideLayout182.xml"/><Relationship Id="rId45" Type="http://schemas.openxmlformats.org/officeDocument/2006/relationships/slideLayout" Target="../slideLayouts/slideLayout181.xml"/><Relationship Id="rId1" Type="http://schemas.openxmlformats.org/officeDocument/2006/relationships/image" Target="../media/image1.png"/><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48" Type="http://schemas.openxmlformats.org/officeDocument/2006/relationships/slideLayout" Target="../slideLayouts/slideLayout184.xml"/><Relationship Id="rId47" Type="http://schemas.openxmlformats.org/officeDocument/2006/relationships/slideLayout" Target="../slideLayouts/slideLayout183.xml"/><Relationship Id="rId49" Type="http://schemas.openxmlformats.org/officeDocument/2006/relationships/slideLayout" Target="../slideLayouts/slideLayout185.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31" Type="http://schemas.openxmlformats.org/officeDocument/2006/relationships/slideLayout" Target="../slideLayouts/slideLayout167.xml"/><Relationship Id="rId30" Type="http://schemas.openxmlformats.org/officeDocument/2006/relationships/slideLayout" Target="../slideLayouts/slideLayout166.xml"/><Relationship Id="rId33" Type="http://schemas.openxmlformats.org/officeDocument/2006/relationships/slideLayout" Target="../slideLayouts/slideLayout169.xml"/><Relationship Id="rId32" Type="http://schemas.openxmlformats.org/officeDocument/2006/relationships/slideLayout" Target="../slideLayouts/slideLayout168.xml"/><Relationship Id="rId35" Type="http://schemas.openxmlformats.org/officeDocument/2006/relationships/slideLayout" Target="../slideLayouts/slideLayout171.xml"/><Relationship Id="rId34" Type="http://schemas.openxmlformats.org/officeDocument/2006/relationships/slideLayout" Target="../slideLayouts/slideLayout170.xml"/><Relationship Id="rId37" Type="http://schemas.openxmlformats.org/officeDocument/2006/relationships/slideLayout" Target="../slideLayouts/slideLayout173.xml"/><Relationship Id="rId36" Type="http://schemas.openxmlformats.org/officeDocument/2006/relationships/slideLayout" Target="../slideLayouts/slideLayout172.xml"/><Relationship Id="rId39" Type="http://schemas.openxmlformats.org/officeDocument/2006/relationships/slideLayout" Target="../slideLayouts/slideLayout175.xml"/><Relationship Id="rId38" Type="http://schemas.openxmlformats.org/officeDocument/2006/relationships/slideLayout" Target="../slideLayouts/slideLayout174.xml"/><Relationship Id="rId20" Type="http://schemas.openxmlformats.org/officeDocument/2006/relationships/slideLayout" Target="../slideLayouts/slideLayout156.xml"/><Relationship Id="rId22" Type="http://schemas.openxmlformats.org/officeDocument/2006/relationships/slideLayout" Target="../slideLayouts/slideLayout158.xml"/><Relationship Id="rId21" Type="http://schemas.openxmlformats.org/officeDocument/2006/relationships/slideLayout" Target="../slideLayouts/slideLayout157.xml"/><Relationship Id="rId24" Type="http://schemas.openxmlformats.org/officeDocument/2006/relationships/slideLayout" Target="../slideLayouts/slideLayout160.xml"/><Relationship Id="rId23" Type="http://schemas.openxmlformats.org/officeDocument/2006/relationships/slideLayout" Target="../slideLayouts/slideLayout159.xml"/><Relationship Id="rId26" Type="http://schemas.openxmlformats.org/officeDocument/2006/relationships/slideLayout" Target="../slideLayouts/slideLayout162.xml"/><Relationship Id="rId25" Type="http://schemas.openxmlformats.org/officeDocument/2006/relationships/slideLayout" Target="../slideLayouts/slideLayout161.xml"/><Relationship Id="rId28" Type="http://schemas.openxmlformats.org/officeDocument/2006/relationships/slideLayout" Target="../slideLayouts/slideLayout164.xml"/><Relationship Id="rId27" Type="http://schemas.openxmlformats.org/officeDocument/2006/relationships/slideLayout" Target="../slideLayouts/slideLayout163.xml"/><Relationship Id="rId29" Type="http://schemas.openxmlformats.org/officeDocument/2006/relationships/slideLayout" Target="../slideLayouts/slideLayout165.xml"/><Relationship Id="rId51" Type="http://schemas.openxmlformats.org/officeDocument/2006/relationships/slideLayout" Target="../slideLayouts/slideLayout187.xml"/><Relationship Id="rId50" Type="http://schemas.openxmlformats.org/officeDocument/2006/relationships/slideLayout" Target="../slideLayouts/slideLayout186.xml"/><Relationship Id="rId53" Type="http://schemas.openxmlformats.org/officeDocument/2006/relationships/slideLayout" Target="../slideLayouts/slideLayout189.xml"/><Relationship Id="rId52" Type="http://schemas.openxmlformats.org/officeDocument/2006/relationships/slideLayout" Target="../slideLayouts/slideLayout188.xml"/><Relationship Id="rId11" Type="http://schemas.openxmlformats.org/officeDocument/2006/relationships/slideLayout" Target="../slideLayouts/slideLayout147.xml"/><Relationship Id="rId55" Type="http://schemas.openxmlformats.org/officeDocument/2006/relationships/slideLayout" Target="../slideLayouts/slideLayout191.xml"/><Relationship Id="rId10" Type="http://schemas.openxmlformats.org/officeDocument/2006/relationships/slideLayout" Target="../slideLayouts/slideLayout146.xml"/><Relationship Id="rId54" Type="http://schemas.openxmlformats.org/officeDocument/2006/relationships/slideLayout" Target="../slideLayouts/slideLayout190.xml"/><Relationship Id="rId13" Type="http://schemas.openxmlformats.org/officeDocument/2006/relationships/slideLayout" Target="../slideLayouts/slideLayout149.xml"/><Relationship Id="rId57" Type="http://schemas.openxmlformats.org/officeDocument/2006/relationships/slideLayout" Target="../slideLayouts/slideLayout193.xml"/><Relationship Id="rId12" Type="http://schemas.openxmlformats.org/officeDocument/2006/relationships/slideLayout" Target="../slideLayouts/slideLayout148.xml"/><Relationship Id="rId56" Type="http://schemas.openxmlformats.org/officeDocument/2006/relationships/slideLayout" Target="../slideLayouts/slideLayout192.xml"/><Relationship Id="rId15" Type="http://schemas.openxmlformats.org/officeDocument/2006/relationships/slideLayout" Target="../slideLayouts/slideLayout151.xml"/><Relationship Id="rId59" Type="http://schemas.openxmlformats.org/officeDocument/2006/relationships/theme" Target="../theme/theme6.xml"/><Relationship Id="rId14" Type="http://schemas.openxmlformats.org/officeDocument/2006/relationships/slideLayout" Target="../slideLayouts/slideLayout150.xml"/><Relationship Id="rId58" Type="http://schemas.openxmlformats.org/officeDocument/2006/relationships/slideLayout" Target="../slideLayouts/slideLayout194.xml"/><Relationship Id="rId17" Type="http://schemas.openxmlformats.org/officeDocument/2006/relationships/slideLayout" Target="../slideLayouts/slideLayout153.xml"/><Relationship Id="rId16" Type="http://schemas.openxmlformats.org/officeDocument/2006/relationships/slideLayout" Target="../slideLayouts/slideLayout152.xml"/><Relationship Id="rId19" Type="http://schemas.openxmlformats.org/officeDocument/2006/relationships/slideLayout" Target="../slideLayouts/slideLayout155.xml"/><Relationship Id="rId18" Type="http://schemas.openxmlformats.org/officeDocument/2006/relationships/slideLayout" Target="../slideLayouts/slideLayout154.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233.xml"/><Relationship Id="rId42" Type="http://schemas.openxmlformats.org/officeDocument/2006/relationships/slideLayout" Target="../slideLayouts/slideLayout235.xml"/><Relationship Id="rId41" Type="http://schemas.openxmlformats.org/officeDocument/2006/relationships/slideLayout" Target="../slideLayouts/slideLayout234.xml"/><Relationship Id="rId44" Type="http://schemas.openxmlformats.org/officeDocument/2006/relationships/slideLayout" Target="../slideLayouts/slideLayout237.xml"/><Relationship Id="rId43" Type="http://schemas.openxmlformats.org/officeDocument/2006/relationships/slideLayout" Target="../slideLayouts/slideLayout236.xml"/><Relationship Id="rId46" Type="http://schemas.openxmlformats.org/officeDocument/2006/relationships/slideLayout" Target="../slideLayouts/slideLayout239.xml"/><Relationship Id="rId45" Type="http://schemas.openxmlformats.org/officeDocument/2006/relationships/slideLayout" Target="../slideLayouts/slideLayout238.xml"/><Relationship Id="rId1" Type="http://schemas.openxmlformats.org/officeDocument/2006/relationships/image" Target="../media/image1.png"/><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48" Type="http://schemas.openxmlformats.org/officeDocument/2006/relationships/slideLayout" Target="../slideLayouts/slideLayout241.xml"/><Relationship Id="rId47" Type="http://schemas.openxmlformats.org/officeDocument/2006/relationships/slideLayout" Target="../slideLayouts/slideLayout240.xml"/><Relationship Id="rId49" Type="http://schemas.openxmlformats.org/officeDocument/2006/relationships/theme" Target="../theme/theme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31" Type="http://schemas.openxmlformats.org/officeDocument/2006/relationships/slideLayout" Target="../slideLayouts/slideLayout224.xml"/><Relationship Id="rId30" Type="http://schemas.openxmlformats.org/officeDocument/2006/relationships/slideLayout" Target="../slideLayouts/slideLayout223.xml"/><Relationship Id="rId33" Type="http://schemas.openxmlformats.org/officeDocument/2006/relationships/slideLayout" Target="../slideLayouts/slideLayout226.xml"/><Relationship Id="rId32" Type="http://schemas.openxmlformats.org/officeDocument/2006/relationships/slideLayout" Target="../slideLayouts/slideLayout225.xml"/><Relationship Id="rId35" Type="http://schemas.openxmlformats.org/officeDocument/2006/relationships/slideLayout" Target="../slideLayouts/slideLayout228.xml"/><Relationship Id="rId34" Type="http://schemas.openxmlformats.org/officeDocument/2006/relationships/slideLayout" Target="../slideLayouts/slideLayout227.xml"/><Relationship Id="rId37" Type="http://schemas.openxmlformats.org/officeDocument/2006/relationships/slideLayout" Target="../slideLayouts/slideLayout230.xml"/><Relationship Id="rId36" Type="http://schemas.openxmlformats.org/officeDocument/2006/relationships/slideLayout" Target="../slideLayouts/slideLayout229.xml"/><Relationship Id="rId39" Type="http://schemas.openxmlformats.org/officeDocument/2006/relationships/slideLayout" Target="../slideLayouts/slideLayout232.xml"/><Relationship Id="rId38" Type="http://schemas.openxmlformats.org/officeDocument/2006/relationships/slideLayout" Target="../slideLayouts/slideLayout231.xml"/><Relationship Id="rId20" Type="http://schemas.openxmlformats.org/officeDocument/2006/relationships/slideLayout" Target="../slideLayouts/slideLayout213.xml"/><Relationship Id="rId22" Type="http://schemas.openxmlformats.org/officeDocument/2006/relationships/slideLayout" Target="../slideLayouts/slideLayout215.xml"/><Relationship Id="rId21" Type="http://schemas.openxmlformats.org/officeDocument/2006/relationships/slideLayout" Target="../slideLayouts/slideLayout214.xml"/><Relationship Id="rId24" Type="http://schemas.openxmlformats.org/officeDocument/2006/relationships/slideLayout" Target="../slideLayouts/slideLayout217.xml"/><Relationship Id="rId23" Type="http://schemas.openxmlformats.org/officeDocument/2006/relationships/slideLayout" Target="../slideLayouts/slideLayout216.xml"/><Relationship Id="rId26" Type="http://schemas.openxmlformats.org/officeDocument/2006/relationships/slideLayout" Target="../slideLayouts/slideLayout219.xml"/><Relationship Id="rId25" Type="http://schemas.openxmlformats.org/officeDocument/2006/relationships/slideLayout" Target="../slideLayouts/slideLayout218.xml"/><Relationship Id="rId28" Type="http://schemas.openxmlformats.org/officeDocument/2006/relationships/slideLayout" Target="../slideLayouts/slideLayout221.xml"/><Relationship Id="rId27" Type="http://schemas.openxmlformats.org/officeDocument/2006/relationships/slideLayout" Target="../slideLayouts/slideLayout220.xml"/><Relationship Id="rId29" Type="http://schemas.openxmlformats.org/officeDocument/2006/relationships/slideLayout" Target="../slideLayouts/slideLayout222.xml"/><Relationship Id="rId11" Type="http://schemas.openxmlformats.org/officeDocument/2006/relationships/slideLayout" Target="../slideLayouts/slideLayout204.xml"/><Relationship Id="rId10" Type="http://schemas.openxmlformats.org/officeDocument/2006/relationships/slideLayout" Target="../slideLayouts/slideLayout203.xml"/><Relationship Id="rId13" Type="http://schemas.openxmlformats.org/officeDocument/2006/relationships/slideLayout" Target="../slideLayouts/slideLayout206.xml"/><Relationship Id="rId12" Type="http://schemas.openxmlformats.org/officeDocument/2006/relationships/slideLayout" Target="../slideLayouts/slideLayout205.xml"/><Relationship Id="rId15" Type="http://schemas.openxmlformats.org/officeDocument/2006/relationships/slideLayout" Target="../slideLayouts/slideLayout208.xml"/><Relationship Id="rId14" Type="http://schemas.openxmlformats.org/officeDocument/2006/relationships/slideLayout" Target="../slideLayouts/slideLayout207.xml"/><Relationship Id="rId17" Type="http://schemas.openxmlformats.org/officeDocument/2006/relationships/slideLayout" Target="../slideLayouts/slideLayout210.xml"/><Relationship Id="rId16" Type="http://schemas.openxmlformats.org/officeDocument/2006/relationships/slideLayout" Target="../slideLayouts/slideLayout209.xml"/><Relationship Id="rId19" Type="http://schemas.openxmlformats.org/officeDocument/2006/relationships/slideLayout" Target="../slideLayouts/slideLayout212.xml"/><Relationship Id="rId18" Type="http://schemas.openxmlformats.org/officeDocument/2006/relationships/slideLayout" Target="../slideLayouts/slideLayout211.xml"/></Relationships>
</file>

<file path=ppt/slideMasters/_rels/slideMaster6.xml.rels><?xml version="1.0" encoding="UTF-8" standalone="yes"?><Relationships xmlns="http://schemas.openxmlformats.org/package/2006/relationships"><Relationship Id="rId40" Type="http://schemas.openxmlformats.org/officeDocument/2006/relationships/slideLayout" Target="../slideLayouts/slideLayout280.xml"/><Relationship Id="rId42" Type="http://schemas.openxmlformats.org/officeDocument/2006/relationships/slideLayout" Target="../slideLayouts/slideLayout282.xml"/><Relationship Id="rId41" Type="http://schemas.openxmlformats.org/officeDocument/2006/relationships/slideLayout" Target="../slideLayouts/slideLayout281.xml"/><Relationship Id="rId44" Type="http://schemas.openxmlformats.org/officeDocument/2006/relationships/slideLayout" Target="../slideLayouts/slideLayout284.xml"/><Relationship Id="rId43" Type="http://schemas.openxmlformats.org/officeDocument/2006/relationships/slideLayout" Target="../slideLayouts/slideLayout283.xml"/><Relationship Id="rId46" Type="http://schemas.openxmlformats.org/officeDocument/2006/relationships/slideLayout" Target="../slideLayouts/slideLayout286.xml"/><Relationship Id="rId45" Type="http://schemas.openxmlformats.org/officeDocument/2006/relationships/slideLayout" Target="../slideLayouts/slideLayout285.xml"/><Relationship Id="rId1" Type="http://schemas.openxmlformats.org/officeDocument/2006/relationships/image" Target="../media/image1.png"/><Relationship Id="rId2" Type="http://schemas.openxmlformats.org/officeDocument/2006/relationships/slideLayout" Target="../slideLayouts/slideLayout242.xml"/><Relationship Id="rId3" Type="http://schemas.openxmlformats.org/officeDocument/2006/relationships/slideLayout" Target="../slideLayouts/slideLayout243.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48" Type="http://schemas.openxmlformats.org/officeDocument/2006/relationships/slideLayout" Target="../slideLayouts/slideLayout288.xml"/><Relationship Id="rId47" Type="http://schemas.openxmlformats.org/officeDocument/2006/relationships/slideLayout" Target="../slideLayouts/slideLayout287.xml"/><Relationship Id="rId49" Type="http://schemas.openxmlformats.org/officeDocument/2006/relationships/slideLayout" Target="../slideLayouts/slideLayout289.xml"/><Relationship Id="rId5" Type="http://schemas.openxmlformats.org/officeDocument/2006/relationships/slideLayout" Target="../slideLayouts/slideLayout245.xml"/><Relationship Id="rId6" Type="http://schemas.openxmlformats.org/officeDocument/2006/relationships/slideLayout" Target="../slideLayouts/slideLayout246.xml"/><Relationship Id="rId7" Type="http://schemas.openxmlformats.org/officeDocument/2006/relationships/slideLayout" Target="../slideLayouts/slideLayout247.xml"/><Relationship Id="rId8" Type="http://schemas.openxmlformats.org/officeDocument/2006/relationships/slideLayout" Target="../slideLayouts/slideLayout248.xml"/><Relationship Id="rId31" Type="http://schemas.openxmlformats.org/officeDocument/2006/relationships/slideLayout" Target="../slideLayouts/slideLayout271.xml"/><Relationship Id="rId30" Type="http://schemas.openxmlformats.org/officeDocument/2006/relationships/slideLayout" Target="../slideLayouts/slideLayout270.xml"/><Relationship Id="rId33" Type="http://schemas.openxmlformats.org/officeDocument/2006/relationships/slideLayout" Target="../slideLayouts/slideLayout273.xml"/><Relationship Id="rId32" Type="http://schemas.openxmlformats.org/officeDocument/2006/relationships/slideLayout" Target="../slideLayouts/slideLayout272.xml"/><Relationship Id="rId35" Type="http://schemas.openxmlformats.org/officeDocument/2006/relationships/slideLayout" Target="../slideLayouts/slideLayout275.xml"/><Relationship Id="rId34" Type="http://schemas.openxmlformats.org/officeDocument/2006/relationships/slideLayout" Target="../slideLayouts/slideLayout274.xml"/><Relationship Id="rId37" Type="http://schemas.openxmlformats.org/officeDocument/2006/relationships/slideLayout" Target="../slideLayouts/slideLayout277.xml"/><Relationship Id="rId36" Type="http://schemas.openxmlformats.org/officeDocument/2006/relationships/slideLayout" Target="../slideLayouts/slideLayout276.xml"/><Relationship Id="rId39" Type="http://schemas.openxmlformats.org/officeDocument/2006/relationships/slideLayout" Target="../slideLayouts/slideLayout279.xml"/><Relationship Id="rId38" Type="http://schemas.openxmlformats.org/officeDocument/2006/relationships/slideLayout" Target="../slideLayouts/slideLayout278.xml"/><Relationship Id="rId20" Type="http://schemas.openxmlformats.org/officeDocument/2006/relationships/slideLayout" Target="../slideLayouts/slideLayout260.xml"/><Relationship Id="rId22" Type="http://schemas.openxmlformats.org/officeDocument/2006/relationships/slideLayout" Target="../slideLayouts/slideLayout262.xml"/><Relationship Id="rId21" Type="http://schemas.openxmlformats.org/officeDocument/2006/relationships/slideLayout" Target="../slideLayouts/slideLayout261.xml"/><Relationship Id="rId24" Type="http://schemas.openxmlformats.org/officeDocument/2006/relationships/slideLayout" Target="../slideLayouts/slideLayout264.xml"/><Relationship Id="rId23" Type="http://schemas.openxmlformats.org/officeDocument/2006/relationships/slideLayout" Target="../slideLayouts/slideLayout263.xml"/><Relationship Id="rId26" Type="http://schemas.openxmlformats.org/officeDocument/2006/relationships/slideLayout" Target="../slideLayouts/slideLayout266.xml"/><Relationship Id="rId25" Type="http://schemas.openxmlformats.org/officeDocument/2006/relationships/slideLayout" Target="../slideLayouts/slideLayout265.xml"/><Relationship Id="rId28" Type="http://schemas.openxmlformats.org/officeDocument/2006/relationships/slideLayout" Target="../slideLayouts/slideLayout268.xml"/><Relationship Id="rId27" Type="http://schemas.openxmlformats.org/officeDocument/2006/relationships/slideLayout" Target="../slideLayouts/slideLayout267.xml"/><Relationship Id="rId29" Type="http://schemas.openxmlformats.org/officeDocument/2006/relationships/slideLayout" Target="../slideLayouts/slideLayout269.xml"/><Relationship Id="rId51" Type="http://schemas.openxmlformats.org/officeDocument/2006/relationships/slideLayout" Target="../slideLayouts/slideLayout291.xml"/><Relationship Id="rId50" Type="http://schemas.openxmlformats.org/officeDocument/2006/relationships/slideLayout" Target="../slideLayouts/slideLayout290.xml"/><Relationship Id="rId53" Type="http://schemas.openxmlformats.org/officeDocument/2006/relationships/slideLayout" Target="../slideLayouts/slideLayout293.xml"/><Relationship Id="rId52" Type="http://schemas.openxmlformats.org/officeDocument/2006/relationships/slideLayout" Target="../slideLayouts/slideLayout292.xml"/><Relationship Id="rId11" Type="http://schemas.openxmlformats.org/officeDocument/2006/relationships/slideLayout" Target="../slideLayouts/slideLayout251.xml"/><Relationship Id="rId10" Type="http://schemas.openxmlformats.org/officeDocument/2006/relationships/slideLayout" Target="../slideLayouts/slideLayout250.xml"/><Relationship Id="rId54" Type="http://schemas.openxmlformats.org/officeDocument/2006/relationships/theme" Target="../theme/theme4.xml"/><Relationship Id="rId13" Type="http://schemas.openxmlformats.org/officeDocument/2006/relationships/slideLayout" Target="../slideLayouts/slideLayout253.xml"/><Relationship Id="rId12" Type="http://schemas.openxmlformats.org/officeDocument/2006/relationships/slideLayout" Target="../slideLayouts/slideLayout252.xml"/><Relationship Id="rId15" Type="http://schemas.openxmlformats.org/officeDocument/2006/relationships/slideLayout" Target="../slideLayouts/slideLayout255.xml"/><Relationship Id="rId14" Type="http://schemas.openxmlformats.org/officeDocument/2006/relationships/slideLayout" Target="../slideLayouts/slideLayout254.xml"/><Relationship Id="rId17" Type="http://schemas.openxmlformats.org/officeDocument/2006/relationships/slideLayout" Target="../slideLayouts/slideLayout257.xml"/><Relationship Id="rId16" Type="http://schemas.openxmlformats.org/officeDocument/2006/relationships/slideLayout" Target="../slideLayouts/slideLayout256.xml"/><Relationship Id="rId19" Type="http://schemas.openxmlformats.org/officeDocument/2006/relationships/slideLayout" Target="../slideLayouts/slideLayout259.xml"/><Relationship Id="rId18" Type="http://schemas.openxmlformats.org/officeDocument/2006/relationships/slideLayout" Target="../slideLayouts/slideLayout258.xml"/></Relationships>
</file>

<file path=ppt/slideMasters/_rels/slideMaster7.xml.rels><?xml version="1.0" encoding="UTF-8" standalone="yes"?><Relationships xmlns="http://schemas.openxmlformats.org/package/2006/relationships"><Relationship Id="rId40" Type="http://schemas.openxmlformats.org/officeDocument/2006/relationships/slideLayout" Target="../slideLayouts/slideLayout332.xml"/><Relationship Id="rId42" Type="http://schemas.openxmlformats.org/officeDocument/2006/relationships/slideLayout" Target="../slideLayouts/slideLayout334.xml"/><Relationship Id="rId41" Type="http://schemas.openxmlformats.org/officeDocument/2006/relationships/slideLayout" Target="../slideLayouts/slideLayout333.xml"/><Relationship Id="rId44" Type="http://schemas.openxmlformats.org/officeDocument/2006/relationships/slideLayout" Target="../slideLayouts/slideLayout336.xml"/><Relationship Id="rId43" Type="http://schemas.openxmlformats.org/officeDocument/2006/relationships/slideLayout" Target="../slideLayouts/slideLayout335.xml"/><Relationship Id="rId46" Type="http://schemas.openxmlformats.org/officeDocument/2006/relationships/slideLayout" Target="../slideLayouts/slideLayout338.xml"/><Relationship Id="rId45" Type="http://schemas.openxmlformats.org/officeDocument/2006/relationships/slideLayout" Target="../slideLayouts/slideLayout337.xml"/><Relationship Id="rId1" Type="http://schemas.openxmlformats.org/officeDocument/2006/relationships/image" Target="../media/image91.png"/><Relationship Id="rId2" Type="http://schemas.openxmlformats.org/officeDocument/2006/relationships/slideLayout" Target="../slideLayouts/slideLayout294.xml"/><Relationship Id="rId3" Type="http://schemas.openxmlformats.org/officeDocument/2006/relationships/slideLayout" Target="../slideLayouts/slideLayout295.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48" Type="http://schemas.openxmlformats.org/officeDocument/2006/relationships/slideLayout" Target="../slideLayouts/slideLayout340.xml"/><Relationship Id="rId47" Type="http://schemas.openxmlformats.org/officeDocument/2006/relationships/slideLayout" Target="../slideLayouts/slideLayout339.xml"/><Relationship Id="rId49" Type="http://schemas.openxmlformats.org/officeDocument/2006/relationships/theme" Target="../theme/theme8.xml"/><Relationship Id="rId5" Type="http://schemas.openxmlformats.org/officeDocument/2006/relationships/slideLayout" Target="../slideLayouts/slideLayout297.xml"/><Relationship Id="rId6" Type="http://schemas.openxmlformats.org/officeDocument/2006/relationships/slideLayout" Target="../slideLayouts/slideLayout298.xml"/><Relationship Id="rId7" Type="http://schemas.openxmlformats.org/officeDocument/2006/relationships/slideLayout" Target="../slideLayouts/slideLayout299.xml"/><Relationship Id="rId8" Type="http://schemas.openxmlformats.org/officeDocument/2006/relationships/slideLayout" Target="../slideLayouts/slideLayout300.xml"/><Relationship Id="rId31" Type="http://schemas.openxmlformats.org/officeDocument/2006/relationships/slideLayout" Target="../slideLayouts/slideLayout323.xml"/><Relationship Id="rId30" Type="http://schemas.openxmlformats.org/officeDocument/2006/relationships/slideLayout" Target="../slideLayouts/slideLayout322.xml"/><Relationship Id="rId33" Type="http://schemas.openxmlformats.org/officeDocument/2006/relationships/slideLayout" Target="../slideLayouts/slideLayout325.xml"/><Relationship Id="rId32" Type="http://schemas.openxmlformats.org/officeDocument/2006/relationships/slideLayout" Target="../slideLayouts/slideLayout324.xml"/><Relationship Id="rId35" Type="http://schemas.openxmlformats.org/officeDocument/2006/relationships/slideLayout" Target="../slideLayouts/slideLayout327.xml"/><Relationship Id="rId34" Type="http://schemas.openxmlformats.org/officeDocument/2006/relationships/slideLayout" Target="../slideLayouts/slideLayout326.xml"/><Relationship Id="rId37" Type="http://schemas.openxmlformats.org/officeDocument/2006/relationships/slideLayout" Target="../slideLayouts/slideLayout329.xml"/><Relationship Id="rId36" Type="http://schemas.openxmlformats.org/officeDocument/2006/relationships/slideLayout" Target="../slideLayouts/slideLayout328.xml"/><Relationship Id="rId39" Type="http://schemas.openxmlformats.org/officeDocument/2006/relationships/slideLayout" Target="../slideLayouts/slideLayout331.xml"/><Relationship Id="rId38" Type="http://schemas.openxmlformats.org/officeDocument/2006/relationships/slideLayout" Target="../slideLayouts/slideLayout330.xml"/><Relationship Id="rId20" Type="http://schemas.openxmlformats.org/officeDocument/2006/relationships/slideLayout" Target="../slideLayouts/slideLayout312.xml"/><Relationship Id="rId22" Type="http://schemas.openxmlformats.org/officeDocument/2006/relationships/slideLayout" Target="../slideLayouts/slideLayout314.xml"/><Relationship Id="rId21" Type="http://schemas.openxmlformats.org/officeDocument/2006/relationships/slideLayout" Target="../slideLayouts/slideLayout313.xml"/><Relationship Id="rId24" Type="http://schemas.openxmlformats.org/officeDocument/2006/relationships/slideLayout" Target="../slideLayouts/slideLayout316.xml"/><Relationship Id="rId23" Type="http://schemas.openxmlformats.org/officeDocument/2006/relationships/slideLayout" Target="../slideLayouts/slideLayout315.xml"/><Relationship Id="rId26" Type="http://schemas.openxmlformats.org/officeDocument/2006/relationships/slideLayout" Target="../slideLayouts/slideLayout318.xml"/><Relationship Id="rId25" Type="http://schemas.openxmlformats.org/officeDocument/2006/relationships/slideLayout" Target="../slideLayouts/slideLayout317.xml"/><Relationship Id="rId28" Type="http://schemas.openxmlformats.org/officeDocument/2006/relationships/slideLayout" Target="../slideLayouts/slideLayout320.xml"/><Relationship Id="rId27" Type="http://schemas.openxmlformats.org/officeDocument/2006/relationships/slideLayout" Target="../slideLayouts/slideLayout319.xml"/><Relationship Id="rId29" Type="http://schemas.openxmlformats.org/officeDocument/2006/relationships/slideLayout" Target="../slideLayouts/slideLayout321.xml"/><Relationship Id="rId11" Type="http://schemas.openxmlformats.org/officeDocument/2006/relationships/slideLayout" Target="../slideLayouts/slideLayout303.xml"/><Relationship Id="rId10" Type="http://schemas.openxmlformats.org/officeDocument/2006/relationships/slideLayout" Target="../slideLayouts/slideLayout302.xml"/><Relationship Id="rId13" Type="http://schemas.openxmlformats.org/officeDocument/2006/relationships/slideLayout" Target="../slideLayouts/slideLayout305.xml"/><Relationship Id="rId12" Type="http://schemas.openxmlformats.org/officeDocument/2006/relationships/slideLayout" Target="../slideLayouts/slideLayout304.xml"/><Relationship Id="rId15" Type="http://schemas.openxmlformats.org/officeDocument/2006/relationships/slideLayout" Target="../slideLayouts/slideLayout307.xml"/><Relationship Id="rId14" Type="http://schemas.openxmlformats.org/officeDocument/2006/relationships/slideLayout" Target="../slideLayouts/slideLayout306.xml"/><Relationship Id="rId17" Type="http://schemas.openxmlformats.org/officeDocument/2006/relationships/slideLayout" Target="../slideLayouts/slideLayout309.xml"/><Relationship Id="rId16" Type="http://schemas.openxmlformats.org/officeDocument/2006/relationships/slideLayout" Target="../slideLayouts/slideLayout308.xml"/><Relationship Id="rId19" Type="http://schemas.openxmlformats.org/officeDocument/2006/relationships/slideLayout" Target="../slideLayouts/slideLayout311.xml"/><Relationship Id="rId18" Type="http://schemas.openxmlformats.org/officeDocument/2006/relationships/slideLayout" Target="../slideLayouts/slideLayout310.xml"/></Relationships>
</file>

<file path=ppt/slideMasters/_rels/slideMaster8.xml.rels><?xml version="1.0" encoding="UTF-8" standalone="yes"?><Relationships xmlns="http://schemas.openxmlformats.org/package/2006/relationships"><Relationship Id="rId40" Type="http://schemas.openxmlformats.org/officeDocument/2006/relationships/slideLayout" Target="../slideLayouts/slideLayout379.xml"/><Relationship Id="rId42" Type="http://schemas.openxmlformats.org/officeDocument/2006/relationships/slideLayout" Target="../slideLayouts/slideLayout381.xml"/><Relationship Id="rId41" Type="http://schemas.openxmlformats.org/officeDocument/2006/relationships/slideLayout" Target="../slideLayouts/slideLayout380.xml"/><Relationship Id="rId44" Type="http://schemas.openxmlformats.org/officeDocument/2006/relationships/slideLayout" Target="../slideLayouts/slideLayout383.xml"/><Relationship Id="rId43" Type="http://schemas.openxmlformats.org/officeDocument/2006/relationships/slideLayout" Target="../slideLayouts/slideLayout382.xml"/><Relationship Id="rId46" Type="http://schemas.openxmlformats.org/officeDocument/2006/relationships/slideLayout" Target="../slideLayouts/slideLayout385.xml"/><Relationship Id="rId45" Type="http://schemas.openxmlformats.org/officeDocument/2006/relationships/slideLayout" Target="../slideLayouts/slideLayout384.xml"/><Relationship Id="rId1" Type="http://schemas.openxmlformats.org/officeDocument/2006/relationships/image" Target="../media/image1.png"/><Relationship Id="rId2" Type="http://schemas.openxmlformats.org/officeDocument/2006/relationships/slideLayout" Target="../slideLayouts/slideLayout341.xml"/><Relationship Id="rId3" Type="http://schemas.openxmlformats.org/officeDocument/2006/relationships/slideLayout" Target="../slideLayouts/slideLayout342.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48" Type="http://schemas.openxmlformats.org/officeDocument/2006/relationships/slideLayout" Target="../slideLayouts/slideLayout387.xml"/><Relationship Id="rId47" Type="http://schemas.openxmlformats.org/officeDocument/2006/relationships/slideLayout" Target="../slideLayouts/slideLayout386.xml"/><Relationship Id="rId49" Type="http://schemas.openxmlformats.org/officeDocument/2006/relationships/theme" Target="../theme/theme3.xml"/><Relationship Id="rId5" Type="http://schemas.openxmlformats.org/officeDocument/2006/relationships/slideLayout" Target="../slideLayouts/slideLayout344.xml"/><Relationship Id="rId6" Type="http://schemas.openxmlformats.org/officeDocument/2006/relationships/slideLayout" Target="../slideLayouts/slideLayout345.xml"/><Relationship Id="rId7" Type="http://schemas.openxmlformats.org/officeDocument/2006/relationships/slideLayout" Target="../slideLayouts/slideLayout346.xml"/><Relationship Id="rId8" Type="http://schemas.openxmlformats.org/officeDocument/2006/relationships/slideLayout" Target="../slideLayouts/slideLayout347.xml"/><Relationship Id="rId31" Type="http://schemas.openxmlformats.org/officeDocument/2006/relationships/slideLayout" Target="../slideLayouts/slideLayout370.xml"/><Relationship Id="rId30" Type="http://schemas.openxmlformats.org/officeDocument/2006/relationships/slideLayout" Target="../slideLayouts/slideLayout369.xml"/><Relationship Id="rId33" Type="http://schemas.openxmlformats.org/officeDocument/2006/relationships/slideLayout" Target="../slideLayouts/slideLayout372.xml"/><Relationship Id="rId32" Type="http://schemas.openxmlformats.org/officeDocument/2006/relationships/slideLayout" Target="../slideLayouts/slideLayout371.xml"/><Relationship Id="rId35" Type="http://schemas.openxmlformats.org/officeDocument/2006/relationships/slideLayout" Target="../slideLayouts/slideLayout374.xml"/><Relationship Id="rId34" Type="http://schemas.openxmlformats.org/officeDocument/2006/relationships/slideLayout" Target="../slideLayouts/slideLayout373.xml"/><Relationship Id="rId37" Type="http://schemas.openxmlformats.org/officeDocument/2006/relationships/slideLayout" Target="../slideLayouts/slideLayout376.xml"/><Relationship Id="rId36" Type="http://schemas.openxmlformats.org/officeDocument/2006/relationships/slideLayout" Target="../slideLayouts/slideLayout375.xml"/><Relationship Id="rId39" Type="http://schemas.openxmlformats.org/officeDocument/2006/relationships/slideLayout" Target="../slideLayouts/slideLayout378.xml"/><Relationship Id="rId38" Type="http://schemas.openxmlformats.org/officeDocument/2006/relationships/slideLayout" Target="../slideLayouts/slideLayout377.xml"/><Relationship Id="rId20" Type="http://schemas.openxmlformats.org/officeDocument/2006/relationships/slideLayout" Target="../slideLayouts/slideLayout359.xml"/><Relationship Id="rId22" Type="http://schemas.openxmlformats.org/officeDocument/2006/relationships/slideLayout" Target="../slideLayouts/slideLayout361.xml"/><Relationship Id="rId21" Type="http://schemas.openxmlformats.org/officeDocument/2006/relationships/slideLayout" Target="../slideLayouts/slideLayout360.xml"/><Relationship Id="rId24" Type="http://schemas.openxmlformats.org/officeDocument/2006/relationships/slideLayout" Target="../slideLayouts/slideLayout363.xml"/><Relationship Id="rId23" Type="http://schemas.openxmlformats.org/officeDocument/2006/relationships/slideLayout" Target="../slideLayouts/slideLayout362.xml"/><Relationship Id="rId26" Type="http://schemas.openxmlformats.org/officeDocument/2006/relationships/slideLayout" Target="../slideLayouts/slideLayout365.xml"/><Relationship Id="rId25" Type="http://schemas.openxmlformats.org/officeDocument/2006/relationships/slideLayout" Target="../slideLayouts/slideLayout364.xml"/><Relationship Id="rId28" Type="http://schemas.openxmlformats.org/officeDocument/2006/relationships/slideLayout" Target="../slideLayouts/slideLayout367.xml"/><Relationship Id="rId27" Type="http://schemas.openxmlformats.org/officeDocument/2006/relationships/slideLayout" Target="../slideLayouts/slideLayout366.xml"/><Relationship Id="rId29" Type="http://schemas.openxmlformats.org/officeDocument/2006/relationships/slideLayout" Target="../slideLayouts/slideLayout368.xml"/><Relationship Id="rId11" Type="http://schemas.openxmlformats.org/officeDocument/2006/relationships/slideLayout" Target="../slideLayouts/slideLayout350.xml"/><Relationship Id="rId10" Type="http://schemas.openxmlformats.org/officeDocument/2006/relationships/slideLayout" Target="../slideLayouts/slideLayout349.xml"/><Relationship Id="rId13" Type="http://schemas.openxmlformats.org/officeDocument/2006/relationships/slideLayout" Target="../slideLayouts/slideLayout352.xml"/><Relationship Id="rId12" Type="http://schemas.openxmlformats.org/officeDocument/2006/relationships/slideLayout" Target="../slideLayouts/slideLayout351.xml"/><Relationship Id="rId15" Type="http://schemas.openxmlformats.org/officeDocument/2006/relationships/slideLayout" Target="../slideLayouts/slideLayout354.xml"/><Relationship Id="rId14" Type="http://schemas.openxmlformats.org/officeDocument/2006/relationships/slideLayout" Target="../slideLayouts/slideLayout353.xml"/><Relationship Id="rId17" Type="http://schemas.openxmlformats.org/officeDocument/2006/relationships/slideLayout" Target="../slideLayouts/slideLayout356.xml"/><Relationship Id="rId16" Type="http://schemas.openxmlformats.org/officeDocument/2006/relationships/slideLayout" Target="../slideLayouts/slideLayout355.xml"/><Relationship Id="rId19" Type="http://schemas.openxmlformats.org/officeDocument/2006/relationships/slideLayout" Target="../slideLayouts/slideLayout358.xml"/><Relationship Id="rId18" Type="http://schemas.openxmlformats.org/officeDocument/2006/relationships/slideLayout" Target="../slideLayouts/slideLayout3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0"/>
            <a:ext cx="9144000" cy="3512949"/>
          </a:xfrm>
          <a:prstGeom prst="rect">
            <a:avLst/>
          </a:prstGeom>
          <a:noFill/>
          <a:ln>
            <a:noFill/>
          </a:ln>
        </p:spPr>
      </p:pic>
      <p:pic>
        <p:nvPicPr>
          <p:cNvPr id="7" name="Google Shape;7;p1"/>
          <p:cNvPicPr preferRelativeResize="0"/>
          <p:nvPr/>
        </p:nvPicPr>
        <p:blipFill rotWithShape="1">
          <a:blip r:embed="rId1">
            <a:alphaModFix/>
          </a:blip>
          <a:srcRect b="0" l="0" r="0" t="0"/>
          <a:stretch/>
        </p:blipFill>
        <p:spPr>
          <a:xfrm>
            <a:off x="0" y="3512950"/>
            <a:ext cx="9144000" cy="3512949"/>
          </a:xfrm>
          <a:prstGeom prst="rect">
            <a:avLst/>
          </a:prstGeom>
          <a:noFill/>
          <a:ln>
            <a:noFill/>
          </a:ln>
        </p:spPr>
      </p:pic>
      <p:sp>
        <p:nvSpPr>
          <p:cNvPr id="8" name="Google Shape;8;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1pPr>
            <a:lvl2pPr lvl="1"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2pPr>
            <a:lvl3pPr lvl="2"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3pPr>
            <a:lvl4pPr lvl="3"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4pPr>
            <a:lvl5pPr lvl="4"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5pPr>
            <a:lvl6pPr lvl="5"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6pPr>
            <a:lvl7pPr lvl="6"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7pPr>
            <a:lvl8pPr lvl="7"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8pPr>
            <a:lvl9pPr lvl="8"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9pPr>
          </a:lstStyle>
          <a:p/>
        </p:txBody>
      </p:sp>
      <p:sp>
        <p:nvSpPr>
          <p:cNvPr id="9" name="Google Shape;9;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000000"/>
              </a:buClr>
              <a:buSzPts val="1800"/>
              <a:buFont typeface="Rubik SemiBold"/>
              <a:buChar char="●"/>
              <a:defRPr b="0" i="0" sz="1800" u="none" cap="none" strike="noStrike">
                <a:solidFill>
                  <a:srgbClr val="000000"/>
                </a:solidFill>
                <a:latin typeface="Rubik SemiBold"/>
                <a:ea typeface="Rubik SemiBold"/>
                <a:cs typeface="Rubik SemiBold"/>
                <a:sym typeface="Rubik SemiBold"/>
              </a:defRPr>
            </a:lvl1pPr>
            <a:lvl2pPr indent="-317500" lvl="1" marL="914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2pPr>
            <a:lvl3pPr indent="-317500" lvl="2" marL="1371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3pPr>
            <a:lvl4pPr indent="-317500" lvl="3" marL="18288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4pPr>
            <a:lvl5pPr indent="-317500" lvl="4" marL="22860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5pPr>
            <a:lvl6pPr indent="-317500" lvl="5" marL="27432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6pPr>
            <a:lvl7pPr indent="-317500" lvl="6" marL="3200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7pPr>
            <a:lvl8pPr indent="-317500" lvl="7" marL="3657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8pPr>
            <a:lvl9pPr indent="-317500" lvl="8" marL="4114800" marR="0" rtl="0" algn="l">
              <a:lnSpc>
                <a:spcPct val="115000"/>
              </a:lnSpc>
              <a:spcBef>
                <a:spcPts val="1600"/>
              </a:spcBef>
              <a:spcAft>
                <a:spcPts val="160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9pPr>
          </a:lstStyle>
          <a:p/>
        </p:txBody>
      </p:sp>
      <p:sp>
        <p:nvSpPr>
          <p:cNvPr id="10" name="Google Shape;10;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1" name="Shape 221"/>
        <p:cNvGrpSpPr/>
        <p:nvPr/>
      </p:nvGrpSpPr>
      <p:grpSpPr>
        <a:xfrm>
          <a:off x="0" y="0"/>
          <a:ext cx="0" cy="0"/>
          <a:chOff x="0" y="0"/>
          <a:chExt cx="0" cy="0"/>
        </a:xfrm>
      </p:grpSpPr>
      <p:pic>
        <p:nvPicPr>
          <p:cNvPr id="222" name="Google Shape;222;p45"/>
          <p:cNvPicPr preferRelativeResize="0"/>
          <p:nvPr/>
        </p:nvPicPr>
        <p:blipFill rotWithShape="1">
          <a:blip r:embed="rId1">
            <a:alphaModFix/>
          </a:blip>
          <a:srcRect b="0" l="0" r="0" t="0"/>
          <a:stretch/>
        </p:blipFill>
        <p:spPr>
          <a:xfrm>
            <a:off x="0" y="0"/>
            <a:ext cx="9144000" cy="3512949"/>
          </a:xfrm>
          <a:prstGeom prst="rect">
            <a:avLst/>
          </a:prstGeom>
          <a:noFill/>
          <a:ln>
            <a:noFill/>
          </a:ln>
        </p:spPr>
      </p:pic>
      <p:pic>
        <p:nvPicPr>
          <p:cNvPr id="223" name="Google Shape;223;p45"/>
          <p:cNvPicPr preferRelativeResize="0"/>
          <p:nvPr/>
        </p:nvPicPr>
        <p:blipFill rotWithShape="1">
          <a:blip r:embed="rId1">
            <a:alphaModFix/>
          </a:blip>
          <a:srcRect b="0" l="0" r="0" t="0"/>
          <a:stretch/>
        </p:blipFill>
        <p:spPr>
          <a:xfrm>
            <a:off x="0" y="3512950"/>
            <a:ext cx="9144000" cy="3512949"/>
          </a:xfrm>
          <a:prstGeom prst="rect">
            <a:avLst/>
          </a:prstGeom>
          <a:noFill/>
          <a:ln>
            <a:noFill/>
          </a:ln>
        </p:spPr>
      </p:pic>
      <p:sp>
        <p:nvSpPr>
          <p:cNvPr id="224" name="Google Shape;224;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1pPr>
            <a:lvl2pPr lvl="1"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2pPr>
            <a:lvl3pPr lvl="2"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3pPr>
            <a:lvl4pPr lvl="3"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4pPr>
            <a:lvl5pPr lvl="4"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5pPr>
            <a:lvl6pPr lvl="5"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6pPr>
            <a:lvl7pPr lvl="6"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7pPr>
            <a:lvl8pPr lvl="7"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8pPr>
            <a:lvl9pPr lvl="8"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9pPr>
          </a:lstStyle>
          <a:p/>
        </p:txBody>
      </p:sp>
      <p:sp>
        <p:nvSpPr>
          <p:cNvPr id="225" name="Google Shape;225;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000000"/>
              </a:buClr>
              <a:buSzPts val="1800"/>
              <a:buFont typeface="Rubik SemiBold"/>
              <a:buChar char="●"/>
              <a:defRPr b="0" i="0" sz="1800" u="none" cap="none" strike="noStrike">
                <a:solidFill>
                  <a:srgbClr val="000000"/>
                </a:solidFill>
                <a:latin typeface="Rubik SemiBold"/>
                <a:ea typeface="Rubik SemiBold"/>
                <a:cs typeface="Rubik SemiBold"/>
                <a:sym typeface="Rubik SemiBold"/>
              </a:defRPr>
            </a:lvl1pPr>
            <a:lvl2pPr indent="-317500" lvl="1" marL="914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2pPr>
            <a:lvl3pPr indent="-317500" lvl="2" marL="1371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3pPr>
            <a:lvl4pPr indent="-317500" lvl="3" marL="18288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4pPr>
            <a:lvl5pPr indent="-317500" lvl="4" marL="22860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5pPr>
            <a:lvl6pPr indent="-317500" lvl="5" marL="27432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6pPr>
            <a:lvl7pPr indent="-317500" lvl="6" marL="3200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7pPr>
            <a:lvl8pPr indent="-317500" lvl="7" marL="3657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8pPr>
            <a:lvl9pPr indent="-317500" lvl="8" marL="4114800" marR="0" rtl="0" algn="l">
              <a:lnSpc>
                <a:spcPct val="115000"/>
              </a:lnSpc>
              <a:spcBef>
                <a:spcPts val="1600"/>
              </a:spcBef>
              <a:spcAft>
                <a:spcPts val="160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9pPr>
          </a:lstStyle>
          <a:p/>
        </p:txBody>
      </p:sp>
      <p:sp>
        <p:nvSpPr>
          <p:cNvPr id="226" name="Google Shape;226;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49" name="Shape 449"/>
        <p:cNvGrpSpPr/>
        <p:nvPr/>
      </p:nvGrpSpPr>
      <p:grpSpPr>
        <a:xfrm>
          <a:off x="0" y="0"/>
          <a:ext cx="0" cy="0"/>
          <a:chOff x="0" y="0"/>
          <a:chExt cx="0" cy="0"/>
        </a:xfrm>
      </p:grpSpPr>
      <p:pic>
        <p:nvPicPr>
          <p:cNvPr id="450" name="Google Shape;450;p97"/>
          <p:cNvPicPr preferRelativeResize="0"/>
          <p:nvPr/>
        </p:nvPicPr>
        <p:blipFill rotWithShape="1">
          <a:blip r:embed="rId1">
            <a:alphaModFix/>
          </a:blip>
          <a:srcRect b="0" l="0" r="0" t="0"/>
          <a:stretch/>
        </p:blipFill>
        <p:spPr>
          <a:xfrm>
            <a:off x="0" y="0"/>
            <a:ext cx="9144000" cy="3512949"/>
          </a:xfrm>
          <a:prstGeom prst="rect">
            <a:avLst/>
          </a:prstGeom>
          <a:noFill/>
          <a:ln>
            <a:noFill/>
          </a:ln>
        </p:spPr>
      </p:pic>
      <p:pic>
        <p:nvPicPr>
          <p:cNvPr id="451" name="Google Shape;451;p97"/>
          <p:cNvPicPr preferRelativeResize="0"/>
          <p:nvPr/>
        </p:nvPicPr>
        <p:blipFill rotWithShape="1">
          <a:blip r:embed="rId1">
            <a:alphaModFix/>
          </a:blip>
          <a:srcRect b="0" l="0" r="0" t="0"/>
          <a:stretch/>
        </p:blipFill>
        <p:spPr>
          <a:xfrm>
            <a:off x="0" y="3512950"/>
            <a:ext cx="9144000" cy="3512949"/>
          </a:xfrm>
          <a:prstGeom prst="rect">
            <a:avLst/>
          </a:prstGeom>
          <a:noFill/>
          <a:ln>
            <a:noFill/>
          </a:ln>
        </p:spPr>
      </p:pic>
      <p:sp>
        <p:nvSpPr>
          <p:cNvPr id="452" name="Google Shape;452;p9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1pPr>
            <a:lvl2pPr lvl="1"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2pPr>
            <a:lvl3pPr lvl="2"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3pPr>
            <a:lvl4pPr lvl="3"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4pPr>
            <a:lvl5pPr lvl="4"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5pPr>
            <a:lvl6pPr lvl="5"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6pPr>
            <a:lvl7pPr lvl="6"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7pPr>
            <a:lvl8pPr lvl="7"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8pPr>
            <a:lvl9pPr lvl="8"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9pPr>
          </a:lstStyle>
          <a:p/>
        </p:txBody>
      </p:sp>
      <p:sp>
        <p:nvSpPr>
          <p:cNvPr id="453" name="Google Shape;453;p9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000000"/>
              </a:buClr>
              <a:buSzPts val="1800"/>
              <a:buFont typeface="Rubik SemiBold"/>
              <a:buChar char="●"/>
              <a:defRPr b="0" i="0" sz="1800" u="none" cap="none" strike="noStrike">
                <a:solidFill>
                  <a:srgbClr val="000000"/>
                </a:solidFill>
                <a:latin typeface="Rubik SemiBold"/>
                <a:ea typeface="Rubik SemiBold"/>
                <a:cs typeface="Rubik SemiBold"/>
                <a:sym typeface="Rubik SemiBold"/>
              </a:defRPr>
            </a:lvl1pPr>
            <a:lvl2pPr indent="-317500" lvl="1" marL="914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2pPr>
            <a:lvl3pPr indent="-317500" lvl="2" marL="1371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3pPr>
            <a:lvl4pPr indent="-317500" lvl="3" marL="18288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4pPr>
            <a:lvl5pPr indent="-317500" lvl="4" marL="22860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5pPr>
            <a:lvl6pPr indent="-317500" lvl="5" marL="27432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6pPr>
            <a:lvl7pPr indent="-317500" lvl="6" marL="3200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7pPr>
            <a:lvl8pPr indent="-317500" lvl="7" marL="3657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8pPr>
            <a:lvl9pPr indent="-317500" lvl="8" marL="4114800" marR="0" rtl="0" algn="l">
              <a:lnSpc>
                <a:spcPct val="115000"/>
              </a:lnSpc>
              <a:spcBef>
                <a:spcPts val="1600"/>
              </a:spcBef>
              <a:spcAft>
                <a:spcPts val="160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9pPr>
          </a:lstStyle>
          <a:p/>
        </p:txBody>
      </p:sp>
      <p:sp>
        <p:nvSpPr>
          <p:cNvPr id="454" name="Google Shape;454;p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65" name="Shape 665"/>
        <p:cNvGrpSpPr/>
        <p:nvPr/>
      </p:nvGrpSpPr>
      <p:grpSpPr>
        <a:xfrm>
          <a:off x="0" y="0"/>
          <a:ext cx="0" cy="0"/>
          <a:chOff x="0" y="0"/>
          <a:chExt cx="0" cy="0"/>
        </a:xfrm>
      </p:grpSpPr>
      <p:pic>
        <p:nvPicPr>
          <p:cNvPr id="666" name="Google Shape;666;p141"/>
          <p:cNvPicPr preferRelativeResize="0"/>
          <p:nvPr/>
        </p:nvPicPr>
        <p:blipFill rotWithShape="1">
          <a:blip r:embed="rId1">
            <a:alphaModFix/>
          </a:blip>
          <a:srcRect b="0" l="0" r="0" t="0"/>
          <a:stretch/>
        </p:blipFill>
        <p:spPr>
          <a:xfrm>
            <a:off x="0" y="0"/>
            <a:ext cx="9144000" cy="3512949"/>
          </a:xfrm>
          <a:prstGeom prst="rect">
            <a:avLst/>
          </a:prstGeom>
          <a:noFill/>
          <a:ln>
            <a:noFill/>
          </a:ln>
        </p:spPr>
      </p:pic>
      <p:pic>
        <p:nvPicPr>
          <p:cNvPr id="667" name="Google Shape;667;p141"/>
          <p:cNvPicPr preferRelativeResize="0"/>
          <p:nvPr/>
        </p:nvPicPr>
        <p:blipFill rotWithShape="1">
          <a:blip r:embed="rId1">
            <a:alphaModFix/>
          </a:blip>
          <a:srcRect b="0" l="0" r="0" t="0"/>
          <a:stretch/>
        </p:blipFill>
        <p:spPr>
          <a:xfrm>
            <a:off x="0" y="3512950"/>
            <a:ext cx="9144000" cy="3512949"/>
          </a:xfrm>
          <a:prstGeom prst="rect">
            <a:avLst/>
          </a:prstGeom>
          <a:noFill/>
          <a:ln>
            <a:noFill/>
          </a:ln>
        </p:spPr>
      </p:pic>
      <p:sp>
        <p:nvSpPr>
          <p:cNvPr id="668" name="Google Shape;668;p1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1pPr>
            <a:lvl2pPr lvl="1"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2pPr>
            <a:lvl3pPr lvl="2"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3pPr>
            <a:lvl4pPr lvl="3"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4pPr>
            <a:lvl5pPr lvl="4"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5pPr>
            <a:lvl6pPr lvl="5"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6pPr>
            <a:lvl7pPr lvl="6"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7pPr>
            <a:lvl8pPr lvl="7"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8pPr>
            <a:lvl9pPr lvl="8"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9pPr>
          </a:lstStyle>
          <a:p/>
        </p:txBody>
      </p:sp>
      <p:sp>
        <p:nvSpPr>
          <p:cNvPr id="669" name="Google Shape;669;p1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000000"/>
              </a:buClr>
              <a:buSzPts val="1800"/>
              <a:buFont typeface="Rubik SemiBold"/>
              <a:buChar char="●"/>
              <a:defRPr b="0" i="0" sz="1800" u="none" cap="none" strike="noStrike">
                <a:solidFill>
                  <a:srgbClr val="000000"/>
                </a:solidFill>
                <a:latin typeface="Rubik SemiBold"/>
                <a:ea typeface="Rubik SemiBold"/>
                <a:cs typeface="Rubik SemiBold"/>
                <a:sym typeface="Rubik SemiBold"/>
              </a:defRPr>
            </a:lvl1pPr>
            <a:lvl2pPr indent="-317500" lvl="1" marL="914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2pPr>
            <a:lvl3pPr indent="-317500" lvl="2" marL="1371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3pPr>
            <a:lvl4pPr indent="-317500" lvl="3" marL="18288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4pPr>
            <a:lvl5pPr indent="-317500" lvl="4" marL="22860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5pPr>
            <a:lvl6pPr indent="-317500" lvl="5" marL="27432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6pPr>
            <a:lvl7pPr indent="-317500" lvl="6" marL="3200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7pPr>
            <a:lvl8pPr indent="-317500" lvl="7" marL="3657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8pPr>
            <a:lvl9pPr indent="-317500" lvl="8" marL="4114800" marR="0" rtl="0" algn="l">
              <a:lnSpc>
                <a:spcPct val="115000"/>
              </a:lnSpc>
              <a:spcBef>
                <a:spcPts val="1600"/>
              </a:spcBef>
              <a:spcAft>
                <a:spcPts val="160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9pPr>
          </a:lstStyle>
          <a:p/>
        </p:txBody>
      </p:sp>
      <p:sp>
        <p:nvSpPr>
          <p:cNvPr id="670" name="Google Shape;670;p1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1" r:id="rId48"/>
    <p:sldLayoutId id="2147483832" r:id="rId49"/>
    <p:sldLayoutId id="2147483833" r:id="rId50"/>
    <p:sldLayoutId id="2147483834" r:id="rId51"/>
    <p:sldLayoutId id="2147483835" r:id="rId52"/>
    <p:sldLayoutId id="2147483836" r:id="rId53"/>
    <p:sldLayoutId id="2147483837" r:id="rId54"/>
    <p:sldLayoutId id="2147483838" r:id="rId55"/>
    <p:sldLayoutId id="2147483839" r:id="rId56"/>
    <p:sldLayoutId id="2147483840" r:id="rId57"/>
    <p:sldLayoutId id="2147483841" r:id="rId5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26" name="Shape 926"/>
        <p:cNvGrpSpPr/>
        <p:nvPr/>
      </p:nvGrpSpPr>
      <p:grpSpPr>
        <a:xfrm>
          <a:off x="0" y="0"/>
          <a:ext cx="0" cy="0"/>
          <a:chOff x="0" y="0"/>
          <a:chExt cx="0" cy="0"/>
        </a:xfrm>
      </p:grpSpPr>
      <p:pic>
        <p:nvPicPr>
          <p:cNvPr id="927" name="Google Shape;927;p199"/>
          <p:cNvPicPr preferRelativeResize="0"/>
          <p:nvPr/>
        </p:nvPicPr>
        <p:blipFill>
          <a:blip r:embed="rId1">
            <a:alphaModFix/>
          </a:blip>
          <a:stretch>
            <a:fillRect/>
          </a:stretch>
        </p:blipFill>
        <p:spPr>
          <a:xfrm>
            <a:off x="0" y="0"/>
            <a:ext cx="9144000" cy="3512949"/>
          </a:xfrm>
          <a:prstGeom prst="rect">
            <a:avLst/>
          </a:prstGeom>
          <a:noFill/>
          <a:ln>
            <a:noFill/>
          </a:ln>
        </p:spPr>
      </p:pic>
      <p:pic>
        <p:nvPicPr>
          <p:cNvPr id="928" name="Google Shape;928;p199"/>
          <p:cNvPicPr preferRelativeResize="0"/>
          <p:nvPr/>
        </p:nvPicPr>
        <p:blipFill>
          <a:blip r:embed="rId1">
            <a:alphaModFix/>
          </a:blip>
          <a:stretch>
            <a:fillRect/>
          </a:stretch>
        </p:blipFill>
        <p:spPr>
          <a:xfrm>
            <a:off x="0" y="3512950"/>
            <a:ext cx="9144000" cy="3512949"/>
          </a:xfrm>
          <a:prstGeom prst="rect">
            <a:avLst/>
          </a:prstGeom>
          <a:noFill/>
          <a:ln>
            <a:noFill/>
          </a:ln>
        </p:spPr>
      </p:pic>
      <p:sp>
        <p:nvSpPr>
          <p:cNvPr id="929" name="Google Shape;929;p19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1pPr>
            <a:lvl2pPr lvl="1"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2pPr>
            <a:lvl3pPr lvl="2"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3pPr>
            <a:lvl4pPr lvl="3"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4pPr>
            <a:lvl5pPr lvl="4"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5pPr>
            <a:lvl6pPr lvl="5"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6pPr>
            <a:lvl7pPr lvl="6"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7pPr>
            <a:lvl8pPr lvl="7"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8pPr>
            <a:lvl9pPr lvl="8"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9pPr>
          </a:lstStyle>
          <a:p/>
        </p:txBody>
      </p:sp>
      <p:sp>
        <p:nvSpPr>
          <p:cNvPr id="930" name="Google Shape;930;p19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
        <p:nvSpPr>
          <p:cNvPr id="931" name="Google Shape;931;p1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 id="2147483873" r:id="rId33"/>
    <p:sldLayoutId id="2147483874" r:id="rId34"/>
    <p:sldLayoutId id="2147483875" r:id="rId35"/>
    <p:sldLayoutId id="2147483876" r:id="rId36"/>
    <p:sldLayoutId id="2147483877" r:id="rId37"/>
    <p:sldLayoutId id="2147483878" r:id="rId38"/>
    <p:sldLayoutId id="2147483879" r:id="rId39"/>
    <p:sldLayoutId id="2147483880" r:id="rId40"/>
    <p:sldLayoutId id="2147483881" r:id="rId41"/>
    <p:sldLayoutId id="2147483882" r:id="rId42"/>
    <p:sldLayoutId id="2147483883" r:id="rId43"/>
    <p:sldLayoutId id="2147483884" r:id="rId44"/>
    <p:sldLayoutId id="2147483885" r:id="rId45"/>
    <p:sldLayoutId id="2147483886" r:id="rId46"/>
    <p:sldLayoutId id="2147483887" r:id="rId47"/>
    <p:sldLayoutId id="2147483888"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55" name="Shape 1155"/>
        <p:cNvGrpSpPr/>
        <p:nvPr/>
      </p:nvGrpSpPr>
      <p:grpSpPr>
        <a:xfrm>
          <a:off x="0" y="0"/>
          <a:ext cx="0" cy="0"/>
          <a:chOff x="0" y="0"/>
          <a:chExt cx="0" cy="0"/>
        </a:xfrm>
      </p:grpSpPr>
      <p:pic>
        <p:nvPicPr>
          <p:cNvPr id="1156" name="Google Shape;1156;p247"/>
          <p:cNvPicPr preferRelativeResize="0"/>
          <p:nvPr/>
        </p:nvPicPr>
        <p:blipFill rotWithShape="1">
          <a:blip r:embed="rId1">
            <a:alphaModFix/>
          </a:blip>
          <a:srcRect b="0" l="0" r="0" t="0"/>
          <a:stretch/>
        </p:blipFill>
        <p:spPr>
          <a:xfrm>
            <a:off x="0" y="0"/>
            <a:ext cx="9144000" cy="3512949"/>
          </a:xfrm>
          <a:prstGeom prst="rect">
            <a:avLst/>
          </a:prstGeom>
          <a:noFill/>
          <a:ln>
            <a:noFill/>
          </a:ln>
        </p:spPr>
      </p:pic>
      <p:pic>
        <p:nvPicPr>
          <p:cNvPr id="1157" name="Google Shape;1157;p247"/>
          <p:cNvPicPr preferRelativeResize="0"/>
          <p:nvPr/>
        </p:nvPicPr>
        <p:blipFill rotWithShape="1">
          <a:blip r:embed="rId1">
            <a:alphaModFix/>
          </a:blip>
          <a:srcRect b="0" l="0" r="0" t="0"/>
          <a:stretch/>
        </p:blipFill>
        <p:spPr>
          <a:xfrm>
            <a:off x="0" y="3512950"/>
            <a:ext cx="9144000" cy="3512949"/>
          </a:xfrm>
          <a:prstGeom prst="rect">
            <a:avLst/>
          </a:prstGeom>
          <a:noFill/>
          <a:ln>
            <a:noFill/>
          </a:ln>
        </p:spPr>
      </p:pic>
      <p:sp>
        <p:nvSpPr>
          <p:cNvPr id="1158" name="Google Shape;1158;p2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1pPr>
            <a:lvl2pPr lvl="1"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2pPr>
            <a:lvl3pPr lvl="2"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3pPr>
            <a:lvl4pPr lvl="3"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4pPr>
            <a:lvl5pPr lvl="4"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5pPr>
            <a:lvl6pPr lvl="5"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6pPr>
            <a:lvl7pPr lvl="6"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7pPr>
            <a:lvl8pPr lvl="7"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8pPr>
            <a:lvl9pPr lvl="8"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9pPr>
          </a:lstStyle>
          <a:p/>
        </p:txBody>
      </p:sp>
      <p:sp>
        <p:nvSpPr>
          <p:cNvPr id="1159" name="Google Shape;1159;p2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000000"/>
              </a:buClr>
              <a:buSzPts val="1800"/>
              <a:buFont typeface="Rubik SemiBold"/>
              <a:buChar char="●"/>
              <a:defRPr b="0" i="0" sz="1800" u="none" cap="none" strike="noStrike">
                <a:solidFill>
                  <a:srgbClr val="000000"/>
                </a:solidFill>
                <a:latin typeface="Rubik SemiBold"/>
                <a:ea typeface="Rubik SemiBold"/>
                <a:cs typeface="Rubik SemiBold"/>
                <a:sym typeface="Rubik SemiBold"/>
              </a:defRPr>
            </a:lvl1pPr>
            <a:lvl2pPr indent="-317500" lvl="1" marL="914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2pPr>
            <a:lvl3pPr indent="-317500" lvl="2" marL="1371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3pPr>
            <a:lvl4pPr indent="-317500" lvl="3" marL="18288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4pPr>
            <a:lvl5pPr indent="-317500" lvl="4" marL="22860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5pPr>
            <a:lvl6pPr indent="-317500" lvl="5" marL="27432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6pPr>
            <a:lvl7pPr indent="-317500" lvl="6" marL="3200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7pPr>
            <a:lvl8pPr indent="-317500" lvl="7" marL="3657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8pPr>
            <a:lvl9pPr indent="-317500" lvl="8" marL="4114800" marR="0" rtl="0" algn="l">
              <a:lnSpc>
                <a:spcPct val="115000"/>
              </a:lnSpc>
              <a:spcBef>
                <a:spcPts val="1600"/>
              </a:spcBef>
              <a:spcAft>
                <a:spcPts val="160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9pPr>
          </a:lstStyle>
          <a:p/>
        </p:txBody>
      </p:sp>
      <p:sp>
        <p:nvSpPr>
          <p:cNvPr id="1160" name="Google Shape;1160;p2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940"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89" name="Shape 1389"/>
        <p:cNvGrpSpPr/>
        <p:nvPr/>
      </p:nvGrpSpPr>
      <p:grpSpPr>
        <a:xfrm>
          <a:off x="0" y="0"/>
          <a:ext cx="0" cy="0"/>
          <a:chOff x="0" y="0"/>
          <a:chExt cx="0" cy="0"/>
        </a:xfrm>
      </p:grpSpPr>
      <p:pic>
        <p:nvPicPr>
          <p:cNvPr id="1390" name="Google Shape;1390;p300"/>
          <p:cNvPicPr preferRelativeResize="0"/>
          <p:nvPr/>
        </p:nvPicPr>
        <p:blipFill rotWithShape="1">
          <a:blip r:embed="rId1">
            <a:alphaModFix/>
          </a:blip>
          <a:srcRect b="0" l="0" r="0" t="0"/>
          <a:stretch/>
        </p:blipFill>
        <p:spPr>
          <a:xfrm>
            <a:off x="0" y="0"/>
            <a:ext cx="9144000" cy="3512949"/>
          </a:xfrm>
          <a:prstGeom prst="rect">
            <a:avLst/>
          </a:prstGeom>
          <a:noFill/>
          <a:ln>
            <a:noFill/>
          </a:ln>
        </p:spPr>
      </p:pic>
      <p:pic>
        <p:nvPicPr>
          <p:cNvPr id="1391" name="Google Shape;1391;p300"/>
          <p:cNvPicPr preferRelativeResize="0"/>
          <p:nvPr/>
        </p:nvPicPr>
        <p:blipFill rotWithShape="1">
          <a:blip r:embed="rId1">
            <a:alphaModFix/>
          </a:blip>
          <a:srcRect b="0" l="0" r="0" t="0"/>
          <a:stretch/>
        </p:blipFill>
        <p:spPr>
          <a:xfrm>
            <a:off x="0" y="3512950"/>
            <a:ext cx="9144000" cy="3512949"/>
          </a:xfrm>
          <a:prstGeom prst="rect">
            <a:avLst/>
          </a:prstGeom>
          <a:noFill/>
          <a:ln>
            <a:noFill/>
          </a:ln>
        </p:spPr>
      </p:pic>
      <p:sp>
        <p:nvSpPr>
          <p:cNvPr id="1392" name="Google Shape;1392;p3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1pPr>
            <a:lvl2pPr lvl="1"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2pPr>
            <a:lvl3pPr lvl="2"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3pPr>
            <a:lvl4pPr lvl="3"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4pPr>
            <a:lvl5pPr lvl="4"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5pPr>
            <a:lvl6pPr lvl="5"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6pPr>
            <a:lvl7pPr lvl="6"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7pPr>
            <a:lvl8pPr lvl="7"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8pPr>
            <a:lvl9pPr lvl="8"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9pPr>
          </a:lstStyle>
          <a:p/>
        </p:txBody>
      </p:sp>
      <p:sp>
        <p:nvSpPr>
          <p:cNvPr id="1393" name="Google Shape;1393;p30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000000"/>
              </a:buClr>
              <a:buSzPts val="1800"/>
              <a:buFont typeface="Rubik Light"/>
              <a:buChar char="●"/>
              <a:defRPr b="0" i="0" sz="1800" u="none" cap="none" strike="noStrike">
                <a:solidFill>
                  <a:srgbClr val="000000"/>
                </a:solidFill>
                <a:latin typeface="Rubik Light"/>
                <a:ea typeface="Rubik Light"/>
                <a:cs typeface="Rubik Light"/>
                <a:sym typeface="Rubik Light"/>
              </a:defRPr>
            </a:lvl1pPr>
            <a:lvl2pPr indent="-317500" lvl="1" marL="9144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2pPr>
            <a:lvl3pPr indent="-317500" lvl="2" marL="13716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3pPr>
            <a:lvl4pPr indent="-317500" lvl="3" marL="18288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4pPr>
            <a:lvl5pPr indent="-317500" lvl="4" marL="22860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5pPr>
            <a:lvl6pPr indent="-317500" lvl="5" marL="27432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6pPr>
            <a:lvl7pPr indent="-317500" lvl="6" marL="32004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7pPr>
            <a:lvl8pPr indent="-317500" lvl="7" marL="36576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8pPr>
            <a:lvl9pPr indent="-317500" lvl="8" marL="4114800" marR="0" rtl="0" algn="l">
              <a:lnSpc>
                <a:spcPct val="115000"/>
              </a:lnSpc>
              <a:spcBef>
                <a:spcPts val="1600"/>
              </a:spcBef>
              <a:spcAft>
                <a:spcPts val="160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9pPr>
          </a:lstStyle>
          <a:p/>
        </p:txBody>
      </p:sp>
      <p:sp>
        <p:nvSpPr>
          <p:cNvPr id="1394" name="Google Shape;1394;p3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 id="2147483970" r:id="rId31"/>
    <p:sldLayoutId id="2147483971" r:id="rId32"/>
    <p:sldLayoutId id="2147483972" r:id="rId33"/>
    <p:sldLayoutId id="2147483973" r:id="rId34"/>
    <p:sldLayoutId id="2147483974" r:id="rId35"/>
    <p:sldLayoutId id="2147483975" r:id="rId36"/>
    <p:sldLayoutId id="2147483976" r:id="rId37"/>
    <p:sldLayoutId id="2147483977" r:id="rId38"/>
    <p:sldLayoutId id="2147483978" r:id="rId39"/>
    <p:sldLayoutId id="2147483979" r:id="rId40"/>
    <p:sldLayoutId id="2147483980" r:id="rId41"/>
    <p:sldLayoutId id="2147483981" r:id="rId42"/>
    <p:sldLayoutId id="2147483982" r:id="rId43"/>
    <p:sldLayoutId id="2147483983" r:id="rId44"/>
    <p:sldLayoutId id="2147483984" r:id="rId45"/>
    <p:sldLayoutId id="2147483985" r:id="rId46"/>
    <p:sldLayoutId id="2147483986" r:id="rId47"/>
    <p:sldLayoutId id="2147483987"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27" name="Shape 1627"/>
        <p:cNvGrpSpPr/>
        <p:nvPr/>
      </p:nvGrpSpPr>
      <p:grpSpPr>
        <a:xfrm>
          <a:off x="0" y="0"/>
          <a:ext cx="0" cy="0"/>
          <a:chOff x="0" y="0"/>
          <a:chExt cx="0" cy="0"/>
        </a:xfrm>
      </p:grpSpPr>
      <p:pic>
        <p:nvPicPr>
          <p:cNvPr id="1628" name="Google Shape;1628;p348"/>
          <p:cNvPicPr preferRelativeResize="0"/>
          <p:nvPr/>
        </p:nvPicPr>
        <p:blipFill>
          <a:blip r:embed="rId1">
            <a:alphaModFix/>
          </a:blip>
          <a:stretch>
            <a:fillRect/>
          </a:stretch>
        </p:blipFill>
        <p:spPr>
          <a:xfrm>
            <a:off x="0" y="0"/>
            <a:ext cx="9144000" cy="3512949"/>
          </a:xfrm>
          <a:prstGeom prst="rect">
            <a:avLst/>
          </a:prstGeom>
          <a:noFill/>
          <a:ln>
            <a:noFill/>
          </a:ln>
        </p:spPr>
      </p:pic>
      <p:pic>
        <p:nvPicPr>
          <p:cNvPr id="1629" name="Google Shape;1629;p348"/>
          <p:cNvPicPr preferRelativeResize="0"/>
          <p:nvPr/>
        </p:nvPicPr>
        <p:blipFill>
          <a:blip r:embed="rId1">
            <a:alphaModFix/>
          </a:blip>
          <a:stretch>
            <a:fillRect/>
          </a:stretch>
        </p:blipFill>
        <p:spPr>
          <a:xfrm>
            <a:off x="0" y="3512950"/>
            <a:ext cx="9144000" cy="3512949"/>
          </a:xfrm>
          <a:prstGeom prst="rect">
            <a:avLst/>
          </a:prstGeom>
          <a:noFill/>
          <a:ln>
            <a:noFill/>
          </a:ln>
        </p:spPr>
      </p:pic>
      <p:sp>
        <p:nvSpPr>
          <p:cNvPr id="1630" name="Google Shape;1630;p3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1pPr>
            <a:lvl2pPr lvl="1"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2pPr>
            <a:lvl3pPr lvl="2"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3pPr>
            <a:lvl4pPr lvl="3"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4pPr>
            <a:lvl5pPr lvl="4"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5pPr>
            <a:lvl6pPr lvl="5"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6pPr>
            <a:lvl7pPr lvl="6"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7pPr>
            <a:lvl8pPr lvl="7"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8pPr>
            <a:lvl9pPr lvl="8"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9pPr>
          </a:lstStyle>
          <a:p/>
        </p:txBody>
      </p:sp>
      <p:sp>
        <p:nvSpPr>
          <p:cNvPr id="1631" name="Google Shape;1631;p3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
        <p:nvSpPr>
          <p:cNvPr id="1632" name="Google Shape;1632;p3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4013" r:id="rId27"/>
    <p:sldLayoutId id="2147484014" r:id="rId28"/>
    <p:sldLayoutId id="2147484015" r:id="rId29"/>
    <p:sldLayoutId id="2147484016" r:id="rId30"/>
    <p:sldLayoutId id="2147484017" r:id="rId31"/>
    <p:sldLayoutId id="2147484018" r:id="rId32"/>
    <p:sldLayoutId id="2147484019" r:id="rId33"/>
    <p:sldLayoutId id="2147484020" r:id="rId34"/>
    <p:sldLayoutId id="2147484021" r:id="rId35"/>
    <p:sldLayoutId id="2147484022" r:id="rId36"/>
    <p:sldLayoutId id="2147484023" r:id="rId37"/>
    <p:sldLayoutId id="2147484024" r:id="rId38"/>
    <p:sldLayoutId id="2147484025" r:id="rId39"/>
    <p:sldLayoutId id="2147484026" r:id="rId40"/>
    <p:sldLayoutId id="2147484027" r:id="rId41"/>
    <p:sldLayoutId id="2147484028" r:id="rId42"/>
    <p:sldLayoutId id="2147484029" r:id="rId43"/>
    <p:sldLayoutId id="2147484030" r:id="rId44"/>
    <p:sldLayoutId id="2147484031" r:id="rId45"/>
    <p:sldLayoutId id="2147484032" r:id="rId46"/>
    <p:sldLayoutId id="2147484033" r:id="rId47"/>
    <p:sldLayoutId id="2147484034"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25.png"/><Relationship Id="rId4" Type="http://schemas.openxmlformats.org/officeDocument/2006/relationships/image" Target="../media/image128.png"/><Relationship Id="rId5" Type="http://schemas.openxmlformats.org/officeDocument/2006/relationships/image" Target="../media/image132.png"/><Relationship Id="rId6" Type="http://schemas.openxmlformats.org/officeDocument/2006/relationships/image" Target="../media/image131.png"/><Relationship Id="rId7" Type="http://schemas.openxmlformats.org/officeDocument/2006/relationships/image" Target="../media/image135.png"/><Relationship Id="rId8" Type="http://schemas.openxmlformats.org/officeDocument/2006/relationships/image" Target="../media/image15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12.xml"/><Relationship Id="rId3" Type="http://schemas.openxmlformats.org/officeDocument/2006/relationships/image" Target="../media/image149.png"/><Relationship Id="rId4" Type="http://schemas.openxmlformats.org/officeDocument/2006/relationships/image" Target="../media/image1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4.xml"/><Relationship Id="rId3" Type="http://schemas.openxmlformats.org/officeDocument/2006/relationships/image" Target="../media/image199.png"/><Relationship Id="rId4" Type="http://schemas.openxmlformats.org/officeDocument/2006/relationships/image" Target="../media/image197.png"/><Relationship Id="rId5" Type="http://schemas.openxmlformats.org/officeDocument/2006/relationships/image" Target="../media/image20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0.xml"/><Relationship Id="rId2" Type="http://schemas.openxmlformats.org/officeDocument/2006/relationships/notesSlide" Target="../notesSlides/notesSlide17.xml"/><Relationship Id="rId3" Type="http://schemas.openxmlformats.org/officeDocument/2006/relationships/image" Target="../media/image1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xml"/><Relationship Id="rId3" Type="http://schemas.openxmlformats.org/officeDocument/2006/relationships/image" Target="../media/image138.png"/><Relationship Id="rId4" Type="http://schemas.openxmlformats.org/officeDocument/2006/relationships/image" Target="../media/image136.png"/><Relationship Id="rId5" Type="http://schemas.openxmlformats.org/officeDocument/2006/relationships/image" Target="../media/image141.png"/><Relationship Id="rId6" Type="http://schemas.openxmlformats.org/officeDocument/2006/relationships/image" Target="../media/image140.png"/><Relationship Id="rId7" Type="http://schemas.openxmlformats.org/officeDocument/2006/relationships/image" Target="../media/image150.png"/><Relationship Id="rId8" Type="http://schemas.openxmlformats.org/officeDocument/2006/relationships/image" Target="../media/image14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0.xml"/><Relationship Id="rId3" Type="http://schemas.openxmlformats.org/officeDocument/2006/relationships/image" Target="../media/image1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1.xml"/><Relationship Id="rId3" Type="http://schemas.openxmlformats.org/officeDocument/2006/relationships/image" Target="../media/image1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2.xml"/><Relationship Id="rId3" Type="http://schemas.openxmlformats.org/officeDocument/2006/relationships/image" Target="../media/image1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 Id="rId3" Type="http://schemas.openxmlformats.org/officeDocument/2006/relationships/image" Target="../media/image1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 Id="rId3" Type="http://schemas.openxmlformats.org/officeDocument/2006/relationships/image" Target="../media/image1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29.xml"/><Relationship Id="rId3" Type="http://schemas.openxmlformats.org/officeDocument/2006/relationships/image" Target="../media/image1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2.xml"/><Relationship Id="rId2" Type="http://schemas.openxmlformats.org/officeDocument/2006/relationships/notesSlide" Target="../notesSlides/notesSlide32.xml"/><Relationship Id="rId3" Type="http://schemas.openxmlformats.org/officeDocument/2006/relationships/image" Target="../media/image18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0.xml"/><Relationship Id="rId2" Type="http://schemas.openxmlformats.org/officeDocument/2006/relationships/notesSlide" Target="../notesSlides/notesSlide35.xml"/><Relationship Id="rId3" Type="http://schemas.openxmlformats.org/officeDocument/2006/relationships/image" Target="../media/image1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xml"/><Relationship Id="rId3" Type="http://schemas.openxmlformats.org/officeDocument/2006/relationships/image" Target="../media/image14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42.xml"/><Relationship Id="rId3" Type="http://schemas.openxmlformats.org/officeDocument/2006/relationships/image" Target="../media/image1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5.xml"/><Relationship Id="rId2" Type="http://schemas.openxmlformats.org/officeDocument/2006/relationships/notesSlide" Target="../notesSlides/notesSlide43.xml"/><Relationship Id="rId3" Type="http://schemas.openxmlformats.org/officeDocument/2006/relationships/image" Target="../media/image170.png"/><Relationship Id="rId4" Type="http://schemas.openxmlformats.org/officeDocument/2006/relationships/image" Target="../media/image186.png"/><Relationship Id="rId9" Type="http://schemas.openxmlformats.org/officeDocument/2006/relationships/image" Target="../media/image172.png"/><Relationship Id="rId5" Type="http://schemas.openxmlformats.org/officeDocument/2006/relationships/image" Target="../media/image165.png"/><Relationship Id="rId6" Type="http://schemas.openxmlformats.org/officeDocument/2006/relationships/image" Target="../media/image160.png"/><Relationship Id="rId7" Type="http://schemas.openxmlformats.org/officeDocument/2006/relationships/image" Target="../media/image179.png"/><Relationship Id="rId8" Type="http://schemas.openxmlformats.org/officeDocument/2006/relationships/image" Target="../media/image164.png"/><Relationship Id="rId11" Type="http://schemas.openxmlformats.org/officeDocument/2006/relationships/image" Target="../media/image173.png"/><Relationship Id="rId10" Type="http://schemas.openxmlformats.org/officeDocument/2006/relationships/image" Target="../media/image175.png"/><Relationship Id="rId12" Type="http://schemas.openxmlformats.org/officeDocument/2006/relationships/image" Target="../media/image1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6.xml"/><Relationship Id="rId2" Type="http://schemas.openxmlformats.org/officeDocument/2006/relationships/notesSlide" Target="../notesSlides/notesSlide44.xml"/><Relationship Id="rId3" Type="http://schemas.openxmlformats.org/officeDocument/2006/relationships/image" Target="../media/image165.png"/><Relationship Id="rId4" Type="http://schemas.openxmlformats.org/officeDocument/2006/relationships/image" Target="../media/image160.png"/><Relationship Id="rId9" Type="http://schemas.openxmlformats.org/officeDocument/2006/relationships/image" Target="../media/image178.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64.png"/><Relationship Id="rId8" Type="http://schemas.openxmlformats.org/officeDocument/2006/relationships/image" Target="../media/image172.png"/><Relationship Id="rId11" Type="http://schemas.openxmlformats.org/officeDocument/2006/relationships/image" Target="../media/image184.png"/><Relationship Id="rId10" Type="http://schemas.openxmlformats.org/officeDocument/2006/relationships/image" Target="../media/image174.png"/><Relationship Id="rId13" Type="http://schemas.openxmlformats.org/officeDocument/2006/relationships/image" Target="../media/image190.png"/><Relationship Id="rId12" Type="http://schemas.openxmlformats.org/officeDocument/2006/relationships/image" Target="../media/image1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45.xml"/><Relationship Id="rId3" Type="http://schemas.openxmlformats.org/officeDocument/2006/relationships/image" Target="../media/image1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46.xml"/><Relationship Id="rId3" Type="http://schemas.openxmlformats.org/officeDocument/2006/relationships/image" Target="../media/image1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48.xml"/><Relationship Id="rId3" Type="http://schemas.openxmlformats.org/officeDocument/2006/relationships/image" Target="../media/image19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3.xml"/><Relationship Id="rId2" Type="http://schemas.openxmlformats.org/officeDocument/2006/relationships/notesSlide" Target="../notesSlides/notesSlide50.xml"/><Relationship Id="rId3" Type="http://schemas.openxmlformats.org/officeDocument/2006/relationships/image" Target="../media/image191.png"/><Relationship Id="rId4" Type="http://schemas.openxmlformats.org/officeDocument/2006/relationships/image" Target="../media/image19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52.xml"/><Relationship Id="rId3" Type="http://schemas.openxmlformats.org/officeDocument/2006/relationships/image" Target="../media/image1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54.xml"/><Relationship Id="rId3" Type="http://schemas.openxmlformats.org/officeDocument/2006/relationships/image" Target="../media/image183.pn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notesSlide" Target="../notesSlides/notesSlide8.xml"/><Relationship Id="rId3" Type="http://schemas.openxmlformats.org/officeDocument/2006/relationships/image" Target="../media/image1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9.xml"/><Relationship Id="rId2" Type="http://schemas.openxmlformats.org/officeDocument/2006/relationships/notesSlide" Target="../notesSlides/notesSlide9.xml"/><Relationship Id="rId3" Type="http://schemas.openxmlformats.org/officeDocument/2006/relationships/image" Target="../media/image1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grpSp>
        <p:nvGrpSpPr>
          <p:cNvPr id="1859" name="Google Shape;1859;p396"/>
          <p:cNvGrpSpPr/>
          <p:nvPr/>
        </p:nvGrpSpPr>
        <p:grpSpPr>
          <a:xfrm>
            <a:off x="5510574" y="1281205"/>
            <a:ext cx="2857398" cy="2857398"/>
            <a:chOff x="0" y="0"/>
            <a:chExt cx="812800" cy="812800"/>
          </a:xfrm>
        </p:grpSpPr>
        <p:sp>
          <p:nvSpPr>
            <p:cNvPr id="1860" name="Google Shape;1860;p39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61" name="Google Shape;1861;p396"/>
            <p:cNvSpPr txBox="1"/>
            <p:nvPr/>
          </p:nvSpPr>
          <p:spPr>
            <a:xfrm>
              <a:off x="76200" y="66675"/>
              <a:ext cx="660300" cy="669900"/>
            </a:xfrm>
            <a:prstGeom prst="rect">
              <a:avLst/>
            </a:prstGeom>
            <a:noFill/>
            <a:ln>
              <a:noFill/>
            </a:ln>
          </p:spPr>
          <p:txBody>
            <a:bodyPr anchorCtr="0" anchor="ctr" bIns="4625" lIns="4625" spcFirstLastPara="1" rIns="4625" wrap="square" tIns="4625">
              <a:noAutofit/>
            </a:bodyPr>
            <a:lstStyle/>
            <a:p>
              <a:pPr indent="0" lvl="0" marL="0" marR="0" rtl="0" algn="ctr">
                <a:lnSpc>
                  <a:spcPct val="12722"/>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1862" name="Google Shape;1862;p396"/>
          <p:cNvSpPr/>
          <p:nvPr/>
        </p:nvSpPr>
        <p:spPr>
          <a:xfrm flipH="1">
            <a:off x="5880308" y="1975938"/>
            <a:ext cx="1038929" cy="1938838"/>
          </a:xfrm>
          <a:custGeom>
            <a:rect b="b" l="l" r="r" t="t"/>
            <a:pathLst>
              <a:path extrusionOk="0" h="3877675" w="2077857">
                <a:moveTo>
                  <a:pt x="2077857" y="0"/>
                </a:moveTo>
                <a:lnTo>
                  <a:pt x="0" y="0"/>
                </a:lnTo>
                <a:lnTo>
                  <a:pt x="0" y="3877675"/>
                </a:lnTo>
                <a:lnTo>
                  <a:pt x="2077857" y="3877675"/>
                </a:lnTo>
                <a:lnTo>
                  <a:pt x="2077857" y="0"/>
                </a:lnTo>
                <a:close/>
              </a:path>
            </a:pathLst>
          </a:custGeom>
          <a:blipFill rotWithShape="1">
            <a:blip r:embed="rId3">
              <a:alphaModFix amt="14000"/>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63" name="Google Shape;1863;p396"/>
          <p:cNvSpPr/>
          <p:nvPr/>
        </p:nvSpPr>
        <p:spPr>
          <a:xfrm>
            <a:off x="6701148" y="1390259"/>
            <a:ext cx="1368330" cy="2553564"/>
          </a:xfrm>
          <a:custGeom>
            <a:rect b="b" l="l" r="r" t="t"/>
            <a:pathLst>
              <a:path extrusionOk="0" h="5107128" w="2736661">
                <a:moveTo>
                  <a:pt x="0" y="0"/>
                </a:moveTo>
                <a:lnTo>
                  <a:pt x="2736661" y="0"/>
                </a:lnTo>
                <a:lnTo>
                  <a:pt x="2736661" y="5107129"/>
                </a:lnTo>
                <a:lnTo>
                  <a:pt x="0" y="5107129"/>
                </a:lnTo>
                <a:lnTo>
                  <a:pt x="0" y="0"/>
                </a:lnTo>
                <a:close/>
              </a:path>
            </a:pathLst>
          </a:custGeom>
          <a:blipFill rotWithShape="1">
            <a:blip r:embed="rId3">
              <a:alphaModFix amt="14000"/>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64" name="Google Shape;1864;p396"/>
          <p:cNvSpPr/>
          <p:nvPr/>
        </p:nvSpPr>
        <p:spPr>
          <a:xfrm>
            <a:off x="6542647" y="1905000"/>
            <a:ext cx="823801" cy="669026"/>
          </a:xfrm>
          <a:custGeom>
            <a:rect b="b" l="l" r="r" t="t"/>
            <a:pathLst>
              <a:path extrusionOk="0" h="1338053" w="1647603">
                <a:moveTo>
                  <a:pt x="0" y="0"/>
                </a:moveTo>
                <a:lnTo>
                  <a:pt x="1647603" y="0"/>
                </a:lnTo>
                <a:lnTo>
                  <a:pt x="1647603" y="1338053"/>
                </a:lnTo>
                <a:lnTo>
                  <a:pt x="0" y="133805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65" name="Google Shape;1865;p396"/>
          <p:cNvSpPr txBox="1"/>
          <p:nvPr/>
        </p:nvSpPr>
        <p:spPr>
          <a:xfrm>
            <a:off x="5368149" y="2614266"/>
            <a:ext cx="3130200" cy="612300"/>
          </a:xfrm>
          <a:prstGeom prst="rect">
            <a:avLst/>
          </a:prstGeom>
          <a:noFill/>
          <a:ln>
            <a:noFill/>
          </a:ln>
        </p:spPr>
        <p:txBody>
          <a:bodyPr anchorCtr="0" anchor="t" bIns="0" lIns="0" spcFirstLastPara="1" rIns="0" wrap="square" tIns="0">
            <a:spAutoFit/>
          </a:bodyPr>
          <a:lstStyle/>
          <a:p>
            <a:pPr indent="0" lvl="0" marL="0" marR="0" rtl="0" algn="ctr">
              <a:lnSpc>
                <a:spcPct val="97001"/>
              </a:lnSpc>
              <a:spcBef>
                <a:spcPts val="0"/>
              </a:spcBef>
              <a:spcAft>
                <a:spcPts val="0"/>
              </a:spcAft>
              <a:buNone/>
            </a:pPr>
            <a:r>
              <a:rPr lang="en" sz="4100">
                <a:solidFill>
                  <a:srgbClr val="01594B"/>
                </a:solidFill>
                <a:latin typeface="Century Gothic"/>
                <a:ea typeface="Century Gothic"/>
                <a:cs typeface="Century Gothic"/>
                <a:sym typeface="Century Gothic"/>
              </a:rPr>
              <a:t>HCH2024</a:t>
            </a:r>
            <a:endParaRPr sz="700"/>
          </a:p>
        </p:txBody>
      </p:sp>
      <p:grpSp>
        <p:nvGrpSpPr>
          <p:cNvPr id="1866" name="Google Shape;1866;p396"/>
          <p:cNvGrpSpPr/>
          <p:nvPr/>
        </p:nvGrpSpPr>
        <p:grpSpPr>
          <a:xfrm>
            <a:off x="5368149" y="3145434"/>
            <a:ext cx="3142237" cy="202170"/>
            <a:chOff x="0" y="0"/>
            <a:chExt cx="8379300" cy="539121"/>
          </a:xfrm>
        </p:grpSpPr>
        <p:grpSp>
          <p:nvGrpSpPr>
            <p:cNvPr id="1867" name="Google Shape;1867;p396"/>
            <p:cNvGrpSpPr/>
            <p:nvPr/>
          </p:nvGrpSpPr>
          <p:grpSpPr>
            <a:xfrm>
              <a:off x="1487337" y="0"/>
              <a:ext cx="5405964" cy="539121"/>
              <a:chOff x="0" y="0"/>
              <a:chExt cx="2339535" cy="233325"/>
            </a:xfrm>
          </p:grpSpPr>
          <p:sp>
            <p:nvSpPr>
              <p:cNvPr id="1868" name="Google Shape;1868;p396"/>
              <p:cNvSpPr/>
              <p:nvPr/>
            </p:nvSpPr>
            <p:spPr>
              <a:xfrm>
                <a:off x="0" y="0"/>
                <a:ext cx="2339535" cy="233262"/>
              </a:xfrm>
              <a:custGeom>
                <a:rect b="b" l="l" r="r" t="t"/>
                <a:pathLst>
                  <a:path extrusionOk="0" h="233262" w="2339535">
                    <a:moveTo>
                      <a:pt x="0" y="0"/>
                    </a:moveTo>
                    <a:lnTo>
                      <a:pt x="2339535" y="0"/>
                    </a:lnTo>
                    <a:lnTo>
                      <a:pt x="2339535" y="233262"/>
                    </a:lnTo>
                    <a:lnTo>
                      <a:pt x="0" y="233262"/>
                    </a:lnTo>
                    <a:close/>
                  </a:path>
                </a:pathLst>
              </a:custGeom>
              <a:solidFill>
                <a:srgbClr val="01594B"/>
              </a:solid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69" name="Google Shape;1869;p396"/>
              <p:cNvSpPr txBox="1"/>
              <p:nvPr/>
            </p:nvSpPr>
            <p:spPr>
              <a:xfrm>
                <a:off x="0" y="9525"/>
                <a:ext cx="2339400" cy="223800"/>
              </a:xfrm>
              <a:prstGeom prst="rect">
                <a:avLst/>
              </a:prstGeom>
              <a:noFill/>
              <a:ln>
                <a:noFill/>
              </a:ln>
            </p:spPr>
            <p:txBody>
              <a:bodyPr anchorCtr="0" anchor="ctr" bIns="25400" lIns="25400" spcFirstLastPara="1" rIns="25400" wrap="square" tIns="25400">
                <a:noAutofit/>
              </a:bodyPr>
              <a:lstStyle/>
              <a:p>
                <a:pPr indent="0" lvl="0" marL="0" marR="0" rtl="0" algn="ctr">
                  <a:lnSpc>
                    <a:spcPct val="68666"/>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1870" name="Google Shape;1870;p396"/>
            <p:cNvSpPr txBox="1"/>
            <p:nvPr/>
          </p:nvSpPr>
          <p:spPr>
            <a:xfrm>
              <a:off x="0" y="94883"/>
              <a:ext cx="8379300" cy="369300"/>
            </a:xfrm>
            <a:prstGeom prst="rect">
              <a:avLst/>
            </a:prstGeom>
            <a:noFill/>
            <a:ln>
              <a:noFill/>
            </a:ln>
          </p:spPr>
          <p:txBody>
            <a:bodyPr anchorCtr="0" anchor="t" bIns="0" lIns="0" spcFirstLastPara="1" rIns="0" wrap="square" tIns="0">
              <a:spAutoFit/>
            </a:bodyPr>
            <a:lstStyle/>
            <a:p>
              <a:pPr indent="0" lvl="0" marL="0" marR="0" rtl="0" algn="ctr">
                <a:lnSpc>
                  <a:spcPct val="110987"/>
                </a:lnSpc>
                <a:spcBef>
                  <a:spcPts val="0"/>
                </a:spcBef>
                <a:spcAft>
                  <a:spcPts val="0"/>
                </a:spcAft>
                <a:buNone/>
              </a:pPr>
              <a:r>
                <a:rPr lang="en" sz="900">
                  <a:solidFill>
                    <a:srgbClr val="F0F8F7"/>
                  </a:solidFill>
                  <a:latin typeface="Century Gothic"/>
                  <a:ea typeface="Century Gothic"/>
                  <a:cs typeface="Century Gothic"/>
                  <a:sym typeface="Century Gothic"/>
                </a:rPr>
                <a:t>PHOENIX, AZ • MAY 13-16, 2024</a:t>
              </a:r>
              <a:endParaRPr sz="700"/>
            </a:p>
          </p:txBody>
        </p:sp>
      </p:grpSp>
      <p:sp>
        <p:nvSpPr>
          <p:cNvPr id="1871" name="Google Shape;1871;p396"/>
          <p:cNvSpPr/>
          <p:nvPr/>
        </p:nvSpPr>
        <p:spPr>
          <a:xfrm>
            <a:off x="2428578" y="4081452"/>
            <a:ext cx="697896" cy="697896"/>
          </a:xfrm>
          <a:custGeom>
            <a:rect b="b" l="l" r="r" t="t"/>
            <a:pathLst>
              <a:path extrusionOk="0" h="1395791" w="1395791">
                <a:moveTo>
                  <a:pt x="0" y="0"/>
                </a:moveTo>
                <a:lnTo>
                  <a:pt x="1395791" y="0"/>
                </a:lnTo>
                <a:lnTo>
                  <a:pt x="1395791" y="1395790"/>
                </a:lnTo>
                <a:lnTo>
                  <a:pt x="0" y="1395790"/>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72" name="Google Shape;1872;p396"/>
          <p:cNvSpPr/>
          <p:nvPr/>
        </p:nvSpPr>
        <p:spPr>
          <a:xfrm flipH="1">
            <a:off x="1293205" y="4086590"/>
            <a:ext cx="351528" cy="256935"/>
          </a:xfrm>
          <a:custGeom>
            <a:rect b="b" l="l" r="r" t="t"/>
            <a:pathLst>
              <a:path extrusionOk="0" h="513870" w="703056">
                <a:moveTo>
                  <a:pt x="703056" y="0"/>
                </a:moveTo>
                <a:lnTo>
                  <a:pt x="0" y="0"/>
                </a:lnTo>
                <a:lnTo>
                  <a:pt x="0" y="513870"/>
                </a:lnTo>
                <a:lnTo>
                  <a:pt x="703056" y="513870"/>
                </a:lnTo>
                <a:lnTo>
                  <a:pt x="703056"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73" name="Google Shape;1873;p396"/>
          <p:cNvSpPr/>
          <p:nvPr/>
        </p:nvSpPr>
        <p:spPr>
          <a:xfrm flipH="1">
            <a:off x="3284729" y="4110132"/>
            <a:ext cx="351528" cy="256935"/>
          </a:xfrm>
          <a:custGeom>
            <a:rect b="b" l="l" r="r" t="t"/>
            <a:pathLst>
              <a:path extrusionOk="0" h="513870" w="703056">
                <a:moveTo>
                  <a:pt x="703057" y="0"/>
                </a:moveTo>
                <a:lnTo>
                  <a:pt x="0" y="0"/>
                </a:lnTo>
                <a:lnTo>
                  <a:pt x="0" y="513870"/>
                </a:lnTo>
                <a:lnTo>
                  <a:pt x="703057" y="513870"/>
                </a:lnTo>
                <a:lnTo>
                  <a:pt x="703057"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74" name="Google Shape;1874;p396"/>
          <p:cNvSpPr/>
          <p:nvPr/>
        </p:nvSpPr>
        <p:spPr>
          <a:xfrm>
            <a:off x="466722" y="4081452"/>
            <a:ext cx="697895" cy="697896"/>
          </a:xfrm>
          <a:custGeom>
            <a:rect b="b" l="l" r="r" t="t"/>
            <a:pathLst>
              <a:path extrusionOk="0" h="1395791" w="1395791">
                <a:moveTo>
                  <a:pt x="0" y="0"/>
                </a:moveTo>
                <a:lnTo>
                  <a:pt x="1395791" y="0"/>
                </a:lnTo>
                <a:lnTo>
                  <a:pt x="1395791" y="1395790"/>
                </a:lnTo>
                <a:lnTo>
                  <a:pt x="0" y="1395790"/>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id="1875" name="Google Shape;1875;p396"/>
          <p:cNvPicPr preferRelativeResize="0"/>
          <p:nvPr/>
        </p:nvPicPr>
        <p:blipFill rotWithShape="1">
          <a:blip r:embed="rId8">
            <a:alphaModFix/>
          </a:blip>
          <a:srcRect b="0" l="0" r="0" t="0"/>
          <a:stretch/>
        </p:blipFill>
        <p:spPr>
          <a:xfrm>
            <a:off x="0" y="0"/>
            <a:ext cx="9143996" cy="5143498"/>
          </a:xfrm>
          <a:prstGeom prst="rect">
            <a:avLst/>
          </a:prstGeom>
          <a:noFill/>
          <a:ln>
            <a:noFill/>
          </a:ln>
        </p:spPr>
      </p:pic>
      <p:sp>
        <p:nvSpPr>
          <p:cNvPr id="1876" name="Google Shape;1876;p396"/>
          <p:cNvSpPr txBox="1"/>
          <p:nvPr/>
        </p:nvSpPr>
        <p:spPr>
          <a:xfrm>
            <a:off x="466725" y="2365425"/>
            <a:ext cx="4856400" cy="591600"/>
          </a:xfrm>
          <a:prstGeom prst="rect">
            <a:avLst/>
          </a:prstGeom>
          <a:noFill/>
          <a:ln>
            <a:noFill/>
          </a:ln>
        </p:spPr>
        <p:txBody>
          <a:bodyPr anchorCtr="0" anchor="t" bIns="0" lIns="0" spcFirstLastPara="1" rIns="0" wrap="square" tIns="0">
            <a:spAutoFit/>
          </a:bodyPr>
          <a:lstStyle/>
          <a:p>
            <a:pPr indent="0" lvl="0" marL="0" marR="0" rtl="0" algn="ctr">
              <a:lnSpc>
                <a:spcPct val="131012"/>
              </a:lnSpc>
              <a:spcBef>
                <a:spcPts val="0"/>
              </a:spcBef>
              <a:spcAft>
                <a:spcPts val="0"/>
              </a:spcAft>
              <a:buNone/>
            </a:pPr>
            <a:r>
              <a:rPr lang="en" sz="1200">
                <a:solidFill>
                  <a:srgbClr val="272727"/>
                </a:solidFill>
                <a:latin typeface="Century Gothic"/>
                <a:ea typeface="Century Gothic"/>
                <a:cs typeface="Century Gothic"/>
                <a:sym typeface="Century Gothic"/>
              </a:rPr>
              <a:t>Tanagra M. Melgarejo, MSW, National Director of Capacity Building and Engagement, NHRC</a:t>
            </a:r>
            <a:endParaRPr sz="700"/>
          </a:p>
          <a:p>
            <a:pPr indent="0" lvl="0" marL="0" marR="0" rtl="0" algn="ctr">
              <a:lnSpc>
                <a:spcPct val="131012"/>
              </a:lnSpc>
              <a:spcBef>
                <a:spcPts val="0"/>
              </a:spcBef>
              <a:spcAft>
                <a:spcPts val="0"/>
              </a:spcAft>
              <a:buNone/>
            </a:pPr>
            <a:r>
              <a:t/>
            </a:r>
            <a:endParaRPr sz="700"/>
          </a:p>
        </p:txBody>
      </p:sp>
      <p:sp>
        <p:nvSpPr>
          <p:cNvPr id="1877" name="Google Shape;1877;p396"/>
          <p:cNvSpPr txBox="1"/>
          <p:nvPr/>
        </p:nvSpPr>
        <p:spPr>
          <a:xfrm>
            <a:off x="372975" y="465238"/>
            <a:ext cx="5043900" cy="1720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 sz="2600">
                <a:latin typeface="Century Gothic"/>
                <a:ea typeface="Century Gothic"/>
                <a:cs typeface="Century Gothic"/>
                <a:sym typeface="Century Gothic"/>
              </a:rPr>
              <a:t>A New Syndemic Approach: Domestic Violence, Homelessness and Harm Reduction</a:t>
            </a:r>
            <a:endParaRPr b="1" sz="2600">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sp>
        <p:nvSpPr>
          <p:cNvPr id="1969" name="Google Shape;1969;p405"/>
          <p:cNvSpPr txBox="1"/>
          <p:nvPr>
            <p:ph type="title"/>
          </p:nvPr>
        </p:nvSpPr>
        <p:spPr>
          <a:xfrm>
            <a:off x="730500" y="699500"/>
            <a:ext cx="7683000" cy="7125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2"/>
              </a:buClr>
              <a:buSzPts val="2400"/>
              <a:buFont typeface="Arial Black"/>
              <a:buNone/>
            </a:pPr>
            <a:r>
              <a:rPr lang="en" sz="2000"/>
              <a:t>THE THREE “E’S” OF TRAUMA: EVENTS, EXPERIENCE OF EVENTS, AND EFFECT </a:t>
            </a:r>
            <a:endParaRPr sz="2400"/>
          </a:p>
        </p:txBody>
      </p:sp>
      <p:sp>
        <p:nvSpPr>
          <p:cNvPr id="1970" name="Google Shape;1970;p405"/>
          <p:cNvSpPr txBox="1"/>
          <p:nvPr>
            <p:ph idx="4294967295" type="body"/>
          </p:nvPr>
        </p:nvSpPr>
        <p:spPr>
          <a:xfrm>
            <a:off x="827250" y="1557901"/>
            <a:ext cx="7620000" cy="3280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2000"/>
              <a:buNone/>
            </a:pPr>
            <a:r>
              <a:rPr b="0" i="1" lang="en" sz="1600"/>
              <a:t>From SAMHSA’s Concept of Trauma and Guidance for a Trauma-Informed Approach, July 2014 </a:t>
            </a:r>
            <a:endParaRPr sz="1600"/>
          </a:p>
          <a:p>
            <a:pPr indent="0" lvl="0" marL="0" rtl="0" algn="l">
              <a:spcBef>
                <a:spcPts val="1000"/>
              </a:spcBef>
              <a:spcAft>
                <a:spcPts val="0"/>
              </a:spcAft>
              <a:buClr>
                <a:schemeClr val="dk1"/>
              </a:buClr>
              <a:buSzPts val="2000"/>
              <a:buNone/>
            </a:pPr>
            <a:r>
              <a:t/>
            </a:r>
            <a:endParaRPr b="0" i="1" sz="1600"/>
          </a:p>
          <a:p>
            <a:pPr indent="0" lvl="0" marL="0" rtl="0" algn="l">
              <a:spcBef>
                <a:spcPts val="1000"/>
              </a:spcBef>
              <a:spcAft>
                <a:spcPts val="0"/>
              </a:spcAft>
              <a:buClr>
                <a:schemeClr val="dk1"/>
              </a:buClr>
              <a:buSzPts val="2000"/>
              <a:buNone/>
            </a:pPr>
            <a:r>
              <a:rPr lang="en" sz="1600">
                <a:latin typeface="Rubik"/>
                <a:ea typeface="Rubik"/>
                <a:cs typeface="Rubik"/>
                <a:sym typeface="Rubik"/>
              </a:rPr>
              <a:t>“Individual trauma results from an </a:t>
            </a:r>
            <a:r>
              <a:rPr i="1" lang="en" sz="1600">
                <a:latin typeface="Rubik"/>
                <a:ea typeface="Rubik"/>
                <a:cs typeface="Rubik"/>
                <a:sym typeface="Rubik"/>
              </a:rPr>
              <a:t>event,</a:t>
            </a:r>
            <a:r>
              <a:rPr lang="en" sz="1600">
                <a:latin typeface="Rubik"/>
                <a:ea typeface="Rubik"/>
                <a:cs typeface="Rubik"/>
                <a:sym typeface="Rubik"/>
              </a:rPr>
              <a:t> series of events or a set of circumstances that is </a:t>
            </a:r>
            <a:r>
              <a:rPr i="1" lang="en" sz="1600">
                <a:latin typeface="Rubik"/>
                <a:ea typeface="Rubik"/>
                <a:cs typeface="Rubik"/>
                <a:sym typeface="Rubik"/>
              </a:rPr>
              <a:t>experienced</a:t>
            </a:r>
            <a:r>
              <a:rPr lang="en" sz="1600">
                <a:latin typeface="Rubik"/>
                <a:ea typeface="Rubik"/>
                <a:cs typeface="Rubik"/>
                <a:sym typeface="Rubik"/>
              </a:rPr>
              <a:t> by an individual as physically or emotionally harmful or life threatening and that has lasting adverse </a:t>
            </a:r>
            <a:r>
              <a:rPr i="1" lang="en" sz="1600">
                <a:latin typeface="Rubik"/>
                <a:ea typeface="Rubik"/>
                <a:cs typeface="Rubik"/>
                <a:sym typeface="Rubik"/>
              </a:rPr>
              <a:t>effects </a:t>
            </a:r>
            <a:r>
              <a:rPr lang="en" sz="1600">
                <a:latin typeface="Rubik"/>
                <a:ea typeface="Rubik"/>
                <a:cs typeface="Rubik"/>
                <a:sym typeface="Rubik"/>
              </a:rPr>
              <a:t>on the individual’s functioning and mental, physical, social emotional, or spiritual well-being.’” </a:t>
            </a:r>
            <a:endParaRPr sz="1600">
              <a:latin typeface="Rubik"/>
              <a:ea typeface="Rubik"/>
              <a:cs typeface="Rubik"/>
              <a:sym typeface="Rubik"/>
            </a:endParaRPr>
          </a:p>
          <a:p>
            <a:pPr indent="0" lvl="0" marL="0" rtl="0" algn="l">
              <a:spcBef>
                <a:spcPts val="1000"/>
              </a:spcBef>
              <a:spcAft>
                <a:spcPts val="0"/>
              </a:spcAft>
              <a:buClr>
                <a:schemeClr val="dk1"/>
              </a:buClr>
              <a:buSzPts val="2000"/>
              <a:buNone/>
            </a:pPr>
            <a:r>
              <a:t/>
            </a:r>
            <a:endParaRPr b="0" sz="1600"/>
          </a:p>
          <a:p>
            <a:pPr indent="0" lvl="0" marL="0" rtl="0" algn="l">
              <a:spcBef>
                <a:spcPts val="1000"/>
              </a:spcBef>
              <a:spcAft>
                <a:spcPts val="0"/>
              </a:spcAft>
              <a:buClr>
                <a:schemeClr val="dk1"/>
              </a:buClr>
              <a:buSzPts val="2000"/>
              <a:buNone/>
            </a:pPr>
            <a:r>
              <a:t/>
            </a:r>
            <a:endParaRPr b="0"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4" name="Shape 1974"/>
        <p:cNvGrpSpPr/>
        <p:nvPr/>
      </p:nvGrpSpPr>
      <p:grpSpPr>
        <a:xfrm>
          <a:off x="0" y="0"/>
          <a:ext cx="0" cy="0"/>
          <a:chOff x="0" y="0"/>
          <a:chExt cx="0" cy="0"/>
        </a:xfrm>
      </p:grpSpPr>
      <p:sp>
        <p:nvSpPr>
          <p:cNvPr id="1975" name="Google Shape;1975;p406"/>
          <p:cNvSpPr txBox="1"/>
          <p:nvPr>
            <p:ph idx="1" type="body"/>
          </p:nvPr>
        </p:nvSpPr>
        <p:spPr>
          <a:xfrm>
            <a:off x="927325" y="775300"/>
            <a:ext cx="7312200" cy="34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a:ea typeface="Rubik"/>
                <a:cs typeface="Rubik"/>
                <a:sym typeface="Rubik"/>
              </a:rPr>
              <a:t>Examples of trauma include, but are not limited to:  </a:t>
            </a:r>
            <a:endParaRPr>
              <a:latin typeface="Rubik"/>
              <a:ea typeface="Rubik"/>
              <a:cs typeface="Rubik"/>
              <a:sym typeface="Rubik"/>
            </a:endParaRPr>
          </a:p>
          <a:p>
            <a:pPr indent="-342900" lvl="0" marL="457200" rtl="0" algn="l">
              <a:spcBef>
                <a:spcPts val="1600"/>
              </a:spcBef>
              <a:spcAft>
                <a:spcPts val="0"/>
              </a:spcAft>
              <a:buSzPts val="1800"/>
              <a:buFont typeface="Rubik"/>
              <a:buChar char="●"/>
            </a:pPr>
            <a:r>
              <a:rPr lang="en">
                <a:latin typeface="Rubik"/>
                <a:ea typeface="Rubik"/>
                <a:cs typeface="Rubik"/>
                <a:sym typeface="Rubik"/>
              </a:rPr>
              <a:t>Experiencing or observing physical, sexual, and emotional abuse.</a:t>
            </a:r>
            <a:endParaRPr>
              <a:latin typeface="Rubik"/>
              <a:ea typeface="Rubik"/>
              <a:cs typeface="Rubik"/>
              <a:sym typeface="Rubik"/>
            </a:endParaRPr>
          </a:p>
          <a:p>
            <a:pPr indent="-342900" lvl="0" marL="457200" rtl="0" algn="l">
              <a:spcBef>
                <a:spcPts val="0"/>
              </a:spcBef>
              <a:spcAft>
                <a:spcPts val="0"/>
              </a:spcAft>
              <a:buSzPts val="1800"/>
              <a:buFont typeface="Rubik"/>
              <a:buChar char="●"/>
            </a:pPr>
            <a:r>
              <a:rPr lang="en">
                <a:latin typeface="Rubik"/>
                <a:ea typeface="Rubik"/>
                <a:cs typeface="Rubik"/>
                <a:sym typeface="Rubik"/>
              </a:rPr>
              <a:t>Childhood neglect.</a:t>
            </a:r>
            <a:endParaRPr>
              <a:latin typeface="Rubik"/>
              <a:ea typeface="Rubik"/>
              <a:cs typeface="Rubik"/>
              <a:sym typeface="Rubik"/>
            </a:endParaRPr>
          </a:p>
          <a:p>
            <a:pPr indent="-342900" lvl="0" marL="457200" rtl="0" algn="l">
              <a:spcBef>
                <a:spcPts val="0"/>
              </a:spcBef>
              <a:spcAft>
                <a:spcPts val="0"/>
              </a:spcAft>
              <a:buSzPts val="1800"/>
              <a:buFont typeface="Rubik"/>
              <a:buChar char="●"/>
            </a:pPr>
            <a:r>
              <a:rPr lang="en">
                <a:latin typeface="Rubik"/>
                <a:ea typeface="Rubik"/>
                <a:cs typeface="Rubik"/>
                <a:sym typeface="Rubik"/>
              </a:rPr>
              <a:t>Having a family member with a mental health or substance use disorder.</a:t>
            </a:r>
            <a:endParaRPr>
              <a:latin typeface="Rubik"/>
              <a:ea typeface="Rubik"/>
              <a:cs typeface="Rubik"/>
              <a:sym typeface="Rubik"/>
            </a:endParaRPr>
          </a:p>
          <a:p>
            <a:pPr indent="-342900" lvl="0" marL="457200" rtl="0" algn="l">
              <a:spcBef>
                <a:spcPts val="0"/>
              </a:spcBef>
              <a:spcAft>
                <a:spcPts val="0"/>
              </a:spcAft>
              <a:buSzPts val="1800"/>
              <a:buFont typeface="Rubik"/>
              <a:buChar char="●"/>
            </a:pPr>
            <a:r>
              <a:rPr lang="en">
                <a:latin typeface="Rubik"/>
                <a:ea typeface="Rubik"/>
                <a:cs typeface="Rubik"/>
                <a:sym typeface="Rubik"/>
              </a:rPr>
              <a:t>Experiencing or witnessing violence in the community or while serving in the military.</a:t>
            </a:r>
            <a:endParaRPr>
              <a:latin typeface="Rubik"/>
              <a:ea typeface="Rubik"/>
              <a:cs typeface="Rubik"/>
              <a:sym typeface="Rubik"/>
            </a:endParaRPr>
          </a:p>
          <a:p>
            <a:pPr indent="-342900" lvl="0" marL="457200" rtl="0" algn="l">
              <a:spcBef>
                <a:spcPts val="0"/>
              </a:spcBef>
              <a:spcAft>
                <a:spcPts val="0"/>
              </a:spcAft>
              <a:buSzPts val="1800"/>
              <a:buFont typeface="Rubik"/>
              <a:buChar char="●"/>
            </a:pPr>
            <a:r>
              <a:rPr lang="en">
                <a:latin typeface="Rubik"/>
                <a:ea typeface="Rubik"/>
                <a:cs typeface="Rubik"/>
                <a:sym typeface="Rubik"/>
              </a:rPr>
              <a:t>Poverty and systemic discrimination.</a:t>
            </a:r>
            <a:endParaRPr>
              <a:latin typeface="Rubik"/>
              <a:ea typeface="Rubik"/>
              <a:cs typeface="Rubik"/>
              <a:sym typeface="Rubi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9" name="Shape 1979"/>
        <p:cNvGrpSpPr/>
        <p:nvPr/>
      </p:nvGrpSpPr>
      <p:grpSpPr>
        <a:xfrm>
          <a:off x="0" y="0"/>
          <a:ext cx="0" cy="0"/>
          <a:chOff x="0" y="0"/>
          <a:chExt cx="0" cy="0"/>
        </a:xfrm>
      </p:grpSpPr>
      <p:sp>
        <p:nvSpPr>
          <p:cNvPr id="1980" name="Google Shape;1980;p407"/>
          <p:cNvSpPr txBox="1"/>
          <p:nvPr>
            <p:ph type="title"/>
          </p:nvPr>
        </p:nvSpPr>
        <p:spPr>
          <a:xfrm>
            <a:off x="311700" y="216425"/>
            <a:ext cx="8520600" cy="5727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2"/>
              </a:buClr>
              <a:buSzPts val="2400"/>
              <a:buFont typeface="Arial Black"/>
              <a:buNone/>
            </a:pPr>
            <a:r>
              <a:rPr lang="en" sz="2400"/>
              <a:t>STRUCTURAL/HISTORICAL/INTERGENERATIONAL TRAUMA:</a:t>
            </a:r>
            <a:endParaRPr/>
          </a:p>
        </p:txBody>
      </p:sp>
      <p:sp>
        <p:nvSpPr>
          <p:cNvPr id="1981" name="Google Shape;1981;p407"/>
          <p:cNvSpPr txBox="1"/>
          <p:nvPr>
            <p:ph idx="1" type="body"/>
          </p:nvPr>
        </p:nvSpPr>
        <p:spPr>
          <a:xfrm>
            <a:off x="311700" y="1178275"/>
            <a:ext cx="8520600" cy="3416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700"/>
              <a:buNone/>
            </a:pPr>
            <a:r>
              <a:rPr b="0" i="1" lang="en" sz="1400"/>
              <a:t>From SAMHSA’s Concept of Trauma and Guidance for a Trauma-Informed Approach, July 2014 </a:t>
            </a:r>
            <a:endParaRPr sz="1400"/>
          </a:p>
          <a:p>
            <a:pPr indent="-330200" lvl="0" marL="342900" rtl="0" algn="l">
              <a:lnSpc>
                <a:spcPct val="115000"/>
              </a:lnSpc>
              <a:spcBef>
                <a:spcPts val="900"/>
              </a:spcBef>
              <a:spcAft>
                <a:spcPts val="0"/>
              </a:spcAft>
              <a:buClr>
                <a:schemeClr val="dk1"/>
              </a:buClr>
              <a:buSzPts val="1400"/>
              <a:buFont typeface="Rubik"/>
              <a:buChar char="•"/>
            </a:pPr>
            <a:r>
              <a:rPr lang="en" sz="1400">
                <a:latin typeface="Rubik"/>
                <a:ea typeface="Rubik"/>
                <a:cs typeface="Rubik"/>
                <a:sym typeface="Rubik"/>
              </a:rPr>
              <a:t>Communities as a whole can also experience trauma. </a:t>
            </a:r>
            <a:endParaRPr sz="1400">
              <a:latin typeface="Rubik"/>
              <a:ea typeface="Rubik"/>
              <a:cs typeface="Rubik"/>
              <a:sym typeface="Rubik"/>
            </a:endParaRPr>
          </a:p>
          <a:p>
            <a:pPr indent="-330200" lvl="0" marL="342900" rtl="0" algn="l">
              <a:lnSpc>
                <a:spcPct val="115000"/>
              </a:lnSpc>
              <a:spcBef>
                <a:spcPts val="900"/>
              </a:spcBef>
              <a:spcAft>
                <a:spcPts val="0"/>
              </a:spcAft>
              <a:buClr>
                <a:schemeClr val="dk1"/>
              </a:buClr>
              <a:buSzPts val="1400"/>
              <a:buFont typeface="Rubik"/>
              <a:buChar char="•"/>
            </a:pPr>
            <a:r>
              <a:rPr lang="en" sz="1400">
                <a:latin typeface="Rubik"/>
                <a:ea typeface="Rubik"/>
                <a:cs typeface="Rubik"/>
                <a:sym typeface="Rubik"/>
              </a:rPr>
              <a:t>Natural disaster (e.g., a flood, fire, hurricane).</a:t>
            </a:r>
            <a:endParaRPr sz="1400">
              <a:latin typeface="Rubik"/>
              <a:ea typeface="Rubik"/>
              <a:cs typeface="Rubik"/>
              <a:sym typeface="Rubik"/>
            </a:endParaRPr>
          </a:p>
          <a:p>
            <a:pPr indent="-330200" lvl="0" marL="342900" rtl="0" algn="l">
              <a:lnSpc>
                <a:spcPct val="115000"/>
              </a:lnSpc>
              <a:spcBef>
                <a:spcPts val="900"/>
              </a:spcBef>
              <a:spcAft>
                <a:spcPts val="0"/>
              </a:spcAft>
              <a:buClr>
                <a:schemeClr val="dk1"/>
              </a:buClr>
              <a:buSzPts val="1400"/>
              <a:buFont typeface="Rubik"/>
              <a:buChar char="•"/>
            </a:pPr>
            <a:r>
              <a:rPr lang="en" sz="1400">
                <a:latin typeface="Rubik"/>
                <a:ea typeface="Rubik"/>
                <a:cs typeface="Rubik"/>
                <a:sym typeface="Rubik"/>
              </a:rPr>
              <a:t>Circumstances inflicted by one group on another (e.g., the “war on drugs,” usurping homelands, forced relocation, servitude, or mass incarceration, ongoing exposure to violence in the community).</a:t>
            </a:r>
            <a:endParaRPr sz="1400">
              <a:latin typeface="Rubik"/>
              <a:ea typeface="Rubik"/>
              <a:cs typeface="Rubik"/>
              <a:sym typeface="Rubik"/>
            </a:endParaRPr>
          </a:p>
          <a:p>
            <a:pPr indent="-330200" lvl="0" marL="342900" rtl="0" algn="l">
              <a:lnSpc>
                <a:spcPct val="115000"/>
              </a:lnSpc>
              <a:spcBef>
                <a:spcPts val="900"/>
              </a:spcBef>
              <a:spcAft>
                <a:spcPts val="0"/>
              </a:spcAft>
              <a:buClr>
                <a:schemeClr val="dk1"/>
              </a:buClr>
              <a:buSzPts val="1400"/>
              <a:buFont typeface="Rubik"/>
              <a:buChar char="•"/>
            </a:pPr>
            <a:r>
              <a:rPr lang="en" sz="1400">
                <a:latin typeface="Rubik"/>
                <a:ea typeface="Rubik"/>
                <a:cs typeface="Rubik"/>
                <a:sym typeface="Rubik"/>
              </a:rPr>
              <a:t>The resulting trauma is often transmitted from one generation to the next in a pattern often referred to as historical, community, or intergenerational trauma.</a:t>
            </a:r>
            <a:endParaRPr sz="1400">
              <a:latin typeface="Rubik"/>
              <a:ea typeface="Rubik"/>
              <a:cs typeface="Rubik"/>
              <a:sym typeface="Rubik"/>
            </a:endParaRPr>
          </a:p>
          <a:p>
            <a:pPr indent="-241300" lvl="0" marL="342900" rtl="0" algn="l">
              <a:lnSpc>
                <a:spcPct val="115000"/>
              </a:lnSpc>
              <a:spcBef>
                <a:spcPts val="900"/>
              </a:spcBef>
              <a:spcAft>
                <a:spcPts val="0"/>
              </a:spcAft>
              <a:buClr>
                <a:schemeClr val="dk1"/>
              </a:buClr>
              <a:buSzPts val="1700"/>
              <a:buFont typeface="Arial"/>
              <a:buNone/>
            </a:pPr>
            <a:r>
              <a:t/>
            </a:r>
            <a:endParaRPr sz="1400"/>
          </a:p>
        </p:txBody>
      </p:sp>
      <p:pic>
        <p:nvPicPr>
          <p:cNvPr id="1982" name="Google Shape;1982;p407"/>
          <p:cNvPicPr preferRelativeResize="0"/>
          <p:nvPr/>
        </p:nvPicPr>
        <p:blipFill rotWithShape="1">
          <a:blip r:embed="rId3">
            <a:alphaModFix/>
          </a:blip>
          <a:srcRect b="0" l="0" r="0" t="0"/>
          <a:stretch/>
        </p:blipFill>
        <p:spPr>
          <a:xfrm>
            <a:off x="5206600" y="3719324"/>
            <a:ext cx="915925" cy="1406800"/>
          </a:xfrm>
          <a:prstGeom prst="rect">
            <a:avLst/>
          </a:prstGeom>
          <a:noFill/>
          <a:ln>
            <a:noFill/>
          </a:ln>
        </p:spPr>
      </p:pic>
      <p:pic>
        <p:nvPicPr>
          <p:cNvPr id="1983" name="Google Shape;1983;p407"/>
          <p:cNvPicPr preferRelativeResize="0"/>
          <p:nvPr/>
        </p:nvPicPr>
        <p:blipFill rotWithShape="1">
          <a:blip r:embed="rId4">
            <a:alphaModFix/>
          </a:blip>
          <a:srcRect b="0" l="0" r="0" t="0"/>
          <a:stretch/>
        </p:blipFill>
        <p:spPr>
          <a:xfrm>
            <a:off x="1773703" y="3778346"/>
            <a:ext cx="1796850" cy="1288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7" name="Shape 1987"/>
        <p:cNvGrpSpPr/>
        <p:nvPr/>
      </p:nvGrpSpPr>
      <p:grpSpPr>
        <a:xfrm>
          <a:off x="0" y="0"/>
          <a:ext cx="0" cy="0"/>
          <a:chOff x="0" y="0"/>
          <a:chExt cx="0" cy="0"/>
        </a:xfrm>
      </p:grpSpPr>
      <p:cxnSp>
        <p:nvCxnSpPr>
          <p:cNvPr id="1988" name="Google Shape;1988;p408"/>
          <p:cNvCxnSpPr/>
          <p:nvPr/>
        </p:nvCxnSpPr>
        <p:spPr>
          <a:xfrm>
            <a:off x="5543550" y="2400300"/>
            <a:ext cx="0" cy="742800"/>
          </a:xfrm>
          <a:prstGeom prst="straightConnector1">
            <a:avLst/>
          </a:prstGeom>
          <a:solidFill>
            <a:srgbClr val="4F81BD"/>
          </a:solidFill>
          <a:ln cap="flat" cmpd="sng" w="19050">
            <a:solidFill>
              <a:srgbClr val="FFFFFF"/>
            </a:solidFill>
            <a:prstDash val="solid"/>
            <a:round/>
            <a:headEnd len="sm" w="sm" type="none"/>
            <a:tailEnd len="sm" w="sm" type="none"/>
          </a:ln>
        </p:spPr>
      </p:cxnSp>
      <p:cxnSp>
        <p:nvCxnSpPr>
          <p:cNvPr id="1989" name="Google Shape;1989;p408"/>
          <p:cNvCxnSpPr/>
          <p:nvPr/>
        </p:nvCxnSpPr>
        <p:spPr>
          <a:xfrm>
            <a:off x="7315200" y="2400300"/>
            <a:ext cx="0" cy="742800"/>
          </a:xfrm>
          <a:prstGeom prst="straightConnector1">
            <a:avLst/>
          </a:prstGeom>
          <a:solidFill>
            <a:srgbClr val="4F81BD"/>
          </a:solidFill>
          <a:ln cap="flat" cmpd="sng" w="19050">
            <a:solidFill>
              <a:srgbClr val="FFFFFF"/>
            </a:solidFill>
            <a:prstDash val="solid"/>
            <a:round/>
            <a:headEnd len="sm" w="sm" type="none"/>
            <a:tailEnd len="sm" w="sm" type="none"/>
          </a:ln>
        </p:spPr>
      </p:cxnSp>
      <p:cxnSp>
        <p:nvCxnSpPr>
          <p:cNvPr id="1990" name="Google Shape;1990;p408"/>
          <p:cNvCxnSpPr/>
          <p:nvPr/>
        </p:nvCxnSpPr>
        <p:spPr>
          <a:xfrm flipH="1">
            <a:off x="6304864" y="1874519"/>
            <a:ext cx="6900" cy="385800"/>
          </a:xfrm>
          <a:prstGeom prst="straightConnector1">
            <a:avLst/>
          </a:prstGeom>
          <a:solidFill>
            <a:srgbClr val="4F81BD"/>
          </a:solidFill>
          <a:ln cap="flat" cmpd="sng" w="19050">
            <a:solidFill>
              <a:srgbClr val="FFFFFF"/>
            </a:solidFill>
            <a:prstDash val="solid"/>
            <a:round/>
            <a:headEnd len="sm" w="sm" type="none"/>
            <a:tailEnd len="sm" w="sm" type="none"/>
          </a:ln>
        </p:spPr>
      </p:cxnSp>
      <p:cxnSp>
        <p:nvCxnSpPr>
          <p:cNvPr id="1991" name="Google Shape;1991;p408"/>
          <p:cNvCxnSpPr/>
          <p:nvPr/>
        </p:nvCxnSpPr>
        <p:spPr>
          <a:xfrm>
            <a:off x="7315200" y="1885950"/>
            <a:ext cx="0" cy="342900"/>
          </a:xfrm>
          <a:prstGeom prst="straightConnector1">
            <a:avLst/>
          </a:prstGeom>
          <a:solidFill>
            <a:srgbClr val="4F81BD"/>
          </a:solidFill>
          <a:ln cap="flat" cmpd="sng" w="19050">
            <a:solidFill>
              <a:srgbClr val="FFFFFF"/>
            </a:solidFill>
            <a:prstDash val="solid"/>
            <a:round/>
            <a:headEnd len="sm" w="sm" type="none"/>
            <a:tailEnd len="sm" w="sm" type="none"/>
          </a:ln>
        </p:spPr>
      </p:cxnSp>
      <p:cxnSp>
        <p:nvCxnSpPr>
          <p:cNvPr id="1992" name="Google Shape;1992;p408"/>
          <p:cNvCxnSpPr/>
          <p:nvPr/>
        </p:nvCxnSpPr>
        <p:spPr>
          <a:xfrm rot="10800000">
            <a:off x="1542500" y="1632600"/>
            <a:ext cx="1200" cy="849600"/>
          </a:xfrm>
          <a:prstGeom prst="straightConnector1">
            <a:avLst/>
          </a:prstGeom>
          <a:solidFill>
            <a:srgbClr val="4F81BD"/>
          </a:solidFill>
          <a:ln cap="flat" cmpd="sng" w="19050">
            <a:solidFill>
              <a:srgbClr val="FFFFFF"/>
            </a:solidFill>
            <a:prstDash val="solid"/>
            <a:round/>
            <a:headEnd len="sm" w="sm" type="none"/>
            <a:tailEnd len="sm" w="sm" type="none"/>
          </a:ln>
        </p:spPr>
      </p:cxnSp>
      <p:cxnSp>
        <p:nvCxnSpPr>
          <p:cNvPr id="1993" name="Google Shape;1993;p408"/>
          <p:cNvCxnSpPr>
            <a:stCxn id="1994" idx="2"/>
            <a:endCxn id="1995" idx="0"/>
          </p:cNvCxnSpPr>
          <p:nvPr/>
        </p:nvCxnSpPr>
        <p:spPr>
          <a:xfrm>
            <a:off x="4140100" y="1800075"/>
            <a:ext cx="0" cy="200100"/>
          </a:xfrm>
          <a:prstGeom prst="straightConnector1">
            <a:avLst/>
          </a:prstGeom>
          <a:solidFill>
            <a:srgbClr val="4F81BD"/>
          </a:solidFill>
          <a:ln cap="flat" cmpd="sng" w="19050">
            <a:solidFill>
              <a:srgbClr val="FFFFFF"/>
            </a:solidFill>
            <a:prstDash val="solid"/>
            <a:round/>
            <a:headEnd len="sm" w="sm" type="none"/>
            <a:tailEnd len="sm" w="sm" type="none"/>
          </a:ln>
        </p:spPr>
      </p:cxnSp>
      <p:sp>
        <p:nvSpPr>
          <p:cNvPr id="1996" name="Google Shape;1996;p408"/>
          <p:cNvSpPr/>
          <p:nvPr/>
        </p:nvSpPr>
        <p:spPr>
          <a:xfrm>
            <a:off x="3181357" y="162513"/>
            <a:ext cx="1917300" cy="514500"/>
          </a:xfrm>
          <a:prstGeom prst="rect">
            <a:avLst/>
          </a:prstGeom>
          <a:gradFill>
            <a:gsLst>
              <a:gs pos="0">
                <a:srgbClr val="FF7530"/>
              </a:gs>
              <a:gs pos="100000">
                <a:srgbClr val="E81FB8"/>
              </a:gs>
            </a:gsLst>
            <a:lin ang="8099331" scaled="0"/>
          </a:gra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3000" u="none" cap="none" strike="noStrike">
                <a:solidFill>
                  <a:srgbClr val="FFFFFF"/>
                </a:solidFill>
                <a:latin typeface="Rubik"/>
                <a:ea typeface="Rubik"/>
                <a:cs typeface="Rubik"/>
                <a:sym typeface="Rubik"/>
              </a:rPr>
              <a:t>Stigma</a:t>
            </a:r>
            <a:endParaRPr b="1" i="0" sz="2250" u="none" cap="none" strike="noStrike">
              <a:solidFill>
                <a:srgbClr val="FFFFFF"/>
              </a:solidFill>
              <a:latin typeface="Rubik"/>
              <a:ea typeface="Rubik"/>
              <a:cs typeface="Rubik"/>
              <a:sym typeface="Rubik"/>
            </a:endParaRPr>
          </a:p>
        </p:txBody>
      </p:sp>
      <p:sp>
        <p:nvSpPr>
          <p:cNvPr id="1997" name="Google Shape;1997;p408"/>
          <p:cNvSpPr/>
          <p:nvPr/>
        </p:nvSpPr>
        <p:spPr>
          <a:xfrm>
            <a:off x="542926" y="2355543"/>
            <a:ext cx="1943100" cy="2073900"/>
          </a:xfrm>
          <a:prstGeom prst="rect">
            <a:avLst/>
          </a:prstGeom>
          <a:gradFill>
            <a:gsLst>
              <a:gs pos="0">
                <a:srgbClr val="8A54FF"/>
              </a:gs>
              <a:gs pos="100000">
                <a:srgbClr val="FF00B5"/>
              </a:gs>
            </a:gsLst>
            <a:lin ang="18900732" scaled="0"/>
          </a:gra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1800" u="none" cap="none" strike="noStrike">
                <a:latin typeface="Rubik"/>
                <a:ea typeface="Rubik"/>
                <a:cs typeface="Rubik"/>
                <a:sym typeface="Rubik"/>
              </a:rPr>
              <a:t>“People with (________) are incapable, fragile, dangerous, and cannot recover.”</a:t>
            </a:r>
            <a:endParaRPr>
              <a:latin typeface="Rubik"/>
              <a:ea typeface="Rubik"/>
              <a:cs typeface="Rubik"/>
              <a:sym typeface="Rubik"/>
            </a:endParaRPr>
          </a:p>
        </p:txBody>
      </p:sp>
      <p:sp>
        <p:nvSpPr>
          <p:cNvPr id="1995" name="Google Shape;1995;p408"/>
          <p:cNvSpPr/>
          <p:nvPr/>
        </p:nvSpPr>
        <p:spPr>
          <a:xfrm>
            <a:off x="3054215" y="2000250"/>
            <a:ext cx="2171700" cy="800100"/>
          </a:xfrm>
          <a:prstGeom prst="rect">
            <a:avLst/>
          </a:prstGeom>
          <a:gradFill>
            <a:gsLst>
              <a:gs pos="0">
                <a:srgbClr val="00AD9E"/>
              </a:gs>
              <a:gs pos="100000">
                <a:srgbClr val="B8F200"/>
              </a:gs>
            </a:gsLst>
            <a:lin ang="18900732" scaled="0"/>
          </a:gra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1650" u="none" cap="none" strike="noStrike">
                <a:latin typeface="Rubik"/>
                <a:ea typeface="Rubik"/>
                <a:cs typeface="Rubik"/>
                <a:sym typeface="Rubik"/>
              </a:rPr>
              <a:t>“They are scary, shameful, and less than”</a:t>
            </a:r>
            <a:endParaRPr>
              <a:latin typeface="Rubik"/>
              <a:ea typeface="Rubik"/>
              <a:cs typeface="Rubik"/>
              <a:sym typeface="Rubik"/>
            </a:endParaRPr>
          </a:p>
        </p:txBody>
      </p:sp>
      <p:sp>
        <p:nvSpPr>
          <p:cNvPr id="1998" name="Google Shape;1998;p408"/>
          <p:cNvSpPr/>
          <p:nvPr/>
        </p:nvSpPr>
        <p:spPr>
          <a:xfrm>
            <a:off x="5703550" y="1057275"/>
            <a:ext cx="2639700" cy="742800"/>
          </a:xfrm>
          <a:prstGeom prst="rect">
            <a:avLst/>
          </a:prstGeom>
          <a:gradFill>
            <a:gsLst>
              <a:gs pos="0">
                <a:srgbClr val="FFAD1C"/>
              </a:gs>
              <a:gs pos="100000">
                <a:srgbClr val="FFF200"/>
              </a:gs>
            </a:gsLst>
            <a:lin ang="0" scaled="0"/>
          </a:gra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2000" u="none" cap="none" strike="noStrike">
                <a:latin typeface="Rubik"/>
                <a:ea typeface="Rubik"/>
                <a:cs typeface="Rubik"/>
                <a:sym typeface="Rubik"/>
              </a:rPr>
              <a:t>Discrimination (Actions)</a:t>
            </a:r>
            <a:endParaRPr b="1">
              <a:latin typeface="Rubik"/>
              <a:ea typeface="Rubik"/>
              <a:cs typeface="Rubik"/>
              <a:sym typeface="Rubik"/>
            </a:endParaRPr>
          </a:p>
        </p:txBody>
      </p:sp>
      <p:sp>
        <p:nvSpPr>
          <p:cNvPr id="1999" name="Google Shape;1999;p408"/>
          <p:cNvSpPr/>
          <p:nvPr/>
        </p:nvSpPr>
        <p:spPr>
          <a:xfrm>
            <a:off x="586700" y="1098251"/>
            <a:ext cx="1912800" cy="707400"/>
          </a:xfrm>
          <a:prstGeom prst="rect">
            <a:avLst/>
          </a:prstGeom>
          <a:gradFill>
            <a:gsLst>
              <a:gs pos="0">
                <a:srgbClr val="8A54FF"/>
              </a:gs>
              <a:gs pos="100000">
                <a:srgbClr val="FF00B5"/>
              </a:gs>
            </a:gsLst>
            <a:lin ang="18900732" scaled="0"/>
          </a:gra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2000" u="none" cap="none" strike="noStrike">
                <a:latin typeface="Rubik"/>
                <a:ea typeface="Rubik"/>
                <a:cs typeface="Rubik"/>
                <a:sym typeface="Rubik"/>
              </a:rPr>
              <a:t>Stereotypes (Ideas)</a:t>
            </a:r>
            <a:endParaRPr b="1">
              <a:latin typeface="Rubik"/>
              <a:ea typeface="Rubik"/>
              <a:cs typeface="Rubik"/>
              <a:sym typeface="Rubik"/>
            </a:endParaRPr>
          </a:p>
        </p:txBody>
      </p:sp>
      <p:sp>
        <p:nvSpPr>
          <p:cNvPr id="1994" name="Google Shape;1994;p408"/>
          <p:cNvSpPr/>
          <p:nvPr/>
        </p:nvSpPr>
        <p:spPr>
          <a:xfrm>
            <a:off x="3286000" y="1057275"/>
            <a:ext cx="1708200" cy="742800"/>
          </a:xfrm>
          <a:prstGeom prst="rect">
            <a:avLst/>
          </a:prstGeom>
          <a:gradFill>
            <a:gsLst>
              <a:gs pos="0">
                <a:srgbClr val="00AD9E"/>
              </a:gs>
              <a:gs pos="100000">
                <a:srgbClr val="B8F200"/>
              </a:gs>
            </a:gsLst>
            <a:lin ang="18900732" scaled="0"/>
          </a:gradFill>
          <a:ln cap="flat" cmpd="sng" w="12700">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i="0" lang="en" sz="2000" u="none" cap="none" strike="noStrike">
                <a:latin typeface="Rubik"/>
                <a:ea typeface="Rubik"/>
                <a:cs typeface="Rubik"/>
                <a:sym typeface="Rubik"/>
              </a:rPr>
              <a:t>Prejudice (Beliefs)</a:t>
            </a:r>
            <a:endParaRPr b="1">
              <a:latin typeface="Rubik"/>
              <a:ea typeface="Rubik"/>
              <a:cs typeface="Rubik"/>
              <a:sym typeface="Rubik"/>
            </a:endParaRPr>
          </a:p>
        </p:txBody>
      </p:sp>
      <p:sp>
        <p:nvSpPr>
          <p:cNvPr id="2000" name="Google Shape;2000;p408"/>
          <p:cNvSpPr/>
          <p:nvPr/>
        </p:nvSpPr>
        <p:spPr>
          <a:xfrm>
            <a:off x="5372100" y="2057400"/>
            <a:ext cx="1260600" cy="342900"/>
          </a:xfrm>
          <a:prstGeom prst="rect">
            <a:avLst/>
          </a:prstGeom>
          <a:gradFill>
            <a:gsLst>
              <a:gs pos="0">
                <a:srgbClr val="FFAD1C"/>
              </a:gs>
              <a:gs pos="100000">
                <a:srgbClr val="FFF200"/>
              </a:gs>
            </a:gsLst>
            <a:lin ang="18900732" scaled="0"/>
          </a:gra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 sz="1600" u="none" cap="none" strike="noStrike">
                <a:latin typeface="Rubik"/>
                <a:ea typeface="Rubik"/>
                <a:cs typeface="Rubik"/>
                <a:sym typeface="Rubik"/>
              </a:rPr>
              <a:t>Social</a:t>
            </a:r>
            <a:endParaRPr>
              <a:latin typeface="Rubik"/>
              <a:ea typeface="Rubik"/>
              <a:cs typeface="Rubik"/>
              <a:sym typeface="Rubik"/>
            </a:endParaRPr>
          </a:p>
        </p:txBody>
      </p:sp>
      <p:sp>
        <p:nvSpPr>
          <p:cNvPr id="2001" name="Google Shape;2001;p408"/>
          <p:cNvSpPr/>
          <p:nvPr/>
        </p:nvSpPr>
        <p:spPr>
          <a:xfrm>
            <a:off x="6950436" y="2067269"/>
            <a:ext cx="1596900" cy="342900"/>
          </a:xfrm>
          <a:prstGeom prst="rect">
            <a:avLst/>
          </a:prstGeom>
          <a:gradFill>
            <a:gsLst>
              <a:gs pos="0">
                <a:srgbClr val="FFAD1C"/>
              </a:gs>
              <a:gs pos="100000">
                <a:srgbClr val="FFF200"/>
              </a:gs>
            </a:gsLst>
            <a:lin ang="18900732" scaled="0"/>
          </a:gra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 sz="1600" u="none" cap="none" strike="noStrike">
                <a:latin typeface="Rubik"/>
                <a:ea typeface="Rubik"/>
                <a:cs typeface="Rubik"/>
                <a:sym typeface="Rubik"/>
              </a:rPr>
              <a:t>Structural</a:t>
            </a:r>
            <a:endParaRPr>
              <a:latin typeface="Rubik"/>
              <a:ea typeface="Rubik"/>
              <a:cs typeface="Rubik"/>
              <a:sym typeface="Rubik"/>
            </a:endParaRPr>
          </a:p>
        </p:txBody>
      </p:sp>
      <p:sp>
        <p:nvSpPr>
          <p:cNvPr id="2002" name="Google Shape;2002;p408"/>
          <p:cNvSpPr/>
          <p:nvPr/>
        </p:nvSpPr>
        <p:spPr>
          <a:xfrm>
            <a:off x="4486275" y="3090149"/>
            <a:ext cx="1943100" cy="1339200"/>
          </a:xfrm>
          <a:prstGeom prst="rect">
            <a:avLst/>
          </a:prstGeom>
          <a:gradFill>
            <a:gsLst>
              <a:gs pos="0">
                <a:srgbClr val="FFAD1C"/>
              </a:gs>
              <a:gs pos="100000">
                <a:srgbClr val="FFF200"/>
              </a:gs>
            </a:gsLst>
            <a:lin ang="18900732" scaled="0"/>
          </a:gra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1575" u="none" cap="none" strike="noStrike">
                <a:latin typeface="Rubik"/>
                <a:ea typeface="Rubik"/>
                <a:cs typeface="Rubik"/>
                <a:sym typeface="Rubik"/>
              </a:rPr>
              <a:t>I don’t want them to live next door, be a coworker, or marry into the family</a:t>
            </a:r>
            <a:endParaRPr>
              <a:latin typeface="Rubik"/>
              <a:ea typeface="Rubik"/>
              <a:cs typeface="Rubik"/>
              <a:sym typeface="Rubik"/>
            </a:endParaRPr>
          </a:p>
        </p:txBody>
      </p:sp>
      <p:sp>
        <p:nvSpPr>
          <p:cNvPr id="2003" name="Google Shape;2003;p408"/>
          <p:cNvSpPr/>
          <p:nvPr/>
        </p:nvSpPr>
        <p:spPr>
          <a:xfrm>
            <a:off x="6737075" y="2781649"/>
            <a:ext cx="2213400" cy="2026200"/>
          </a:xfrm>
          <a:prstGeom prst="rect">
            <a:avLst/>
          </a:prstGeom>
          <a:gradFill>
            <a:gsLst>
              <a:gs pos="0">
                <a:srgbClr val="FFAD1C"/>
              </a:gs>
              <a:gs pos="100000">
                <a:srgbClr val="FFF200"/>
              </a:gs>
            </a:gsLst>
            <a:lin ang="18900732" scaled="0"/>
          </a:gra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1575" u="none" cap="none" strike="noStrike">
                <a:latin typeface="Rubik"/>
                <a:ea typeface="Rubik"/>
                <a:cs typeface="Rubik"/>
                <a:sym typeface="Rubik"/>
              </a:rPr>
              <a:t>Employers do not hire/support, recovery education lacks effective supports, health insurance doesn’t provide equal coverage</a:t>
            </a:r>
            <a:endParaRPr>
              <a:latin typeface="Rubik"/>
              <a:ea typeface="Rubik"/>
              <a:cs typeface="Rubik"/>
              <a:sym typeface="Rubik"/>
            </a:endParaRPr>
          </a:p>
        </p:txBody>
      </p:sp>
      <p:sp>
        <p:nvSpPr>
          <p:cNvPr id="2004" name="Google Shape;2004;p408"/>
          <p:cNvSpPr/>
          <p:nvPr/>
        </p:nvSpPr>
        <p:spPr>
          <a:xfrm rot="5400000">
            <a:off x="2700753" y="1301928"/>
            <a:ext cx="384000" cy="322200"/>
          </a:xfrm>
          <a:prstGeom prst="triangle">
            <a:avLst>
              <a:gd fmla="val 50000" name="adj"/>
            </a:avLst>
          </a:prstGeom>
          <a:solidFill>
            <a:srgbClr val="4BACC6"/>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005" name="Google Shape;2005;p408"/>
          <p:cNvSpPr/>
          <p:nvPr/>
        </p:nvSpPr>
        <p:spPr>
          <a:xfrm rot="5400000">
            <a:off x="5195457" y="1301925"/>
            <a:ext cx="384000" cy="322200"/>
          </a:xfrm>
          <a:prstGeom prst="triangle">
            <a:avLst>
              <a:gd fmla="val 50000" name="adj"/>
            </a:avLst>
          </a:prstGeom>
          <a:solidFill>
            <a:srgbClr val="4BACC6"/>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2006" name="Google Shape;2006;p408"/>
          <p:cNvCxnSpPr/>
          <p:nvPr/>
        </p:nvCxnSpPr>
        <p:spPr>
          <a:xfrm>
            <a:off x="1543051" y="857251"/>
            <a:ext cx="5480400" cy="11400"/>
          </a:xfrm>
          <a:prstGeom prst="straightConnector1">
            <a:avLst/>
          </a:prstGeom>
          <a:solidFill>
            <a:srgbClr val="4F81BD"/>
          </a:solidFill>
          <a:ln cap="flat" cmpd="sng" w="19050">
            <a:solidFill>
              <a:srgbClr val="FFFFFF"/>
            </a:solidFill>
            <a:prstDash val="solid"/>
            <a:round/>
            <a:headEnd len="sm" w="sm" type="none"/>
            <a:tailEnd len="sm" w="sm" type="none"/>
          </a:ln>
        </p:spPr>
      </p:cxnSp>
      <p:cxnSp>
        <p:nvCxnSpPr>
          <p:cNvPr id="2007" name="Google Shape;2007;p408"/>
          <p:cNvCxnSpPr>
            <a:stCxn id="1996" idx="2"/>
            <a:endCxn id="1994" idx="0"/>
          </p:cNvCxnSpPr>
          <p:nvPr/>
        </p:nvCxnSpPr>
        <p:spPr>
          <a:xfrm>
            <a:off x="4140007" y="677013"/>
            <a:ext cx="0" cy="380400"/>
          </a:xfrm>
          <a:prstGeom prst="straightConnector1">
            <a:avLst/>
          </a:prstGeom>
          <a:solidFill>
            <a:srgbClr val="4F81BD"/>
          </a:solidFill>
          <a:ln cap="flat" cmpd="sng" w="19050">
            <a:solidFill>
              <a:srgbClr val="FFFFFF"/>
            </a:solidFill>
            <a:prstDash val="solid"/>
            <a:round/>
            <a:headEnd len="sm" w="sm" type="none"/>
            <a:tailEnd len="sm" w="sm" type="none"/>
          </a:ln>
        </p:spPr>
      </p:cxnSp>
      <p:cxnSp>
        <p:nvCxnSpPr>
          <p:cNvPr id="2008" name="Google Shape;2008;p408"/>
          <p:cNvCxnSpPr>
            <a:endCxn id="1998" idx="0"/>
          </p:cNvCxnSpPr>
          <p:nvPr/>
        </p:nvCxnSpPr>
        <p:spPr>
          <a:xfrm>
            <a:off x="7023400" y="857175"/>
            <a:ext cx="0" cy="200100"/>
          </a:xfrm>
          <a:prstGeom prst="straightConnector1">
            <a:avLst/>
          </a:prstGeom>
          <a:solidFill>
            <a:srgbClr val="4F81BD"/>
          </a:solidFill>
          <a:ln cap="flat" cmpd="sng" w="12700">
            <a:solidFill>
              <a:srgbClr val="000000"/>
            </a:solidFill>
            <a:prstDash val="solid"/>
            <a:round/>
            <a:headEnd len="sm" w="sm" type="none"/>
            <a:tailEnd len="sm" w="sm" type="none"/>
          </a:ln>
        </p:spPr>
      </p:cxnSp>
      <p:cxnSp>
        <p:nvCxnSpPr>
          <p:cNvPr id="2009" name="Google Shape;2009;p408"/>
          <p:cNvCxnSpPr>
            <a:endCxn id="1999" idx="0"/>
          </p:cNvCxnSpPr>
          <p:nvPr/>
        </p:nvCxnSpPr>
        <p:spPr>
          <a:xfrm>
            <a:off x="1543100" y="836651"/>
            <a:ext cx="0" cy="261600"/>
          </a:xfrm>
          <a:prstGeom prst="straightConnector1">
            <a:avLst/>
          </a:prstGeom>
          <a:solidFill>
            <a:srgbClr val="4F81BD"/>
          </a:solidFill>
          <a:ln cap="flat" cmpd="sng" w="19050">
            <a:solidFill>
              <a:srgbClr val="FFFFFF"/>
            </a:solidFill>
            <a:prstDash val="solid"/>
            <a:round/>
            <a:headEnd len="sm" w="sm" type="none"/>
            <a:tailEnd len="sm" w="sm" type="none"/>
          </a:ln>
        </p:spPr>
      </p:cxnSp>
      <p:cxnSp>
        <p:nvCxnSpPr>
          <p:cNvPr id="2010" name="Google Shape;2010;p408"/>
          <p:cNvCxnSpPr/>
          <p:nvPr/>
        </p:nvCxnSpPr>
        <p:spPr>
          <a:xfrm flipH="1">
            <a:off x="6813675" y="1790975"/>
            <a:ext cx="2400" cy="95700"/>
          </a:xfrm>
          <a:prstGeom prst="straightConnector1">
            <a:avLst/>
          </a:prstGeom>
          <a:solidFill>
            <a:srgbClr val="4F81BD"/>
          </a:solidFill>
          <a:ln cap="flat" cmpd="sng" w="19050">
            <a:solidFill>
              <a:srgbClr val="FFFFFF"/>
            </a:solidFill>
            <a:prstDash val="solid"/>
            <a:round/>
            <a:headEnd len="sm" w="sm" type="none"/>
            <a:tailEnd len="sm" w="sm" type="none"/>
          </a:ln>
        </p:spPr>
      </p:cxnSp>
      <p:cxnSp>
        <p:nvCxnSpPr>
          <p:cNvPr id="2011" name="Google Shape;2011;p408"/>
          <p:cNvCxnSpPr/>
          <p:nvPr/>
        </p:nvCxnSpPr>
        <p:spPr>
          <a:xfrm>
            <a:off x="6311764" y="1886592"/>
            <a:ext cx="1003500" cy="0"/>
          </a:xfrm>
          <a:prstGeom prst="straightConnector1">
            <a:avLst/>
          </a:prstGeom>
          <a:solidFill>
            <a:srgbClr val="4F81BD"/>
          </a:solidFill>
          <a:ln cap="flat" cmpd="sng" w="19050">
            <a:solidFill>
              <a:srgbClr val="FFFFFF"/>
            </a:solidFill>
            <a:prstDash val="solid"/>
            <a:round/>
            <a:headEnd len="sm" w="sm" type="none"/>
            <a:tailEnd len="sm" w="sm" type="none"/>
          </a:ln>
        </p:spPr>
      </p:cxnSp>
      <p:sp>
        <p:nvSpPr>
          <p:cNvPr id="2012" name="Google Shape;2012;p408"/>
          <p:cNvSpPr/>
          <p:nvPr/>
        </p:nvSpPr>
        <p:spPr>
          <a:xfrm>
            <a:off x="282848" y="4770787"/>
            <a:ext cx="3669300" cy="2616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i="0" lang="en" sz="1100" u="none" cap="none" strike="noStrike">
                <a:solidFill>
                  <a:srgbClr val="FFFFFF"/>
                </a:solidFill>
                <a:latin typeface="Rubik"/>
                <a:ea typeface="Rubik"/>
                <a:cs typeface="Rubik"/>
                <a:sym typeface="Rubik"/>
              </a:rPr>
              <a:t>Source: wisewisconsin.org/blog/what-is-stigma/</a:t>
            </a:r>
            <a:endParaRPr>
              <a:solidFill>
                <a:srgbClr val="FFFFFF"/>
              </a:solidFill>
              <a:latin typeface="Rubik"/>
              <a:ea typeface="Rubik"/>
              <a:cs typeface="Rubik"/>
              <a:sym typeface="Rubik"/>
            </a:endParaRPr>
          </a:p>
        </p:txBody>
      </p:sp>
      <p:cxnSp>
        <p:nvCxnSpPr>
          <p:cNvPr id="2013" name="Google Shape;2013;p408"/>
          <p:cNvCxnSpPr>
            <a:endCxn id="1998" idx="0"/>
          </p:cNvCxnSpPr>
          <p:nvPr/>
        </p:nvCxnSpPr>
        <p:spPr>
          <a:xfrm flipH="1">
            <a:off x="7023400" y="875175"/>
            <a:ext cx="1200" cy="182100"/>
          </a:xfrm>
          <a:prstGeom prst="straightConnector1">
            <a:avLst/>
          </a:prstGeom>
          <a:solidFill>
            <a:srgbClr val="4F81BD"/>
          </a:solidFill>
          <a:ln cap="flat" cmpd="sng" w="12700">
            <a:solidFill>
              <a:srgbClr val="FFFFFF"/>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7" name="Shape 2017"/>
        <p:cNvGrpSpPr/>
        <p:nvPr/>
      </p:nvGrpSpPr>
      <p:grpSpPr>
        <a:xfrm>
          <a:off x="0" y="0"/>
          <a:ext cx="0" cy="0"/>
          <a:chOff x="0" y="0"/>
          <a:chExt cx="0" cy="0"/>
        </a:xfrm>
      </p:grpSpPr>
      <p:sp>
        <p:nvSpPr>
          <p:cNvPr id="2018" name="Google Shape;2018;p409"/>
          <p:cNvSpPr/>
          <p:nvPr/>
        </p:nvSpPr>
        <p:spPr>
          <a:xfrm>
            <a:off x="919053" y="529008"/>
            <a:ext cx="7305900" cy="36267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i="0" lang="en" sz="2800" u="none" cap="none" strike="noStrike">
                <a:solidFill>
                  <a:srgbClr val="FFFFFF"/>
                </a:solidFill>
                <a:latin typeface="Rubik"/>
                <a:ea typeface="Rubik"/>
                <a:cs typeface="Rubik"/>
                <a:sym typeface="Rubik"/>
              </a:rPr>
              <a:t>A </a:t>
            </a:r>
            <a:r>
              <a:rPr b="1" i="0" lang="en" sz="2800" u="none" cap="none" strike="noStrike">
                <a:solidFill>
                  <a:srgbClr val="FFFFFF"/>
                </a:solidFill>
                <a:latin typeface="Rubik"/>
                <a:ea typeface="Rubik"/>
                <a:cs typeface="Rubik"/>
                <a:sym typeface="Rubik"/>
              </a:rPr>
              <a:t>social process</a:t>
            </a:r>
            <a:r>
              <a:rPr i="0" lang="en" sz="2800" u="none" cap="none" strike="noStrike">
                <a:solidFill>
                  <a:srgbClr val="FFFFFF"/>
                </a:solidFill>
                <a:latin typeface="Rubik"/>
                <a:ea typeface="Rubik"/>
                <a:cs typeface="Rubik"/>
                <a:sym typeface="Rubik"/>
              </a:rPr>
              <a:t> which can reinforce relations of </a:t>
            </a:r>
            <a:r>
              <a:rPr b="1" i="0" lang="en" sz="2800" u="none" cap="none" strike="noStrike">
                <a:solidFill>
                  <a:srgbClr val="FFFFFF"/>
                </a:solidFill>
                <a:latin typeface="Rubik"/>
                <a:ea typeface="Rubik"/>
                <a:cs typeface="Rubik"/>
                <a:sym typeface="Rubik"/>
              </a:rPr>
              <a:t>power</a:t>
            </a:r>
            <a:r>
              <a:rPr i="0" lang="en" sz="2800" u="none" cap="none" strike="noStrike">
                <a:solidFill>
                  <a:srgbClr val="FFFFFF"/>
                </a:solidFill>
                <a:latin typeface="Rubik"/>
                <a:ea typeface="Rubik"/>
                <a:cs typeface="Rubik"/>
                <a:sym typeface="Rubik"/>
              </a:rPr>
              <a:t> and </a:t>
            </a:r>
            <a:r>
              <a:rPr b="1" i="0" lang="en" sz="2800" u="none" cap="none" strike="noStrike">
                <a:solidFill>
                  <a:srgbClr val="FFFFFF"/>
                </a:solidFill>
                <a:latin typeface="Rubik"/>
                <a:ea typeface="Rubik"/>
                <a:cs typeface="Rubik"/>
                <a:sym typeface="Rubik"/>
              </a:rPr>
              <a:t>control</a:t>
            </a:r>
            <a:r>
              <a:rPr i="0" lang="en" sz="2800" u="none" cap="none" strike="noStrike">
                <a:solidFill>
                  <a:srgbClr val="FFFFFF"/>
                </a:solidFill>
                <a:latin typeface="Rubik"/>
                <a:ea typeface="Rubik"/>
                <a:cs typeface="Rubik"/>
                <a:sym typeface="Rubik"/>
              </a:rPr>
              <a:t>.  </a:t>
            </a:r>
            <a:endParaRPr>
              <a:solidFill>
                <a:srgbClr val="FFFFFF"/>
              </a:solidFill>
              <a:latin typeface="Rubik"/>
              <a:ea typeface="Rubik"/>
              <a:cs typeface="Rubik"/>
              <a:sym typeface="Rubik"/>
            </a:endParaRPr>
          </a:p>
          <a:p>
            <a:pPr indent="0" lvl="0" marL="0" marR="0" rtl="0" algn="l">
              <a:lnSpc>
                <a:spcPct val="115000"/>
              </a:lnSpc>
              <a:spcBef>
                <a:spcPts val="400"/>
              </a:spcBef>
              <a:spcAft>
                <a:spcPts val="0"/>
              </a:spcAft>
              <a:buNone/>
            </a:pPr>
            <a:r>
              <a:t/>
            </a:r>
            <a:endParaRPr i="0" sz="1400" u="none" cap="none" strike="noStrike">
              <a:solidFill>
                <a:srgbClr val="FFFFFF"/>
              </a:solidFill>
              <a:latin typeface="Rubik"/>
              <a:ea typeface="Rubik"/>
              <a:cs typeface="Rubik"/>
              <a:sym typeface="Rubik"/>
            </a:endParaRPr>
          </a:p>
          <a:p>
            <a:pPr indent="0" lvl="0" marL="0" marR="0" rtl="0" algn="l">
              <a:lnSpc>
                <a:spcPct val="115000"/>
              </a:lnSpc>
              <a:spcBef>
                <a:spcPts val="600"/>
              </a:spcBef>
              <a:spcAft>
                <a:spcPts val="0"/>
              </a:spcAft>
              <a:buNone/>
            </a:pPr>
            <a:r>
              <a:rPr i="0" lang="en" sz="2800" u="none" cap="none" strike="noStrike">
                <a:solidFill>
                  <a:srgbClr val="FFFFFF"/>
                </a:solidFill>
                <a:latin typeface="Rubik"/>
                <a:ea typeface="Rubik"/>
                <a:cs typeface="Rubik"/>
                <a:sym typeface="Rubik"/>
              </a:rPr>
              <a:t>Leads to </a:t>
            </a:r>
            <a:r>
              <a:rPr b="1" i="0" lang="en" sz="2800" u="none" cap="none" strike="noStrike">
                <a:solidFill>
                  <a:srgbClr val="FFFFFF"/>
                </a:solidFill>
                <a:latin typeface="Rubik"/>
                <a:ea typeface="Rubik"/>
                <a:cs typeface="Rubik"/>
                <a:sym typeface="Rubik"/>
              </a:rPr>
              <a:t>status loss</a:t>
            </a:r>
            <a:r>
              <a:rPr i="0" lang="en" sz="2800" u="none" cap="none" strike="noStrike">
                <a:solidFill>
                  <a:srgbClr val="FFFFFF"/>
                </a:solidFill>
                <a:latin typeface="Rubik"/>
                <a:ea typeface="Rubik"/>
                <a:cs typeface="Rubik"/>
                <a:sym typeface="Rubik"/>
              </a:rPr>
              <a:t> and </a:t>
            </a:r>
            <a:r>
              <a:rPr b="1" i="0" lang="en" sz="2800" u="none" cap="none" strike="noStrike">
                <a:solidFill>
                  <a:srgbClr val="FFFFFF"/>
                </a:solidFill>
                <a:latin typeface="Rubik"/>
                <a:ea typeface="Rubik"/>
                <a:cs typeface="Rubik"/>
                <a:sym typeface="Rubik"/>
              </a:rPr>
              <a:t>discrimination</a:t>
            </a:r>
            <a:r>
              <a:rPr i="0" lang="en" sz="2800" u="none" cap="none" strike="noStrike">
                <a:solidFill>
                  <a:srgbClr val="FFFFFF"/>
                </a:solidFill>
                <a:latin typeface="Rubik"/>
                <a:ea typeface="Rubik"/>
                <a:cs typeface="Rubik"/>
                <a:sym typeface="Rubik"/>
              </a:rPr>
              <a:t> for the stigmatized. </a:t>
            </a:r>
            <a:endParaRPr>
              <a:solidFill>
                <a:srgbClr val="FFFFFF"/>
              </a:solidFill>
              <a:latin typeface="Rubik"/>
              <a:ea typeface="Rubik"/>
              <a:cs typeface="Rubik"/>
              <a:sym typeface="Rubik"/>
            </a:endParaRPr>
          </a:p>
          <a:p>
            <a:pPr indent="0" lvl="0" marL="0" marR="0" rtl="0" algn="l">
              <a:lnSpc>
                <a:spcPct val="115000"/>
              </a:lnSpc>
              <a:spcBef>
                <a:spcPts val="400"/>
              </a:spcBef>
              <a:spcAft>
                <a:spcPts val="0"/>
              </a:spcAft>
              <a:buNone/>
            </a:pPr>
            <a:r>
              <a:t/>
            </a:r>
            <a:endParaRPr i="0" sz="1400" u="none" cap="none" strike="noStrike">
              <a:solidFill>
                <a:srgbClr val="FFFFFF"/>
              </a:solidFill>
              <a:latin typeface="Rubik"/>
              <a:ea typeface="Rubik"/>
              <a:cs typeface="Rubik"/>
              <a:sym typeface="Rubik"/>
            </a:endParaRPr>
          </a:p>
          <a:p>
            <a:pPr indent="0" lvl="0" marL="0" marR="0" rtl="0" algn="r">
              <a:lnSpc>
                <a:spcPct val="100000"/>
              </a:lnSpc>
              <a:spcBef>
                <a:spcPts val="0"/>
              </a:spcBef>
              <a:spcAft>
                <a:spcPts val="0"/>
              </a:spcAft>
              <a:buNone/>
            </a:pPr>
            <a:r>
              <a:rPr i="1" lang="en" sz="2800" u="none" cap="none" strike="noStrike">
                <a:solidFill>
                  <a:srgbClr val="FFFFFF"/>
                </a:solidFill>
                <a:latin typeface="Rubik"/>
                <a:ea typeface="Rubik"/>
                <a:cs typeface="Rubik"/>
                <a:sym typeface="Rubik"/>
              </a:rPr>
              <a:t>					</a:t>
            </a:r>
            <a:endParaRPr i="1" sz="2800" u="none" cap="none" strike="noStrike">
              <a:solidFill>
                <a:srgbClr val="FFFFFF"/>
              </a:solidFill>
              <a:latin typeface="Rubik"/>
              <a:ea typeface="Rubik"/>
              <a:cs typeface="Rubik"/>
              <a:sym typeface="Rubik"/>
            </a:endParaRPr>
          </a:p>
          <a:p>
            <a:pPr indent="0" lvl="0" marL="0" marR="0" rtl="0" algn="r">
              <a:lnSpc>
                <a:spcPct val="100000"/>
              </a:lnSpc>
              <a:spcBef>
                <a:spcPts val="0"/>
              </a:spcBef>
              <a:spcAft>
                <a:spcPts val="0"/>
              </a:spcAft>
              <a:buNone/>
            </a:pPr>
            <a:r>
              <a:t/>
            </a:r>
            <a:endParaRPr i="1" sz="1200">
              <a:solidFill>
                <a:srgbClr val="FFFFFF"/>
              </a:solidFill>
              <a:latin typeface="Rubik"/>
              <a:ea typeface="Rubik"/>
              <a:cs typeface="Rubik"/>
              <a:sym typeface="Rubik"/>
            </a:endParaRPr>
          </a:p>
          <a:p>
            <a:pPr indent="0" lvl="0" marL="0" marR="0" rtl="0" algn="r">
              <a:lnSpc>
                <a:spcPct val="100000"/>
              </a:lnSpc>
              <a:spcBef>
                <a:spcPts val="0"/>
              </a:spcBef>
              <a:spcAft>
                <a:spcPts val="0"/>
              </a:spcAft>
              <a:buNone/>
            </a:pPr>
            <a:r>
              <a:t/>
            </a:r>
            <a:endParaRPr>
              <a:solidFill>
                <a:srgbClr val="FFFFFF"/>
              </a:solidFill>
              <a:latin typeface="Rubik"/>
              <a:ea typeface="Rubik"/>
              <a:cs typeface="Rubik"/>
              <a:sym typeface="Rubik"/>
            </a:endParaRPr>
          </a:p>
        </p:txBody>
      </p:sp>
      <p:pic>
        <p:nvPicPr>
          <p:cNvPr id="2019" name="Google Shape;2019;p409"/>
          <p:cNvPicPr preferRelativeResize="0"/>
          <p:nvPr/>
        </p:nvPicPr>
        <p:blipFill rotWithShape="1">
          <a:blip r:embed="rId3">
            <a:alphaModFix/>
          </a:blip>
          <a:srcRect b="0" l="0" r="0" t="0"/>
          <a:stretch/>
        </p:blipFill>
        <p:spPr>
          <a:xfrm>
            <a:off x="2989476" y="2783059"/>
            <a:ext cx="2519171" cy="2519171"/>
          </a:xfrm>
          <a:prstGeom prst="rect">
            <a:avLst/>
          </a:prstGeom>
          <a:noFill/>
          <a:ln>
            <a:noFill/>
          </a:ln>
        </p:spPr>
      </p:pic>
      <p:pic>
        <p:nvPicPr>
          <p:cNvPr id="2020" name="Google Shape;2020;p409"/>
          <p:cNvPicPr preferRelativeResize="0"/>
          <p:nvPr/>
        </p:nvPicPr>
        <p:blipFill rotWithShape="1">
          <a:blip r:embed="rId4">
            <a:alphaModFix/>
          </a:blip>
          <a:srcRect b="0" l="0" r="0" t="0"/>
          <a:stretch/>
        </p:blipFill>
        <p:spPr>
          <a:xfrm>
            <a:off x="5284579" y="2571750"/>
            <a:ext cx="2457737" cy="2461014"/>
          </a:xfrm>
          <a:prstGeom prst="rect">
            <a:avLst/>
          </a:prstGeom>
          <a:noFill/>
          <a:ln>
            <a:noFill/>
          </a:ln>
        </p:spPr>
      </p:pic>
      <p:pic>
        <p:nvPicPr>
          <p:cNvPr id="2021" name="Google Shape;2021;p409"/>
          <p:cNvPicPr preferRelativeResize="0"/>
          <p:nvPr/>
        </p:nvPicPr>
        <p:blipFill rotWithShape="1">
          <a:blip r:embed="rId5">
            <a:alphaModFix/>
          </a:blip>
          <a:srcRect b="0" l="0" r="0" t="0"/>
          <a:stretch/>
        </p:blipFill>
        <p:spPr>
          <a:xfrm>
            <a:off x="919043" y="2936256"/>
            <a:ext cx="1969504" cy="1972130"/>
          </a:xfrm>
          <a:prstGeom prst="rect">
            <a:avLst/>
          </a:prstGeom>
          <a:noFill/>
          <a:ln>
            <a:noFill/>
          </a:ln>
        </p:spPr>
      </p:pic>
      <p:sp>
        <p:nvSpPr>
          <p:cNvPr id="2022" name="Google Shape;2022;p409"/>
          <p:cNvSpPr txBox="1"/>
          <p:nvPr/>
        </p:nvSpPr>
        <p:spPr>
          <a:xfrm>
            <a:off x="6106750" y="4581050"/>
            <a:ext cx="3000000" cy="532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 sz="1200">
                <a:solidFill>
                  <a:schemeClr val="lt1"/>
                </a:solidFill>
                <a:latin typeface="Rubik"/>
                <a:ea typeface="Rubik"/>
                <a:cs typeface="Rubik"/>
                <a:sym typeface="Rubik"/>
              </a:rPr>
              <a:t>Link and Phelan</a:t>
            </a:r>
            <a:endParaRPr>
              <a:solidFill>
                <a:schemeClr val="lt1"/>
              </a:solidFill>
              <a:latin typeface="Rubik"/>
              <a:ea typeface="Rubik"/>
              <a:cs typeface="Rubik"/>
              <a:sym typeface="Rubik"/>
            </a:endParaRPr>
          </a:p>
          <a:p>
            <a:pPr indent="0" lvl="0" marL="0" rtl="0" algn="r">
              <a:spcBef>
                <a:spcPts val="0"/>
              </a:spcBef>
              <a:spcAft>
                <a:spcPts val="0"/>
              </a:spcAft>
              <a:buNone/>
            </a:pPr>
            <a:r>
              <a:rPr i="1" lang="en" sz="1200">
                <a:solidFill>
                  <a:schemeClr val="lt1"/>
                </a:solidFill>
                <a:latin typeface="Rubik"/>
                <a:ea typeface="Rubik"/>
                <a:cs typeface="Rubik"/>
                <a:sym typeface="Rubik"/>
              </a:rPr>
              <a:t>Conceptualizing Stigma, 2001</a:t>
            </a:r>
            <a:endParaRPr>
              <a:solidFill>
                <a:schemeClr val="lt1"/>
              </a:solidFill>
              <a:latin typeface="Rubik"/>
              <a:ea typeface="Rubik"/>
              <a:cs typeface="Rubik"/>
              <a:sym typeface="Rubi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6" name="Shape 2026"/>
        <p:cNvGrpSpPr/>
        <p:nvPr/>
      </p:nvGrpSpPr>
      <p:grpSpPr>
        <a:xfrm>
          <a:off x="0" y="0"/>
          <a:ext cx="0" cy="0"/>
          <a:chOff x="0" y="0"/>
          <a:chExt cx="0" cy="0"/>
        </a:xfrm>
      </p:grpSpPr>
      <p:sp>
        <p:nvSpPr>
          <p:cNvPr id="2027" name="Google Shape;2027;p41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WOMEN USING DRUGS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31" name="Shape 2031"/>
        <p:cNvGrpSpPr/>
        <p:nvPr/>
      </p:nvGrpSpPr>
      <p:grpSpPr>
        <a:xfrm>
          <a:off x="0" y="0"/>
          <a:ext cx="0" cy="0"/>
          <a:chOff x="0" y="0"/>
          <a:chExt cx="0" cy="0"/>
        </a:xfrm>
      </p:grpSpPr>
      <p:sp>
        <p:nvSpPr>
          <p:cNvPr id="2032" name="Google Shape;2032;p411"/>
          <p:cNvSpPr txBox="1"/>
          <p:nvPr/>
        </p:nvSpPr>
        <p:spPr>
          <a:xfrm>
            <a:off x="389675" y="339225"/>
            <a:ext cx="73923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800">
                <a:solidFill>
                  <a:schemeClr val="lt1"/>
                </a:solidFill>
                <a:latin typeface="Rubik ExtraBold"/>
                <a:ea typeface="Rubik ExtraBold"/>
                <a:cs typeface="Rubik ExtraBold"/>
                <a:sym typeface="Rubik ExtraBold"/>
              </a:rPr>
              <a:t>WHAT ARE SOME </a:t>
            </a:r>
            <a:r>
              <a:rPr lang="en" sz="3800">
                <a:solidFill>
                  <a:schemeClr val="dk2"/>
                </a:solidFill>
                <a:highlight>
                  <a:srgbClr val="FFF200"/>
                </a:highlight>
                <a:latin typeface="Rubik ExtraBold"/>
                <a:ea typeface="Rubik ExtraBold"/>
                <a:cs typeface="Rubik ExtraBold"/>
                <a:sym typeface="Rubik ExtraBold"/>
              </a:rPr>
              <a:t>HARMS</a:t>
            </a:r>
            <a:r>
              <a:rPr lang="en" sz="3800">
                <a:solidFill>
                  <a:schemeClr val="lt1"/>
                </a:solidFill>
                <a:latin typeface="Rubik ExtraBold"/>
                <a:ea typeface="Rubik ExtraBold"/>
                <a:cs typeface="Rubik ExtraBold"/>
                <a:sym typeface="Rubik ExtraBold"/>
              </a:rPr>
              <a:t> THAT CAN COME FROM USING DRUGS?</a:t>
            </a:r>
            <a:endParaRPr sz="3800">
              <a:solidFill>
                <a:schemeClr val="lt1"/>
              </a:solidFill>
              <a:latin typeface="Rubik ExtraBold"/>
              <a:ea typeface="Rubik ExtraBold"/>
              <a:cs typeface="Rubik ExtraBold"/>
              <a:sym typeface="Rubik ExtraBold"/>
            </a:endParaRPr>
          </a:p>
          <a:p>
            <a:pPr indent="0" lvl="0" marL="0" rtl="0" algn="l">
              <a:spcBef>
                <a:spcPts val="0"/>
              </a:spcBef>
              <a:spcAft>
                <a:spcPts val="0"/>
              </a:spcAft>
              <a:buNone/>
            </a:pPr>
            <a:r>
              <a:t/>
            </a:r>
            <a:endParaRPr sz="3800">
              <a:solidFill>
                <a:schemeClr val="lt1"/>
              </a:solidFill>
              <a:latin typeface="Rubik ExtraBold"/>
              <a:ea typeface="Rubik ExtraBold"/>
              <a:cs typeface="Rubik ExtraBold"/>
              <a:sym typeface="Rubik ExtraBold"/>
            </a:endParaRPr>
          </a:p>
          <a:p>
            <a:pPr indent="0" lvl="0" marL="0" rtl="0" algn="l">
              <a:spcBef>
                <a:spcPts val="0"/>
              </a:spcBef>
              <a:spcAft>
                <a:spcPts val="0"/>
              </a:spcAft>
              <a:buNone/>
            </a:pPr>
            <a:r>
              <a:rPr lang="en" sz="3800">
                <a:solidFill>
                  <a:schemeClr val="lt1"/>
                </a:solidFill>
                <a:latin typeface="Rubik ExtraBold"/>
                <a:ea typeface="Rubik ExtraBold"/>
                <a:cs typeface="Rubik ExtraBold"/>
                <a:sym typeface="Rubik ExtraBold"/>
              </a:rPr>
              <a:t>SPECIFIC HARMS TO SURVIVORS OF DOMESTIC </a:t>
            </a:r>
            <a:r>
              <a:rPr lang="en" sz="3800">
                <a:solidFill>
                  <a:schemeClr val="lt1"/>
                </a:solidFill>
                <a:latin typeface="Rubik ExtraBold"/>
                <a:ea typeface="Rubik ExtraBold"/>
                <a:cs typeface="Rubik ExtraBold"/>
                <a:sym typeface="Rubik ExtraBold"/>
              </a:rPr>
              <a:t>VIOLENCE</a:t>
            </a:r>
            <a:r>
              <a:rPr lang="en" sz="3800">
                <a:solidFill>
                  <a:schemeClr val="lt1"/>
                </a:solidFill>
                <a:latin typeface="Rubik ExtraBold"/>
                <a:ea typeface="Rubik ExtraBold"/>
                <a:cs typeface="Rubik ExtraBold"/>
                <a:sym typeface="Rubik ExtraBold"/>
              </a:rPr>
              <a:t>?</a:t>
            </a:r>
            <a:endParaRPr sz="3800">
              <a:solidFill>
                <a:schemeClr val="lt1"/>
              </a:solidFill>
              <a:latin typeface="Rubik ExtraBold"/>
              <a:ea typeface="Rubik ExtraBold"/>
              <a:cs typeface="Rubik ExtraBold"/>
              <a:sym typeface="Rubik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sp>
        <p:nvSpPr>
          <p:cNvPr id="2037" name="Google Shape;2037;p412"/>
          <p:cNvSpPr txBox="1"/>
          <p:nvPr>
            <p:ph idx="1" type="body"/>
          </p:nvPr>
        </p:nvSpPr>
        <p:spPr>
          <a:xfrm>
            <a:off x="659800" y="1083450"/>
            <a:ext cx="3437700" cy="263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chemeClr val="dk1"/>
              </a:solidFill>
              <a:highlight>
                <a:srgbClr val="FFF200"/>
              </a:highlight>
            </a:endParaRPr>
          </a:p>
          <a:p>
            <a:pPr indent="0" lvl="0" marL="0" rtl="0" algn="ctr">
              <a:spcBef>
                <a:spcPts val="0"/>
              </a:spcBef>
              <a:spcAft>
                <a:spcPts val="1600"/>
              </a:spcAft>
              <a:buClr>
                <a:schemeClr val="dk1"/>
              </a:buClr>
              <a:buSzPts val="1100"/>
              <a:buFont typeface="Arial"/>
              <a:buNone/>
            </a:pPr>
            <a:r>
              <a:rPr lang="en">
                <a:solidFill>
                  <a:schemeClr val="dk1"/>
                </a:solidFill>
                <a:highlight>
                  <a:srgbClr val="FFF200"/>
                </a:highlight>
              </a:rPr>
              <a:t>“Sexism, inequality, and discrimination against women in general all intersect with, and exacerbate, the harms to which people who use drugs.”</a:t>
            </a:r>
            <a:endParaRPr>
              <a:highlight>
                <a:srgbClr val="FFF200"/>
              </a:highlight>
            </a:endParaRPr>
          </a:p>
        </p:txBody>
      </p:sp>
      <p:pic>
        <p:nvPicPr>
          <p:cNvPr id="2038" name="Google Shape;2038;p412"/>
          <p:cNvPicPr preferRelativeResize="0"/>
          <p:nvPr/>
        </p:nvPicPr>
        <p:blipFill>
          <a:blip r:embed="rId3">
            <a:alphaModFix/>
          </a:blip>
          <a:stretch>
            <a:fillRect/>
          </a:stretch>
        </p:blipFill>
        <p:spPr>
          <a:xfrm>
            <a:off x="4303100" y="297700"/>
            <a:ext cx="4702999" cy="4497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2" name="Shape 2042"/>
        <p:cNvGrpSpPr/>
        <p:nvPr/>
      </p:nvGrpSpPr>
      <p:grpSpPr>
        <a:xfrm>
          <a:off x="0" y="0"/>
          <a:ext cx="0" cy="0"/>
          <a:chOff x="0" y="0"/>
          <a:chExt cx="0" cy="0"/>
        </a:xfrm>
      </p:grpSpPr>
      <p:sp>
        <p:nvSpPr>
          <p:cNvPr id="2043" name="Google Shape;2043;p41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COMPOUNDING FACTORS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7" name="Shape 2047"/>
        <p:cNvGrpSpPr/>
        <p:nvPr/>
      </p:nvGrpSpPr>
      <p:grpSpPr>
        <a:xfrm>
          <a:off x="0" y="0"/>
          <a:ext cx="0" cy="0"/>
          <a:chOff x="0" y="0"/>
          <a:chExt cx="0" cy="0"/>
        </a:xfrm>
      </p:grpSpPr>
      <p:sp>
        <p:nvSpPr>
          <p:cNvPr id="2048" name="Google Shape;2048;p41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EXPERIENCES OF VIOLENCE</a:t>
            </a:r>
            <a:endParaRPr/>
          </a:p>
        </p:txBody>
      </p:sp>
      <p:sp>
        <p:nvSpPr>
          <p:cNvPr id="2049" name="Google Shape;2049;p414"/>
          <p:cNvSpPr/>
          <p:nvPr/>
        </p:nvSpPr>
        <p:spPr>
          <a:xfrm>
            <a:off x="500600" y="1818925"/>
            <a:ext cx="2357400" cy="22689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t/>
            </a:r>
            <a:endParaRPr b="1" i="0" sz="2600" u="none" cap="none" strike="noStrike">
              <a:solidFill>
                <a:srgbClr val="000000"/>
              </a:solidFill>
              <a:latin typeface="Rubik"/>
              <a:ea typeface="Rubik"/>
              <a:cs typeface="Rubik"/>
              <a:sym typeface="Rubik"/>
            </a:endParaRPr>
          </a:p>
        </p:txBody>
      </p:sp>
      <p:sp>
        <p:nvSpPr>
          <p:cNvPr id="2050" name="Google Shape;2050;p414"/>
          <p:cNvSpPr/>
          <p:nvPr/>
        </p:nvSpPr>
        <p:spPr>
          <a:xfrm>
            <a:off x="3393288" y="1818918"/>
            <a:ext cx="2357400" cy="22689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2051" name="Google Shape;2051;p414"/>
          <p:cNvSpPr/>
          <p:nvPr/>
        </p:nvSpPr>
        <p:spPr>
          <a:xfrm>
            <a:off x="6286004" y="1818918"/>
            <a:ext cx="2357400" cy="22689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2052" name="Google Shape;2052;p414"/>
          <p:cNvSpPr txBox="1"/>
          <p:nvPr/>
        </p:nvSpPr>
        <p:spPr>
          <a:xfrm>
            <a:off x="629475" y="2263525"/>
            <a:ext cx="2136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Rubik SemiBold"/>
                <a:ea typeface="Rubik SemiBold"/>
                <a:cs typeface="Rubik SemiBold"/>
                <a:sym typeface="Rubik SemiBold"/>
              </a:rPr>
              <a:t>Higher rates of intimate partner violence</a:t>
            </a:r>
            <a:endParaRPr sz="1800">
              <a:latin typeface="Rubik SemiBold"/>
              <a:ea typeface="Rubik SemiBold"/>
              <a:cs typeface="Rubik SemiBold"/>
              <a:sym typeface="Rubik SemiBold"/>
            </a:endParaRPr>
          </a:p>
        </p:txBody>
      </p:sp>
      <p:sp>
        <p:nvSpPr>
          <p:cNvPr id="2053" name="Google Shape;2053;p414"/>
          <p:cNvSpPr txBox="1"/>
          <p:nvPr/>
        </p:nvSpPr>
        <p:spPr>
          <a:xfrm>
            <a:off x="3504000" y="2062675"/>
            <a:ext cx="2136000" cy="1417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Clr>
                <a:schemeClr val="dk1"/>
              </a:buClr>
              <a:buSzPts val="1100"/>
              <a:buFont typeface="Arial"/>
              <a:buNone/>
            </a:pPr>
            <a:r>
              <a:rPr lang="en" sz="1800">
                <a:solidFill>
                  <a:schemeClr val="dk1"/>
                </a:solidFill>
                <a:latin typeface="Rubik SemiBold"/>
                <a:ea typeface="Rubik SemiBold"/>
                <a:cs typeface="Rubik SemiBold"/>
                <a:sym typeface="Rubik SemiBold"/>
              </a:rPr>
              <a:t>Police abuses, including physical and sexual violence</a:t>
            </a:r>
            <a:endParaRPr>
              <a:latin typeface="Rubik SemiBold"/>
              <a:ea typeface="Rubik SemiBold"/>
              <a:cs typeface="Rubik SemiBold"/>
              <a:sym typeface="Rubik SemiBold"/>
            </a:endParaRPr>
          </a:p>
        </p:txBody>
      </p:sp>
      <p:sp>
        <p:nvSpPr>
          <p:cNvPr id="2054" name="Google Shape;2054;p414"/>
          <p:cNvSpPr txBox="1"/>
          <p:nvPr/>
        </p:nvSpPr>
        <p:spPr>
          <a:xfrm>
            <a:off x="6378525" y="1903375"/>
            <a:ext cx="2223000" cy="173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Clr>
                <a:schemeClr val="dk1"/>
              </a:buClr>
              <a:buSzPts val="1100"/>
              <a:buFont typeface="Arial"/>
              <a:buNone/>
            </a:pPr>
            <a:r>
              <a:rPr lang="en" sz="1800">
                <a:solidFill>
                  <a:schemeClr val="dk1"/>
                </a:solidFill>
                <a:latin typeface="Rubik SemiBold"/>
                <a:ea typeface="Rubik SemiBold"/>
                <a:cs typeface="Rubik SemiBold"/>
                <a:sym typeface="Rubik SemiBold"/>
              </a:rPr>
              <a:t>Reluctant to access harm reduction services even if they are available</a:t>
            </a:r>
            <a:endParaRPr>
              <a:latin typeface="Rubik SemiBold"/>
              <a:ea typeface="Rubik SemiBold"/>
              <a:cs typeface="Rubik SemiBold"/>
              <a:sym typeface="Rubik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397"/>
          <p:cNvSpPr txBox="1"/>
          <p:nvPr/>
        </p:nvSpPr>
        <p:spPr>
          <a:xfrm>
            <a:off x="629025" y="1021025"/>
            <a:ext cx="7507500" cy="1209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0" i="0" lang="en" sz="2000" u="none" cap="none" strike="noStrike">
                <a:solidFill>
                  <a:srgbClr val="FFFFFF"/>
                </a:solidFill>
                <a:latin typeface="Rubik SemiBold"/>
                <a:ea typeface="Rubik SemiBold"/>
                <a:cs typeface="Rubik SemiBold"/>
                <a:sym typeface="Rubik SemiBold"/>
              </a:rPr>
              <a:t>National Harm Reduction Coalition creates spaces </a:t>
            </a:r>
            <a:endParaRPr b="0" i="0" sz="2000" u="none" cap="none" strike="noStrike">
              <a:solidFill>
                <a:srgbClr val="FFFFFF"/>
              </a:solidFill>
              <a:latin typeface="Rubik SemiBold"/>
              <a:ea typeface="Rubik SemiBold"/>
              <a:cs typeface="Rubik SemiBold"/>
              <a:sym typeface="Rubik SemiBold"/>
            </a:endParaRPr>
          </a:p>
          <a:p>
            <a:pPr indent="0" lvl="0" marL="0" marR="0" rtl="0" algn="ctr">
              <a:lnSpc>
                <a:spcPct val="115000"/>
              </a:lnSpc>
              <a:spcBef>
                <a:spcPts val="0"/>
              </a:spcBef>
              <a:spcAft>
                <a:spcPts val="0"/>
              </a:spcAft>
              <a:buClr>
                <a:srgbClr val="000000"/>
              </a:buClr>
              <a:buSzPts val="2000"/>
              <a:buFont typeface="Arial"/>
              <a:buNone/>
            </a:pPr>
            <a:r>
              <a:rPr b="0" i="0" lang="en" sz="2000" u="none" cap="none" strike="noStrike">
                <a:solidFill>
                  <a:srgbClr val="FFFFFF"/>
                </a:solidFill>
                <a:latin typeface="Rubik SemiBold"/>
                <a:ea typeface="Rubik SemiBold"/>
                <a:cs typeface="Rubik SemiBold"/>
                <a:sym typeface="Rubik SemiBold"/>
              </a:rPr>
              <a:t>for </a:t>
            </a:r>
            <a:r>
              <a:rPr b="0" i="0" lang="en" sz="2000" u="none" cap="none" strike="noStrike">
                <a:solidFill>
                  <a:srgbClr val="000000"/>
                </a:solidFill>
                <a:highlight>
                  <a:srgbClr val="FFFF00"/>
                </a:highlight>
                <a:latin typeface="Rubik SemiBold"/>
                <a:ea typeface="Rubik SemiBold"/>
                <a:cs typeface="Rubik SemiBold"/>
                <a:sym typeface="Rubik SemiBold"/>
              </a:rPr>
              <a:t> dialogue and action </a:t>
            </a:r>
            <a:r>
              <a:rPr b="0" i="0" lang="en" sz="2000" u="none" cap="none" strike="noStrike">
                <a:solidFill>
                  <a:srgbClr val="000000"/>
                </a:solidFill>
                <a:latin typeface="Rubik SemiBold"/>
                <a:ea typeface="Rubik SemiBold"/>
                <a:cs typeface="Rubik SemiBold"/>
                <a:sym typeface="Rubik SemiBold"/>
              </a:rPr>
              <a:t> </a:t>
            </a:r>
            <a:r>
              <a:rPr b="0" i="0" lang="en" sz="2000" u="none" cap="none" strike="noStrike">
                <a:solidFill>
                  <a:srgbClr val="FFFFFF"/>
                </a:solidFill>
                <a:latin typeface="Rubik SemiBold"/>
                <a:ea typeface="Rubik SemiBold"/>
                <a:cs typeface="Rubik SemiBold"/>
                <a:sym typeface="Rubik SemiBold"/>
              </a:rPr>
              <a:t>that help heal the harms caused </a:t>
            </a:r>
            <a:endParaRPr b="0" i="0" sz="2000" u="none" cap="none" strike="noStrike">
              <a:solidFill>
                <a:srgbClr val="FFFFFF"/>
              </a:solidFill>
              <a:latin typeface="Rubik SemiBold"/>
              <a:ea typeface="Rubik SemiBold"/>
              <a:cs typeface="Rubik SemiBold"/>
              <a:sym typeface="Rubik SemiBold"/>
            </a:endParaRPr>
          </a:p>
          <a:p>
            <a:pPr indent="0" lvl="0" marL="0" marR="0" rtl="0" algn="ctr">
              <a:lnSpc>
                <a:spcPct val="115000"/>
              </a:lnSpc>
              <a:spcBef>
                <a:spcPts val="0"/>
              </a:spcBef>
              <a:spcAft>
                <a:spcPts val="0"/>
              </a:spcAft>
              <a:buClr>
                <a:srgbClr val="000000"/>
              </a:buClr>
              <a:buSzPts val="2000"/>
              <a:buFont typeface="Arial"/>
              <a:buNone/>
            </a:pPr>
            <a:r>
              <a:rPr b="0" i="0" lang="en" sz="2000" u="none" cap="none" strike="noStrike">
                <a:solidFill>
                  <a:srgbClr val="FFFFFF"/>
                </a:solidFill>
                <a:latin typeface="Rubik SemiBold"/>
                <a:ea typeface="Rubik SemiBold"/>
                <a:cs typeface="Rubik SemiBold"/>
                <a:sym typeface="Rubik SemiBold"/>
              </a:rPr>
              <a:t>by racialized drug policies.</a:t>
            </a:r>
            <a:endParaRPr b="0" i="0" sz="2000" u="none" cap="none" strike="noStrike">
              <a:solidFill>
                <a:srgbClr val="FFFFFF"/>
              </a:solidFill>
              <a:latin typeface="Rubik SemiBold"/>
              <a:ea typeface="Rubik SemiBold"/>
              <a:cs typeface="Rubik SemiBold"/>
              <a:sym typeface="Rubik SemiBold"/>
            </a:endParaRPr>
          </a:p>
        </p:txBody>
      </p:sp>
      <p:sp>
        <p:nvSpPr>
          <p:cNvPr id="1883" name="Google Shape;1883;p397"/>
          <p:cNvSpPr txBox="1"/>
          <p:nvPr/>
        </p:nvSpPr>
        <p:spPr>
          <a:xfrm>
            <a:off x="387075" y="3557646"/>
            <a:ext cx="1164000" cy="105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100" u="none" cap="none" strike="noStrike">
                <a:solidFill>
                  <a:srgbClr val="FFFFFF"/>
                </a:solidFill>
                <a:latin typeface="Rubik Medium"/>
                <a:ea typeface="Rubik Medium"/>
                <a:cs typeface="Rubik Medium"/>
                <a:sym typeface="Rubik Medium"/>
              </a:rPr>
              <a:t>Policy &amp; Advocacy</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p:txBody>
      </p:sp>
      <p:sp>
        <p:nvSpPr>
          <p:cNvPr id="1884" name="Google Shape;1884;p397"/>
          <p:cNvSpPr txBox="1"/>
          <p:nvPr/>
        </p:nvSpPr>
        <p:spPr>
          <a:xfrm>
            <a:off x="1938250" y="3557646"/>
            <a:ext cx="1318500" cy="89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ubik Medium"/>
                <a:ea typeface="Rubik Medium"/>
                <a:cs typeface="Rubik Medium"/>
                <a:sym typeface="Rubik Medium"/>
              </a:rPr>
              <a:t>National &amp; Regional</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ubik Medium"/>
                <a:ea typeface="Rubik Medium"/>
                <a:cs typeface="Rubik Medium"/>
                <a:sym typeface="Rubik Medium"/>
              </a:rPr>
              <a:t>Conferences</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p:txBody>
      </p:sp>
      <p:sp>
        <p:nvSpPr>
          <p:cNvPr id="1885" name="Google Shape;1885;p397"/>
          <p:cNvSpPr txBox="1"/>
          <p:nvPr/>
        </p:nvSpPr>
        <p:spPr>
          <a:xfrm>
            <a:off x="3876963" y="3557646"/>
            <a:ext cx="1164000" cy="105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ubik Medium"/>
                <a:ea typeface="Rubik Medium"/>
                <a:cs typeface="Rubik Medium"/>
                <a:sym typeface="Rubik Medium"/>
              </a:rPr>
              <a:t>Trainings &amp;</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ubik Medium"/>
                <a:ea typeface="Rubik Medium"/>
                <a:cs typeface="Rubik Medium"/>
                <a:sym typeface="Rubik Medium"/>
              </a:rPr>
              <a:t>Technical</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ubik Medium"/>
                <a:ea typeface="Rubik Medium"/>
                <a:cs typeface="Rubik Medium"/>
                <a:sym typeface="Rubik Medium"/>
              </a:rPr>
              <a:t>Assistance</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p:txBody>
      </p:sp>
      <p:sp>
        <p:nvSpPr>
          <p:cNvPr id="1886" name="Google Shape;1886;p397"/>
          <p:cNvSpPr txBox="1"/>
          <p:nvPr/>
        </p:nvSpPr>
        <p:spPr>
          <a:xfrm>
            <a:off x="5690163" y="3557646"/>
            <a:ext cx="1164000" cy="105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ubik Medium"/>
                <a:ea typeface="Rubik Medium"/>
                <a:cs typeface="Rubik Medium"/>
                <a:sym typeface="Rubik Medium"/>
              </a:rPr>
              <a:t>Overdose</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ubik Medium"/>
                <a:ea typeface="Rubik Medium"/>
                <a:cs typeface="Rubik Medium"/>
                <a:sym typeface="Rubik Medium"/>
              </a:rPr>
              <a:t>Prevention</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p:txBody>
      </p:sp>
      <p:sp>
        <p:nvSpPr>
          <p:cNvPr id="1887" name="Google Shape;1887;p397"/>
          <p:cNvSpPr txBox="1"/>
          <p:nvPr/>
        </p:nvSpPr>
        <p:spPr>
          <a:xfrm>
            <a:off x="7350950" y="3557646"/>
            <a:ext cx="1318500" cy="105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ubik Medium"/>
                <a:ea typeface="Rubik Medium"/>
                <a:cs typeface="Rubik Medium"/>
                <a:sym typeface="Rubik Medium"/>
              </a:rPr>
              <a:t>Resources &amp;</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ubik Medium"/>
                <a:ea typeface="Rubik Medium"/>
                <a:cs typeface="Rubik Medium"/>
                <a:sym typeface="Rubik Medium"/>
              </a:rPr>
              <a:t>Publications</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p:txBody>
      </p:sp>
      <p:pic>
        <p:nvPicPr>
          <p:cNvPr id="1888" name="Google Shape;1888;p397"/>
          <p:cNvPicPr preferRelativeResize="0"/>
          <p:nvPr/>
        </p:nvPicPr>
        <p:blipFill rotWithShape="1">
          <a:blip r:embed="rId3">
            <a:alphaModFix/>
          </a:blip>
          <a:srcRect b="0" l="0" r="0" t="45992"/>
          <a:stretch/>
        </p:blipFill>
        <p:spPr>
          <a:xfrm>
            <a:off x="-33675" y="4747638"/>
            <a:ext cx="9177673" cy="395863"/>
          </a:xfrm>
          <a:prstGeom prst="rect">
            <a:avLst/>
          </a:prstGeom>
          <a:noFill/>
          <a:ln>
            <a:noFill/>
          </a:ln>
        </p:spPr>
      </p:pic>
      <p:pic>
        <p:nvPicPr>
          <p:cNvPr id="1889" name="Google Shape;1889;p397"/>
          <p:cNvPicPr preferRelativeResize="0"/>
          <p:nvPr/>
        </p:nvPicPr>
        <p:blipFill rotWithShape="1">
          <a:blip r:embed="rId4">
            <a:alphaModFix/>
          </a:blip>
          <a:srcRect b="0" l="0" r="0" t="0"/>
          <a:stretch/>
        </p:blipFill>
        <p:spPr>
          <a:xfrm>
            <a:off x="641550" y="2602726"/>
            <a:ext cx="729025" cy="729025"/>
          </a:xfrm>
          <a:prstGeom prst="rect">
            <a:avLst/>
          </a:prstGeom>
          <a:noFill/>
          <a:ln>
            <a:noFill/>
          </a:ln>
        </p:spPr>
      </p:pic>
      <p:pic>
        <p:nvPicPr>
          <p:cNvPr id="1890" name="Google Shape;1890;p397"/>
          <p:cNvPicPr preferRelativeResize="0"/>
          <p:nvPr/>
        </p:nvPicPr>
        <p:blipFill rotWithShape="1">
          <a:blip r:embed="rId5">
            <a:alphaModFix/>
          </a:blip>
          <a:srcRect b="0" l="0" r="0" t="0"/>
          <a:stretch/>
        </p:blipFill>
        <p:spPr>
          <a:xfrm>
            <a:off x="4105948" y="2636025"/>
            <a:ext cx="695750" cy="695722"/>
          </a:xfrm>
          <a:prstGeom prst="rect">
            <a:avLst/>
          </a:prstGeom>
          <a:noFill/>
          <a:ln>
            <a:noFill/>
          </a:ln>
        </p:spPr>
      </p:pic>
      <p:pic>
        <p:nvPicPr>
          <p:cNvPr id="1891" name="Google Shape;1891;p397"/>
          <p:cNvPicPr preferRelativeResize="0"/>
          <p:nvPr/>
        </p:nvPicPr>
        <p:blipFill rotWithShape="1">
          <a:blip r:embed="rId6">
            <a:alphaModFix/>
          </a:blip>
          <a:srcRect b="0" l="0" r="0" t="0"/>
          <a:stretch/>
        </p:blipFill>
        <p:spPr>
          <a:xfrm>
            <a:off x="5938937" y="2677947"/>
            <a:ext cx="613925" cy="611883"/>
          </a:xfrm>
          <a:prstGeom prst="rect">
            <a:avLst/>
          </a:prstGeom>
          <a:noFill/>
          <a:ln>
            <a:noFill/>
          </a:ln>
        </p:spPr>
      </p:pic>
      <p:pic>
        <p:nvPicPr>
          <p:cNvPr id="1892" name="Google Shape;1892;p397"/>
          <p:cNvPicPr preferRelativeResize="0"/>
          <p:nvPr/>
        </p:nvPicPr>
        <p:blipFill rotWithShape="1">
          <a:blip r:embed="rId7">
            <a:alphaModFix/>
          </a:blip>
          <a:srcRect b="0" l="0" r="0" t="0"/>
          <a:stretch/>
        </p:blipFill>
        <p:spPr>
          <a:xfrm>
            <a:off x="7656850" y="2677938"/>
            <a:ext cx="647200" cy="647200"/>
          </a:xfrm>
          <a:prstGeom prst="rect">
            <a:avLst/>
          </a:prstGeom>
          <a:noFill/>
          <a:ln>
            <a:noFill/>
          </a:ln>
        </p:spPr>
      </p:pic>
      <p:pic>
        <p:nvPicPr>
          <p:cNvPr id="1893" name="Google Shape;1893;p397"/>
          <p:cNvPicPr preferRelativeResize="0"/>
          <p:nvPr/>
        </p:nvPicPr>
        <p:blipFill rotWithShape="1">
          <a:blip r:embed="rId3">
            <a:alphaModFix/>
          </a:blip>
          <a:srcRect b="0" l="0" r="0" t="45992"/>
          <a:stretch/>
        </p:blipFill>
        <p:spPr>
          <a:xfrm>
            <a:off x="-33675" y="-12"/>
            <a:ext cx="9177673" cy="395863"/>
          </a:xfrm>
          <a:prstGeom prst="rect">
            <a:avLst/>
          </a:prstGeom>
          <a:noFill/>
          <a:ln>
            <a:noFill/>
          </a:ln>
        </p:spPr>
      </p:pic>
      <p:pic>
        <p:nvPicPr>
          <p:cNvPr id="1894" name="Google Shape;1894;p397"/>
          <p:cNvPicPr preferRelativeResize="0"/>
          <p:nvPr/>
        </p:nvPicPr>
        <p:blipFill rotWithShape="1">
          <a:blip r:embed="rId8">
            <a:alphaModFix/>
          </a:blip>
          <a:srcRect b="0" l="0" r="0" t="0"/>
          <a:stretch/>
        </p:blipFill>
        <p:spPr>
          <a:xfrm>
            <a:off x="2249625" y="2571750"/>
            <a:ext cx="719100" cy="719100"/>
          </a:xfrm>
          <a:prstGeom prst="rect">
            <a:avLst/>
          </a:prstGeom>
          <a:noFill/>
          <a:ln>
            <a:noFill/>
          </a:ln>
        </p:spPr>
      </p:pic>
      <p:cxnSp>
        <p:nvCxnSpPr>
          <p:cNvPr id="1895" name="Google Shape;1895;p397"/>
          <p:cNvCxnSpPr/>
          <p:nvPr/>
        </p:nvCxnSpPr>
        <p:spPr>
          <a:xfrm>
            <a:off x="441550" y="3487425"/>
            <a:ext cx="997800" cy="0"/>
          </a:xfrm>
          <a:prstGeom prst="straightConnector1">
            <a:avLst/>
          </a:prstGeom>
          <a:noFill/>
          <a:ln cap="flat" cmpd="sng" w="19050">
            <a:solidFill>
              <a:srgbClr val="FFFF00"/>
            </a:solidFill>
            <a:prstDash val="solid"/>
            <a:round/>
            <a:headEnd len="sm" w="sm" type="none"/>
            <a:tailEnd len="sm" w="sm" type="none"/>
          </a:ln>
        </p:spPr>
      </p:cxnSp>
      <p:cxnSp>
        <p:nvCxnSpPr>
          <p:cNvPr id="1896" name="Google Shape;1896;p397"/>
          <p:cNvCxnSpPr/>
          <p:nvPr/>
        </p:nvCxnSpPr>
        <p:spPr>
          <a:xfrm>
            <a:off x="2098600" y="3487425"/>
            <a:ext cx="997800" cy="0"/>
          </a:xfrm>
          <a:prstGeom prst="straightConnector1">
            <a:avLst/>
          </a:prstGeom>
          <a:noFill/>
          <a:ln cap="flat" cmpd="sng" w="19050">
            <a:solidFill>
              <a:srgbClr val="FFFF00"/>
            </a:solidFill>
            <a:prstDash val="solid"/>
            <a:round/>
            <a:headEnd len="sm" w="sm" type="none"/>
            <a:tailEnd len="sm" w="sm" type="none"/>
          </a:ln>
        </p:spPr>
      </p:cxnSp>
      <p:cxnSp>
        <p:nvCxnSpPr>
          <p:cNvPr id="1897" name="Google Shape;1897;p397"/>
          <p:cNvCxnSpPr/>
          <p:nvPr/>
        </p:nvCxnSpPr>
        <p:spPr>
          <a:xfrm>
            <a:off x="3960075" y="3487425"/>
            <a:ext cx="997800" cy="0"/>
          </a:xfrm>
          <a:prstGeom prst="straightConnector1">
            <a:avLst/>
          </a:prstGeom>
          <a:noFill/>
          <a:ln cap="flat" cmpd="sng" w="19050">
            <a:solidFill>
              <a:srgbClr val="FFFF00"/>
            </a:solidFill>
            <a:prstDash val="solid"/>
            <a:round/>
            <a:headEnd len="sm" w="sm" type="none"/>
            <a:tailEnd len="sm" w="sm" type="none"/>
          </a:ln>
        </p:spPr>
      </p:cxnSp>
      <p:cxnSp>
        <p:nvCxnSpPr>
          <p:cNvPr id="1898" name="Google Shape;1898;p397"/>
          <p:cNvCxnSpPr/>
          <p:nvPr/>
        </p:nvCxnSpPr>
        <p:spPr>
          <a:xfrm>
            <a:off x="5746988" y="3487425"/>
            <a:ext cx="997800" cy="0"/>
          </a:xfrm>
          <a:prstGeom prst="straightConnector1">
            <a:avLst/>
          </a:prstGeom>
          <a:noFill/>
          <a:ln cap="flat" cmpd="sng" w="19050">
            <a:solidFill>
              <a:srgbClr val="FFFF00"/>
            </a:solidFill>
            <a:prstDash val="solid"/>
            <a:round/>
            <a:headEnd len="sm" w="sm" type="none"/>
            <a:tailEnd len="sm" w="sm" type="none"/>
          </a:ln>
        </p:spPr>
      </p:cxnSp>
      <p:cxnSp>
        <p:nvCxnSpPr>
          <p:cNvPr id="1899" name="Google Shape;1899;p397"/>
          <p:cNvCxnSpPr/>
          <p:nvPr/>
        </p:nvCxnSpPr>
        <p:spPr>
          <a:xfrm>
            <a:off x="7478588" y="3487425"/>
            <a:ext cx="997800" cy="0"/>
          </a:xfrm>
          <a:prstGeom prst="straightConnector1">
            <a:avLst/>
          </a:prstGeom>
          <a:noFill/>
          <a:ln cap="flat" cmpd="sng" w="19050">
            <a:solidFill>
              <a:srgbClr val="FFFF00"/>
            </a:solidFill>
            <a:prstDash val="solid"/>
            <a:round/>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8" name="Shape 2058"/>
        <p:cNvGrpSpPr/>
        <p:nvPr/>
      </p:nvGrpSpPr>
      <p:grpSpPr>
        <a:xfrm>
          <a:off x="0" y="0"/>
          <a:ext cx="0" cy="0"/>
          <a:chOff x="0" y="0"/>
          <a:chExt cx="0" cy="0"/>
        </a:xfrm>
      </p:grpSpPr>
      <p:pic>
        <p:nvPicPr>
          <p:cNvPr id="2059" name="Google Shape;2059;p4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3" name="Shape 2063"/>
        <p:cNvGrpSpPr/>
        <p:nvPr/>
      </p:nvGrpSpPr>
      <p:grpSpPr>
        <a:xfrm>
          <a:off x="0" y="0"/>
          <a:ext cx="0" cy="0"/>
          <a:chOff x="0" y="0"/>
          <a:chExt cx="0" cy="0"/>
        </a:xfrm>
      </p:grpSpPr>
      <p:pic>
        <p:nvPicPr>
          <p:cNvPr id="2064" name="Google Shape;2064;p416"/>
          <p:cNvPicPr preferRelativeResize="0"/>
          <p:nvPr/>
        </p:nvPicPr>
        <p:blipFill>
          <a:blip r:embed="rId3">
            <a:alphaModFix/>
          </a:blip>
          <a:stretch>
            <a:fillRect/>
          </a:stretch>
        </p:blipFill>
        <p:spPr>
          <a:xfrm>
            <a:off x="152400" y="152400"/>
            <a:ext cx="4838701" cy="4838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pic>
        <p:nvPicPr>
          <p:cNvPr id="2069" name="Google Shape;2069;p417"/>
          <p:cNvPicPr preferRelativeResize="0"/>
          <p:nvPr/>
        </p:nvPicPr>
        <p:blipFill>
          <a:blip r:embed="rId3">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73" name="Shape 2073"/>
        <p:cNvGrpSpPr/>
        <p:nvPr/>
      </p:nvGrpSpPr>
      <p:grpSpPr>
        <a:xfrm>
          <a:off x="0" y="0"/>
          <a:ext cx="0" cy="0"/>
          <a:chOff x="0" y="0"/>
          <a:chExt cx="0" cy="0"/>
        </a:xfrm>
      </p:grpSpPr>
      <p:sp>
        <p:nvSpPr>
          <p:cNvPr id="2074" name="Google Shape;2074;p418"/>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Rubik"/>
                <a:ea typeface="Rubik"/>
                <a:cs typeface="Rubik"/>
                <a:sym typeface="Rubik"/>
              </a:rPr>
              <a:t>Substance Use Disorder (SUD), often referred to as substance abuse or drug addiction, is a disease that affects one’s brain and behavior. It creates an inability to control the use of substances, like drugs or alcohol, despite the potentially harmful consequences. </a:t>
            </a:r>
            <a:endParaRPr>
              <a:solidFill>
                <a:schemeClr val="lt1"/>
              </a:solidFill>
              <a:latin typeface="Rubik"/>
              <a:ea typeface="Rubik"/>
              <a:cs typeface="Rubik"/>
              <a:sym typeface="Rubik"/>
            </a:endParaRPr>
          </a:p>
          <a:p>
            <a:pPr indent="0" lvl="0" marL="0" rtl="0" algn="l">
              <a:spcBef>
                <a:spcPts val="0"/>
              </a:spcBef>
              <a:spcAft>
                <a:spcPts val="0"/>
              </a:spcAft>
              <a:buNone/>
            </a:pPr>
            <a:r>
              <a:t/>
            </a:r>
            <a:endParaRPr>
              <a:solidFill>
                <a:schemeClr val="lt1"/>
              </a:solidFill>
              <a:latin typeface="Rubik"/>
              <a:ea typeface="Rubik"/>
              <a:cs typeface="Rubik"/>
              <a:sym typeface="Rubik"/>
            </a:endParaRPr>
          </a:p>
          <a:p>
            <a:pPr indent="0" lvl="0" marL="0" rtl="0" algn="l">
              <a:spcBef>
                <a:spcPts val="0"/>
              </a:spcBef>
              <a:spcAft>
                <a:spcPts val="0"/>
              </a:spcAft>
              <a:buNone/>
            </a:pPr>
            <a:r>
              <a:rPr lang="en">
                <a:solidFill>
                  <a:schemeClr val="lt1"/>
                </a:solidFill>
                <a:latin typeface="Rubik"/>
                <a:ea typeface="Rubik"/>
                <a:cs typeface="Rubik"/>
                <a:sym typeface="Rubik"/>
              </a:rPr>
              <a:t>Survivors are at particular risk for developing SUD due to the high rate of PTSD within the community. PTSD, coupled with the lack of positive coping skills often leads to substance use for relief. Survivors are 13 times more likely to abuse alcohol and 26 times more likely to abuse drugs than those who have not experienced sexual abuse, according to the American Addiction Center. </a:t>
            </a:r>
            <a:endParaRPr>
              <a:solidFill>
                <a:schemeClr val="lt1"/>
              </a:solidFill>
              <a:latin typeface="Rubik"/>
              <a:ea typeface="Rubik"/>
              <a:cs typeface="Rubik"/>
              <a:sym typeface="Rubik"/>
            </a:endParaRPr>
          </a:p>
          <a:p>
            <a:pPr indent="0" lvl="0" marL="0" rtl="0" algn="l">
              <a:spcBef>
                <a:spcPts val="0"/>
              </a:spcBef>
              <a:spcAft>
                <a:spcPts val="0"/>
              </a:spcAft>
              <a:buNone/>
            </a:pPr>
            <a:r>
              <a:t/>
            </a:r>
            <a:endParaRPr>
              <a:solidFill>
                <a:schemeClr val="lt1"/>
              </a:solidFill>
              <a:latin typeface="Rubik"/>
              <a:ea typeface="Rubik"/>
              <a:cs typeface="Rubik"/>
              <a:sym typeface="Rubik"/>
            </a:endParaRPr>
          </a:p>
          <a:p>
            <a:pPr indent="0" lvl="0" marL="0" rtl="0" algn="l">
              <a:spcBef>
                <a:spcPts val="0"/>
              </a:spcBef>
              <a:spcAft>
                <a:spcPts val="0"/>
              </a:spcAft>
              <a:buNone/>
            </a:pPr>
            <a:r>
              <a:t/>
            </a:r>
            <a:endParaRPr>
              <a:solidFill>
                <a:schemeClr val="lt1"/>
              </a:solidFill>
              <a:latin typeface="Rubik"/>
              <a:ea typeface="Rubik"/>
              <a:cs typeface="Rubik"/>
              <a:sym typeface="Rubik"/>
            </a:endParaRPr>
          </a:p>
        </p:txBody>
      </p:sp>
      <p:sp>
        <p:nvSpPr>
          <p:cNvPr id="2075" name="Google Shape;2075;p418"/>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Substance Use Disorder and Survivors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79" name="Shape 2079"/>
        <p:cNvGrpSpPr/>
        <p:nvPr/>
      </p:nvGrpSpPr>
      <p:grpSpPr>
        <a:xfrm>
          <a:off x="0" y="0"/>
          <a:ext cx="0" cy="0"/>
          <a:chOff x="0" y="0"/>
          <a:chExt cx="0" cy="0"/>
        </a:xfrm>
      </p:grpSpPr>
      <p:sp>
        <p:nvSpPr>
          <p:cNvPr id="2080" name="Google Shape;2080;p419"/>
          <p:cNvSpPr txBox="1"/>
          <p:nvPr/>
        </p:nvSpPr>
        <p:spPr>
          <a:xfrm>
            <a:off x="561975" y="1307025"/>
            <a:ext cx="7761600" cy="338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300">
                <a:solidFill>
                  <a:schemeClr val="lt1"/>
                </a:solidFill>
                <a:latin typeface="Rubik"/>
                <a:ea typeface="Rubik"/>
                <a:cs typeface="Rubik"/>
                <a:sym typeface="Rubik"/>
              </a:rPr>
              <a:t>Understanding that SUD is a disease developed after trauma, rather than a choice, is fundamental to supporting survivors who are using substances to cope with trauma. SUD creates a neurological change that makes it incredibly difficult to stop substance use. </a:t>
            </a:r>
            <a:endParaRPr sz="2300">
              <a:solidFill>
                <a:schemeClr val="lt1"/>
              </a:solidFill>
              <a:latin typeface="Rubik"/>
              <a:ea typeface="Rubik"/>
              <a:cs typeface="Rubik"/>
              <a:sym typeface="Rubik"/>
            </a:endParaRPr>
          </a:p>
          <a:p>
            <a:pPr indent="0" lvl="0" marL="0" rtl="0" algn="l">
              <a:lnSpc>
                <a:spcPct val="115000"/>
              </a:lnSpc>
              <a:spcBef>
                <a:spcPts val="0"/>
              </a:spcBef>
              <a:spcAft>
                <a:spcPts val="0"/>
              </a:spcAft>
              <a:buNone/>
            </a:pPr>
            <a:r>
              <a:t/>
            </a:r>
            <a:endParaRPr sz="2300">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lang="en" sz="2300">
                <a:solidFill>
                  <a:schemeClr val="lt1"/>
                </a:solidFill>
                <a:latin typeface="Rubik"/>
                <a:ea typeface="Rubik"/>
                <a:cs typeface="Rubik"/>
                <a:sym typeface="Rubik"/>
              </a:rPr>
              <a:t>It’s never as simple as just quitting cold turkey. It is never the survivor’s fault.</a:t>
            </a:r>
            <a:endParaRPr sz="2300">
              <a:solidFill>
                <a:schemeClr val="lt1"/>
              </a:solidFill>
              <a:latin typeface="Rubik"/>
              <a:ea typeface="Rubik"/>
              <a:cs typeface="Rubik"/>
              <a:sym typeface="Rubik"/>
            </a:endParaRPr>
          </a:p>
        </p:txBody>
      </p:sp>
      <p:sp>
        <p:nvSpPr>
          <p:cNvPr id="2081" name="Google Shape;2081;p419"/>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Substance Use Disorder and Survivors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85" name="Shape 2085"/>
        <p:cNvGrpSpPr/>
        <p:nvPr/>
      </p:nvGrpSpPr>
      <p:grpSpPr>
        <a:xfrm>
          <a:off x="0" y="0"/>
          <a:ext cx="0" cy="0"/>
          <a:chOff x="0" y="0"/>
          <a:chExt cx="0" cy="0"/>
        </a:xfrm>
      </p:grpSpPr>
      <p:sp>
        <p:nvSpPr>
          <p:cNvPr id="2086" name="Google Shape;2086;p420"/>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Substance Use Disorder and Survivors</a:t>
            </a:r>
            <a:endParaRPr/>
          </a:p>
        </p:txBody>
      </p:sp>
      <p:sp>
        <p:nvSpPr>
          <p:cNvPr id="2087" name="Google Shape;2087;p420"/>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300">
                <a:solidFill>
                  <a:schemeClr val="lt1"/>
                </a:solidFill>
                <a:latin typeface="Rubik"/>
                <a:ea typeface="Rubik"/>
                <a:cs typeface="Rubik"/>
                <a:sym typeface="Rubik"/>
              </a:rPr>
              <a:t>Survivors often turn to substances for several reasons:</a:t>
            </a:r>
            <a:endParaRPr sz="2300">
              <a:solidFill>
                <a:schemeClr val="lt1"/>
              </a:solidFill>
              <a:latin typeface="Rubik"/>
              <a:ea typeface="Rubik"/>
              <a:cs typeface="Rubik"/>
              <a:sym typeface="Rubik"/>
            </a:endParaRPr>
          </a:p>
          <a:p>
            <a:pPr indent="0" lvl="0" marL="0" rtl="0" algn="l">
              <a:spcBef>
                <a:spcPts val="0"/>
              </a:spcBef>
              <a:spcAft>
                <a:spcPts val="0"/>
              </a:spcAft>
              <a:buClr>
                <a:schemeClr val="dk1"/>
              </a:buClr>
              <a:buSzPts val="1100"/>
              <a:buFont typeface="Arial"/>
              <a:buNone/>
            </a:pPr>
            <a:r>
              <a:t/>
            </a:r>
            <a:endParaRPr sz="2300">
              <a:solidFill>
                <a:schemeClr val="lt1"/>
              </a:solidFill>
              <a:latin typeface="Rubik"/>
              <a:ea typeface="Rubik"/>
              <a:cs typeface="Rubik"/>
              <a:sym typeface="Rubik"/>
            </a:endParaRPr>
          </a:p>
          <a:p>
            <a:pPr indent="-374650" lvl="0" marL="457200" rtl="0" algn="l">
              <a:spcBef>
                <a:spcPts val="0"/>
              </a:spcBef>
              <a:spcAft>
                <a:spcPts val="0"/>
              </a:spcAft>
              <a:buClr>
                <a:schemeClr val="lt1"/>
              </a:buClr>
              <a:buSzPts val="2300"/>
              <a:buFont typeface="Rubik"/>
              <a:buChar char="●"/>
            </a:pPr>
            <a:r>
              <a:rPr lang="en" sz="2300">
                <a:solidFill>
                  <a:schemeClr val="lt1"/>
                </a:solidFill>
                <a:latin typeface="Rubik"/>
                <a:ea typeface="Rubik"/>
                <a:cs typeface="Rubik"/>
                <a:sym typeface="Rubik"/>
              </a:rPr>
              <a:t>A coping mechanism or escape from trauma</a:t>
            </a:r>
            <a:endParaRPr sz="2300">
              <a:solidFill>
                <a:schemeClr val="lt1"/>
              </a:solidFill>
              <a:latin typeface="Rubik"/>
              <a:ea typeface="Rubik"/>
              <a:cs typeface="Rubik"/>
              <a:sym typeface="Rubik"/>
            </a:endParaRPr>
          </a:p>
          <a:p>
            <a:pPr indent="-374650" lvl="0" marL="457200" rtl="0" algn="l">
              <a:spcBef>
                <a:spcPts val="0"/>
              </a:spcBef>
              <a:spcAft>
                <a:spcPts val="0"/>
              </a:spcAft>
              <a:buClr>
                <a:schemeClr val="lt1"/>
              </a:buClr>
              <a:buSzPts val="2300"/>
              <a:buFont typeface="Rubik"/>
              <a:buChar char="●"/>
            </a:pPr>
            <a:r>
              <a:rPr lang="en" sz="2300">
                <a:solidFill>
                  <a:schemeClr val="lt1"/>
                </a:solidFill>
                <a:latin typeface="Rubik"/>
                <a:ea typeface="Rubik"/>
                <a:cs typeface="Rubik"/>
                <a:sym typeface="Rubik"/>
              </a:rPr>
              <a:t>Reducing feelings of isolation or loneliness</a:t>
            </a:r>
            <a:endParaRPr sz="2300">
              <a:solidFill>
                <a:schemeClr val="lt1"/>
              </a:solidFill>
              <a:latin typeface="Rubik"/>
              <a:ea typeface="Rubik"/>
              <a:cs typeface="Rubik"/>
              <a:sym typeface="Rubik"/>
            </a:endParaRPr>
          </a:p>
          <a:p>
            <a:pPr indent="-374650" lvl="0" marL="457200" rtl="0" algn="l">
              <a:spcBef>
                <a:spcPts val="0"/>
              </a:spcBef>
              <a:spcAft>
                <a:spcPts val="0"/>
              </a:spcAft>
              <a:buClr>
                <a:schemeClr val="lt1"/>
              </a:buClr>
              <a:buSzPts val="2300"/>
              <a:buFont typeface="Rubik"/>
              <a:buChar char="●"/>
            </a:pPr>
            <a:r>
              <a:rPr lang="en" sz="2300">
                <a:solidFill>
                  <a:schemeClr val="lt1"/>
                </a:solidFill>
                <a:latin typeface="Rubik"/>
                <a:ea typeface="Rubik"/>
                <a:cs typeface="Rubik"/>
                <a:sym typeface="Rubik"/>
              </a:rPr>
              <a:t>Self-medication</a:t>
            </a:r>
            <a:endParaRPr sz="2300">
              <a:solidFill>
                <a:schemeClr val="lt1"/>
              </a:solidFill>
              <a:latin typeface="Rubik"/>
              <a:ea typeface="Rubik"/>
              <a:cs typeface="Rubik"/>
              <a:sym typeface="Rubik"/>
            </a:endParaRPr>
          </a:p>
          <a:p>
            <a:pPr indent="-374650" lvl="0" marL="457200" rtl="0" algn="l">
              <a:spcBef>
                <a:spcPts val="0"/>
              </a:spcBef>
              <a:spcAft>
                <a:spcPts val="0"/>
              </a:spcAft>
              <a:buClr>
                <a:schemeClr val="lt1"/>
              </a:buClr>
              <a:buSzPts val="2300"/>
              <a:buFont typeface="Rubik"/>
              <a:buChar char="●"/>
            </a:pPr>
            <a:r>
              <a:rPr lang="en" sz="2300">
                <a:solidFill>
                  <a:schemeClr val="lt1"/>
                </a:solidFill>
                <a:latin typeface="Rubik"/>
                <a:ea typeface="Rubik"/>
                <a:cs typeface="Rubik"/>
                <a:sym typeface="Rubik"/>
              </a:rPr>
              <a:t>Boost confidence and self-esteem</a:t>
            </a:r>
            <a:endParaRPr sz="2300">
              <a:solidFill>
                <a:schemeClr val="lt1"/>
              </a:solidFill>
              <a:latin typeface="Rubik"/>
              <a:ea typeface="Rubik"/>
              <a:cs typeface="Rubik"/>
              <a:sym typeface="Rubik"/>
            </a:endParaRPr>
          </a:p>
          <a:p>
            <a:pPr indent="-374650" lvl="0" marL="457200" rtl="0" algn="l">
              <a:spcBef>
                <a:spcPts val="0"/>
              </a:spcBef>
              <a:spcAft>
                <a:spcPts val="0"/>
              </a:spcAft>
              <a:buClr>
                <a:schemeClr val="lt1"/>
              </a:buClr>
              <a:buSzPts val="2300"/>
              <a:buFont typeface="Rubik"/>
              <a:buChar char="●"/>
            </a:pPr>
            <a:r>
              <a:rPr lang="en" sz="2300">
                <a:solidFill>
                  <a:schemeClr val="lt1"/>
                </a:solidFill>
                <a:latin typeface="Rubik"/>
                <a:ea typeface="Rubik"/>
                <a:cs typeface="Rubik"/>
                <a:sym typeface="Rubik"/>
              </a:rPr>
              <a:t>Self-harm or self-destructive behavior</a:t>
            </a:r>
            <a:endParaRPr sz="2300">
              <a:solidFill>
                <a:schemeClr val="lt1"/>
              </a:solidFill>
              <a:latin typeface="Rubik"/>
              <a:ea typeface="Rubik"/>
              <a:cs typeface="Rubik"/>
              <a:sym typeface="Rubik"/>
            </a:endParaRPr>
          </a:p>
          <a:p>
            <a:pPr indent="0" lvl="0" marL="0" rtl="0" algn="l">
              <a:spcBef>
                <a:spcPts val="0"/>
              </a:spcBef>
              <a:spcAft>
                <a:spcPts val="0"/>
              </a:spcAft>
              <a:buClr>
                <a:schemeClr val="dk1"/>
              </a:buClr>
              <a:buSzPts val="1100"/>
              <a:buFont typeface="Arial"/>
              <a:buNone/>
            </a:pPr>
            <a:r>
              <a:t/>
            </a:r>
            <a:endParaRPr sz="1700">
              <a:solidFill>
                <a:schemeClr val="dk1"/>
              </a:solidFill>
              <a:latin typeface="Arial"/>
              <a:ea typeface="Arial"/>
              <a:cs typeface="Arial"/>
              <a:sym typeface="Arial"/>
            </a:endParaRPr>
          </a:p>
          <a:p>
            <a:pPr indent="0" lvl="0" marL="0" rtl="0" algn="l">
              <a:spcBef>
                <a:spcPts val="1400"/>
              </a:spcBef>
              <a:spcAft>
                <a:spcPts val="0"/>
              </a:spcAft>
              <a:buNone/>
            </a:pPr>
            <a:r>
              <a:t/>
            </a:r>
            <a:endParaRPr b="1">
              <a:solidFill>
                <a:schemeClr val="dk1"/>
              </a:solidFill>
              <a:highlight>
                <a:srgbClr val="FFFFFF"/>
              </a:highlight>
              <a:latin typeface="Rubik"/>
              <a:ea typeface="Rubik"/>
              <a:cs typeface="Rubik"/>
              <a:sym typeface="Rubik"/>
            </a:endParaRPr>
          </a:p>
          <a:p>
            <a:pPr indent="0" lvl="0" marL="0" rtl="0" algn="l">
              <a:spcBef>
                <a:spcPts val="140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1" name="Shape 2091"/>
        <p:cNvGrpSpPr/>
        <p:nvPr/>
      </p:nvGrpSpPr>
      <p:grpSpPr>
        <a:xfrm>
          <a:off x="0" y="0"/>
          <a:ext cx="0" cy="0"/>
          <a:chOff x="0" y="0"/>
          <a:chExt cx="0" cy="0"/>
        </a:xfrm>
      </p:grpSpPr>
      <p:pic>
        <p:nvPicPr>
          <p:cNvPr id="2092" name="Google Shape;2092;p421"/>
          <p:cNvPicPr preferRelativeResize="0"/>
          <p:nvPr/>
        </p:nvPicPr>
        <p:blipFill>
          <a:blip r:embed="rId3">
            <a:alphaModFix/>
          </a:blip>
          <a:stretch>
            <a:fillRect/>
          </a:stretch>
        </p:blipFill>
        <p:spPr>
          <a:xfrm>
            <a:off x="1524000" y="33338"/>
            <a:ext cx="6096000" cy="5076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6" name="Shape 2096"/>
        <p:cNvGrpSpPr/>
        <p:nvPr/>
      </p:nvGrpSpPr>
      <p:grpSpPr>
        <a:xfrm>
          <a:off x="0" y="0"/>
          <a:ext cx="0" cy="0"/>
          <a:chOff x="0" y="0"/>
          <a:chExt cx="0" cy="0"/>
        </a:xfrm>
      </p:grpSpPr>
      <p:pic>
        <p:nvPicPr>
          <p:cNvPr id="2097" name="Google Shape;2097;p422"/>
          <p:cNvPicPr preferRelativeResize="0"/>
          <p:nvPr/>
        </p:nvPicPr>
        <p:blipFill>
          <a:blip r:embed="rId3">
            <a:alphaModFix/>
          </a:blip>
          <a:stretch>
            <a:fillRect/>
          </a:stretch>
        </p:blipFill>
        <p:spPr>
          <a:xfrm>
            <a:off x="2860325" y="152400"/>
            <a:ext cx="3733800"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1" name="Shape 2101"/>
        <p:cNvGrpSpPr/>
        <p:nvPr/>
      </p:nvGrpSpPr>
      <p:grpSpPr>
        <a:xfrm>
          <a:off x="0" y="0"/>
          <a:ext cx="0" cy="0"/>
          <a:chOff x="0" y="0"/>
          <a:chExt cx="0" cy="0"/>
        </a:xfrm>
      </p:grpSpPr>
      <p:sp>
        <p:nvSpPr>
          <p:cNvPr id="2102" name="Google Shape;2102;p423"/>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BARRIERS TO SERVICES</a:t>
            </a:r>
            <a:endParaRPr/>
          </a:p>
        </p:txBody>
      </p:sp>
      <p:sp>
        <p:nvSpPr>
          <p:cNvPr id="2103" name="Google Shape;2103;p423"/>
          <p:cNvSpPr txBox="1"/>
          <p:nvPr>
            <p:ph idx="1" type="body"/>
          </p:nvPr>
        </p:nvSpPr>
        <p:spPr>
          <a:xfrm>
            <a:off x="311700" y="1104650"/>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Rubik"/>
                <a:ea typeface="Rubik"/>
                <a:cs typeface="Rubik"/>
                <a:sym typeface="Rubik"/>
              </a:rPr>
              <a:t>STRUCTURAL BARRIERS</a:t>
            </a:r>
            <a:endParaRPr b="1" u="sng">
              <a:latin typeface="Rubik"/>
              <a:ea typeface="Rubik"/>
              <a:cs typeface="Rubik"/>
              <a:sym typeface="Rubik"/>
            </a:endParaRPr>
          </a:p>
          <a:p>
            <a:pPr indent="-342900" lvl="0" marL="457200" rtl="0" algn="l">
              <a:spcBef>
                <a:spcPts val="1600"/>
              </a:spcBef>
              <a:spcAft>
                <a:spcPts val="0"/>
              </a:spcAft>
              <a:buSzPts val="1800"/>
              <a:buChar char="❏"/>
            </a:pPr>
            <a:r>
              <a:rPr lang="en"/>
              <a:t>Lack of child-care</a:t>
            </a:r>
            <a:endParaRPr/>
          </a:p>
          <a:p>
            <a:pPr indent="-342900" lvl="0" marL="457200" rtl="0" algn="l">
              <a:spcBef>
                <a:spcPts val="0"/>
              </a:spcBef>
              <a:spcAft>
                <a:spcPts val="0"/>
              </a:spcAft>
              <a:buSzPts val="1800"/>
              <a:buChar char="❏"/>
            </a:pPr>
            <a:r>
              <a:rPr lang="en"/>
              <a:t>Unsafe or indiscreet locations</a:t>
            </a:r>
            <a:endParaRPr/>
          </a:p>
          <a:p>
            <a:pPr indent="-342900" lvl="0" marL="457200" rtl="0" algn="l">
              <a:spcBef>
                <a:spcPts val="0"/>
              </a:spcBef>
              <a:spcAft>
                <a:spcPts val="0"/>
              </a:spcAft>
              <a:buSzPts val="1800"/>
              <a:buChar char="❏"/>
            </a:pPr>
            <a:r>
              <a:rPr lang="en"/>
              <a:t>Rigid service schedules, long waits, bureaucratic hurdles</a:t>
            </a:r>
            <a:endParaRPr/>
          </a:p>
          <a:p>
            <a:pPr indent="-342900" lvl="0" marL="457200" rtl="0" algn="l">
              <a:spcBef>
                <a:spcPts val="0"/>
              </a:spcBef>
              <a:spcAft>
                <a:spcPts val="0"/>
              </a:spcAft>
              <a:buSzPts val="1800"/>
              <a:buChar char="❏"/>
            </a:pPr>
            <a:r>
              <a:rPr lang="en"/>
              <a:t>Lack of sufficient services provisions</a:t>
            </a:r>
            <a:endParaRPr/>
          </a:p>
        </p:txBody>
      </p:sp>
      <p:sp>
        <p:nvSpPr>
          <p:cNvPr id="2104" name="Google Shape;2104;p423"/>
          <p:cNvSpPr txBox="1"/>
          <p:nvPr/>
        </p:nvSpPr>
        <p:spPr>
          <a:xfrm>
            <a:off x="4918225" y="1151350"/>
            <a:ext cx="3914100" cy="257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800" u="sng">
                <a:solidFill>
                  <a:schemeClr val="dk1"/>
                </a:solidFill>
                <a:latin typeface="Rubik SemiBold"/>
                <a:ea typeface="Rubik SemiBold"/>
                <a:cs typeface="Rubik SemiBold"/>
                <a:sym typeface="Rubik SemiBold"/>
              </a:rPr>
              <a:t>PERSONAL BARRIERS</a:t>
            </a:r>
            <a:endParaRPr sz="1800" u="sng">
              <a:solidFill>
                <a:schemeClr val="dk1"/>
              </a:solidFill>
              <a:latin typeface="Rubik SemiBold"/>
              <a:ea typeface="Rubik SemiBold"/>
              <a:cs typeface="Rubik SemiBold"/>
              <a:sym typeface="Rubik SemiBold"/>
            </a:endParaRPr>
          </a:p>
          <a:p>
            <a:pPr indent="-342900" lvl="0" marL="457200" rtl="0" algn="l">
              <a:lnSpc>
                <a:spcPct val="115000"/>
              </a:lnSpc>
              <a:spcBef>
                <a:spcPts val="1600"/>
              </a:spcBef>
              <a:spcAft>
                <a:spcPts val="0"/>
              </a:spcAft>
              <a:buClr>
                <a:schemeClr val="dk1"/>
              </a:buClr>
              <a:buSzPts val="1800"/>
              <a:buFont typeface="Rubik SemiBold"/>
              <a:buChar char="❏"/>
            </a:pPr>
            <a:r>
              <a:rPr lang="en" sz="1800">
                <a:solidFill>
                  <a:schemeClr val="dk1"/>
                </a:solidFill>
                <a:latin typeface="Rubik SemiBold"/>
                <a:ea typeface="Rubik SemiBold"/>
                <a:cs typeface="Rubik SemiBold"/>
                <a:sym typeface="Rubik SemiBold"/>
              </a:rPr>
              <a:t>Fear of partner violence</a:t>
            </a:r>
            <a:endParaRPr sz="1800">
              <a:solidFill>
                <a:schemeClr val="dk1"/>
              </a:solidFill>
              <a:latin typeface="Rubik SemiBold"/>
              <a:ea typeface="Rubik SemiBold"/>
              <a:cs typeface="Rubik SemiBold"/>
              <a:sym typeface="Rubik SemiBold"/>
            </a:endParaRPr>
          </a:p>
          <a:p>
            <a:pPr indent="-342900" lvl="0" marL="457200" rtl="0" algn="l">
              <a:lnSpc>
                <a:spcPct val="115000"/>
              </a:lnSpc>
              <a:spcBef>
                <a:spcPts val="0"/>
              </a:spcBef>
              <a:spcAft>
                <a:spcPts val="0"/>
              </a:spcAft>
              <a:buClr>
                <a:schemeClr val="dk1"/>
              </a:buClr>
              <a:buSzPts val="1800"/>
              <a:buFont typeface="Rubik SemiBold"/>
              <a:buChar char="❏"/>
            </a:pPr>
            <a:r>
              <a:rPr lang="en" sz="1800">
                <a:solidFill>
                  <a:schemeClr val="dk1"/>
                </a:solidFill>
                <a:latin typeface="Rubik SemiBold"/>
                <a:ea typeface="Rubik SemiBold"/>
                <a:cs typeface="Rubik SemiBold"/>
                <a:sym typeface="Rubik SemiBold"/>
              </a:rPr>
              <a:t>Fear of losing their children to government bodies</a:t>
            </a:r>
            <a:endParaRPr sz="1800">
              <a:solidFill>
                <a:schemeClr val="dk1"/>
              </a:solidFill>
              <a:latin typeface="Rubik SemiBold"/>
              <a:ea typeface="Rubik SemiBold"/>
              <a:cs typeface="Rubik SemiBold"/>
              <a:sym typeface="Rubik SemiBold"/>
            </a:endParaRPr>
          </a:p>
          <a:p>
            <a:pPr indent="-342900" lvl="0" marL="457200" rtl="0" algn="l">
              <a:lnSpc>
                <a:spcPct val="115000"/>
              </a:lnSpc>
              <a:spcBef>
                <a:spcPts val="0"/>
              </a:spcBef>
              <a:spcAft>
                <a:spcPts val="0"/>
              </a:spcAft>
              <a:buClr>
                <a:schemeClr val="dk1"/>
              </a:buClr>
              <a:buSzPts val="1800"/>
              <a:buFont typeface="Rubik SemiBold"/>
              <a:buChar char="❏"/>
            </a:pPr>
            <a:r>
              <a:rPr lang="en" sz="1800">
                <a:solidFill>
                  <a:schemeClr val="dk1"/>
                </a:solidFill>
                <a:latin typeface="Rubik SemiBold"/>
                <a:ea typeface="Rubik SemiBold"/>
                <a:cs typeface="Rubik SemiBold"/>
                <a:sym typeface="Rubik SemiBold"/>
              </a:rPr>
              <a:t>Personal financial concerns</a:t>
            </a:r>
            <a:endParaRPr sz="1800">
              <a:solidFill>
                <a:schemeClr val="dk1"/>
              </a:solidFill>
              <a:latin typeface="Rubik SemiBold"/>
              <a:ea typeface="Rubik SemiBold"/>
              <a:cs typeface="Rubik SemiBold"/>
              <a:sym typeface="Rubik SemiBold"/>
            </a:endParaRPr>
          </a:p>
          <a:p>
            <a:pPr indent="-342900" lvl="0" marL="457200" rtl="0" algn="l">
              <a:lnSpc>
                <a:spcPct val="115000"/>
              </a:lnSpc>
              <a:spcBef>
                <a:spcPts val="0"/>
              </a:spcBef>
              <a:spcAft>
                <a:spcPts val="0"/>
              </a:spcAft>
              <a:buClr>
                <a:schemeClr val="dk1"/>
              </a:buClr>
              <a:buSzPts val="1800"/>
              <a:buFont typeface="Rubik SemiBold"/>
              <a:buChar char="❏"/>
            </a:pPr>
            <a:r>
              <a:rPr lang="en" sz="1800">
                <a:solidFill>
                  <a:schemeClr val="dk1"/>
                </a:solidFill>
                <a:latin typeface="Rubik SemiBold"/>
                <a:ea typeface="Rubik SemiBold"/>
                <a:cs typeface="Rubik SemiBold"/>
                <a:sym typeface="Rubik SemiBold"/>
              </a:rPr>
              <a:t>Fear of losing their partnership</a:t>
            </a:r>
            <a:endParaRPr>
              <a:latin typeface="Rubik SemiBold"/>
              <a:ea typeface="Rubik SemiBold"/>
              <a:cs typeface="Rubik SemiBold"/>
              <a:sym typeface="Rubik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08" name="Shape 2108"/>
        <p:cNvGrpSpPr/>
        <p:nvPr/>
      </p:nvGrpSpPr>
      <p:grpSpPr>
        <a:xfrm>
          <a:off x="0" y="0"/>
          <a:ext cx="0" cy="0"/>
          <a:chOff x="0" y="0"/>
          <a:chExt cx="0" cy="0"/>
        </a:xfrm>
      </p:grpSpPr>
      <p:pic>
        <p:nvPicPr>
          <p:cNvPr id="2109" name="Google Shape;2109;p424"/>
          <p:cNvPicPr preferRelativeResize="0"/>
          <p:nvPr/>
        </p:nvPicPr>
        <p:blipFill>
          <a:blip r:embed="rId3">
            <a:alphaModFix/>
          </a:blip>
          <a:stretch>
            <a:fillRect/>
          </a:stretch>
        </p:blipFill>
        <p:spPr>
          <a:xfrm>
            <a:off x="1023319" y="0"/>
            <a:ext cx="7097362"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03" name="Shape 1903"/>
        <p:cNvGrpSpPr/>
        <p:nvPr/>
      </p:nvGrpSpPr>
      <p:grpSpPr>
        <a:xfrm>
          <a:off x="0" y="0"/>
          <a:ext cx="0" cy="0"/>
          <a:chOff x="0" y="0"/>
          <a:chExt cx="0" cy="0"/>
        </a:xfrm>
      </p:grpSpPr>
      <p:sp>
        <p:nvSpPr>
          <p:cNvPr id="1904" name="Google Shape;1904;p398"/>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HARM REDUCTION </a:t>
            </a:r>
            <a:r>
              <a:rPr lang="en">
                <a:highlight>
                  <a:srgbClr val="FFF200"/>
                </a:highlight>
              </a:rPr>
              <a:t> </a:t>
            </a:r>
            <a:r>
              <a:rPr lang="en">
                <a:solidFill>
                  <a:srgbClr val="000000"/>
                </a:solidFill>
                <a:highlight>
                  <a:srgbClr val="FFF200"/>
                </a:highlight>
              </a:rPr>
              <a:t>APPROACH</a:t>
            </a:r>
            <a:r>
              <a:rPr lang="en" sz="100">
                <a:highlight>
                  <a:srgbClr val="FFF200"/>
                </a:highlight>
              </a:rPr>
              <a:t>.        ..</a:t>
            </a:r>
            <a:endParaRPr sz="100">
              <a:highlight>
                <a:srgbClr val="FFF200"/>
              </a:highlight>
            </a:endParaRPr>
          </a:p>
        </p:txBody>
      </p:sp>
      <p:sp>
        <p:nvSpPr>
          <p:cNvPr id="1905" name="Google Shape;1905;p398"/>
          <p:cNvSpPr txBox="1"/>
          <p:nvPr>
            <p:ph idx="4294967295" type="body"/>
          </p:nvPr>
        </p:nvSpPr>
        <p:spPr>
          <a:xfrm>
            <a:off x="50450" y="1161275"/>
            <a:ext cx="9059100" cy="104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ubik"/>
                <a:ea typeface="Rubik"/>
                <a:cs typeface="Rubik"/>
                <a:sym typeface="Rubik"/>
              </a:rPr>
              <a:t>Harm reduction utilizes a spectrum of strategies to reduce the negative consequences associated with drug use, sex work, and other behaviors.</a:t>
            </a:r>
            <a:endParaRPr>
              <a:solidFill>
                <a:schemeClr val="lt1"/>
              </a:solidFill>
            </a:endParaRPr>
          </a:p>
        </p:txBody>
      </p:sp>
      <p:sp>
        <p:nvSpPr>
          <p:cNvPr id="1906" name="Google Shape;1906;p398"/>
          <p:cNvSpPr/>
          <p:nvPr/>
        </p:nvSpPr>
        <p:spPr>
          <a:xfrm>
            <a:off x="500600" y="2254825"/>
            <a:ext cx="2357400" cy="22689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latin typeface="Rubik"/>
                <a:ea typeface="Rubik"/>
                <a:cs typeface="Rubik"/>
                <a:sym typeface="Rubik"/>
              </a:rPr>
              <a:t>SAFER TECHNIQUES</a:t>
            </a:r>
            <a:endParaRPr b="1" sz="2600">
              <a:latin typeface="Rubik"/>
              <a:ea typeface="Rubik"/>
              <a:cs typeface="Rubik"/>
              <a:sym typeface="Rubik"/>
            </a:endParaRPr>
          </a:p>
        </p:txBody>
      </p:sp>
      <p:sp>
        <p:nvSpPr>
          <p:cNvPr id="1907" name="Google Shape;1907;p398"/>
          <p:cNvSpPr/>
          <p:nvPr/>
        </p:nvSpPr>
        <p:spPr>
          <a:xfrm>
            <a:off x="3393288" y="2254843"/>
            <a:ext cx="2357400" cy="22689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ubik"/>
                <a:ea typeface="Rubik"/>
                <a:cs typeface="Rubik"/>
                <a:sym typeface="Rubik"/>
              </a:rPr>
              <a:t>MANAGED USE</a:t>
            </a:r>
            <a:endParaRPr/>
          </a:p>
        </p:txBody>
      </p:sp>
      <p:sp>
        <p:nvSpPr>
          <p:cNvPr id="1908" name="Google Shape;1908;p398"/>
          <p:cNvSpPr/>
          <p:nvPr/>
        </p:nvSpPr>
        <p:spPr>
          <a:xfrm>
            <a:off x="6286004" y="2254843"/>
            <a:ext cx="2357400" cy="22689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ubik"/>
                <a:ea typeface="Rubik"/>
                <a:cs typeface="Rubik"/>
                <a:sym typeface="Rubik"/>
              </a:rPr>
              <a:t>ABSTINENCE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3" name="Shape 2113"/>
        <p:cNvGrpSpPr/>
        <p:nvPr/>
      </p:nvGrpSpPr>
      <p:grpSpPr>
        <a:xfrm>
          <a:off x="0" y="0"/>
          <a:ext cx="0" cy="0"/>
          <a:chOff x="0" y="0"/>
          <a:chExt cx="0" cy="0"/>
        </a:xfrm>
      </p:grpSpPr>
      <p:sp>
        <p:nvSpPr>
          <p:cNvPr id="2114" name="Google Shape;2114;p425"/>
          <p:cNvSpPr txBox="1"/>
          <p:nvPr>
            <p:ph type="title"/>
          </p:nvPr>
        </p:nvSpPr>
        <p:spPr>
          <a:xfrm>
            <a:off x="623400" y="872025"/>
            <a:ext cx="7899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DISCUSSION</a:t>
            </a:r>
            <a:endParaRPr/>
          </a:p>
        </p:txBody>
      </p:sp>
      <p:sp>
        <p:nvSpPr>
          <p:cNvPr id="2115" name="Google Shape;2115;p425"/>
          <p:cNvSpPr txBox="1"/>
          <p:nvPr>
            <p:ph idx="1" type="body"/>
          </p:nvPr>
        </p:nvSpPr>
        <p:spPr>
          <a:xfrm>
            <a:off x="1000200" y="1591975"/>
            <a:ext cx="7288500" cy="263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a:t>
            </a:r>
            <a:r>
              <a:rPr lang="en">
                <a:highlight>
                  <a:srgbClr val="FFF200"/>
                </a:highlight>
              </a:rPr>
              <a:t>COMPOUNDING FACTORS</a:t>
            </a:r>
            <a:r>
              <a:rPr lang="en"/>
              <a:t> DO YOU SEE YOUR PARTICIPANTS WHO ARE SURVIVORS EXPERIENCE THE MOST?</a:t>
            </a:r>
            <a:endParaRPr/>
          </a:p>
          <a:p>
            <a:pPr indent="-342900" lvl="0" marL="457200" rtl="0" algn="l">
              <a:spcBef>
                <a:spcPts val="1600"/>
              </a:spcBef>
              <a:spcAft>
                <a:spcPts val="0"/>
              </a:spcAft>
              <a:buSzPts val="1800"/>
              <a:buChar char="❏"/>
            </a:pPr>
            <a:r>
              <a:rPr lang="en"/>
              <a:t>WHAT ARE THE IMPACTS?</a:t>
            </a:r>
            <a:endParaRPr/>
          </a:p>
          <a:p>
            <a:pPr indent="-342900" lvl="0" marL="457200" rtl="0" algn="l">
              <a:spcBef>
                <a:spcPts val="0"/>
              </a:spcBef>
              <a:spcAft>
                <a:spcPts val="0"/>
              </a:spcAft>
              <a:buSzPts val="1800"/>
              <a:buChar char="❏"/>
            </a:pPr>
            <a:r>
              <a:rPr lang="en"/>
              <a:t>WHAT OTHER DISPARITIES DO YOU SEE MOST?</a:t>
            </a:r>
            <a:endParaRPr/>
          </a:p>
          <a:p>
            <a:pPr indent="0" lvl="0" marL="457200" rtl="0" algn="l">
              <a:spcBef>
                <a:spcPts val="1600"/>
              </a:spcBef>
              <a:spcAft>
                <a:spcPts val="16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9" name="Shape 2119"/>
        <p:cNvGrpSpPr/>
        <p:nvPr/>
      </p:nvGrpSpPr>
      <p:grpSpPr>
        <a:xfrm>
          <a:off x="0" y="0"/>
          <a:ext cx="0" cy="0"/>
          <a:chOff x="0" y="0"/>
          <a:chExt cx="0" cy="0"/>
        </a:xfrm>
      </p:grpSpPr>
      <p:sp>
        <p:nvSpPr>
          <p:cNvPr id="2120" name="Google Shape;2120;p426"/>
          <p:cNvSpPr txBox="1"/>
          <p:nvPr>
            <p:ph type="title"/>
          </p:nvPr>
        </p:nvSpPr>
        <p:spPr>
          <a:xfrm>
            <a:off x="45175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000000"/>
                </a:solidFill>
                <a:latin typeface="Rubik SemiBold"/>
                <a:ea typeface="Rubik SemiBold"/>
                <a:cs typeface="Rubik SemiBold"/>
                <a:sym typeface="Rubik SemiBold"/>
              </a:rPr>
              <a:t>Housing and Survivors who Use Drugs</a:t>
            </a:r>
            <a:endParaRPr sz="3200">
              <a:solidFill>
                <a:srgbClr val="000000"/>
              </a:solidFill>
              <a:latin typeface="Rubik SemiBold"/>
              <a:ea typeface="Rubik SemiBold"/>
              <a:cs typeface="Rubik SemiBold"/>
              <a:sym typeface="Rubik SemiBold"/>
            </a:endParaRPr>
          </a:p>
          <a:p>
            <a:pPr indent="0" lvl="0" marL="0" rtl="0" algn="ctr">
              <a:spcBef>
                <a:spcPts val="0"/>
              </a:spcBef>
              <a:spcAft>
                <a:spcPts val="0"/>
              </a:spcAft>
              <a:buNone/>
            </a:pPr>
            <a:r>
              <a:rPr lang="en" sz="3200">
                <a:solidFill>
                  <a:srgbClr val="000000"/>
                </a:solidFill>
                <a:latin typeface="Rubik SemiBold"/>
                <a:ea typeface="Rubik SemiBold"/>
                <a:cs typeface="Rubik SemiBold"/>
                <a:sym typeface="Rubik SemiBold"/>
              </a:rPr>
              <a:t>Opportunities for </a:t>
            </a:r>
            <a:r>
              <a:rPr lang="en" sz="3200">
                <a:solidFill>
                  <a:srgbClr val="000000"/>
                </a:solidFill>
                <a:latin typeface="Rubik SemiBold"/>
                <a:ea typeface="Rubik SemiBold"/>
                <a:cs typeface="Rubik SemiBold"/>
                <a:sym typeface="Rubik SemiBold"/>
              </a:rPr>
              <a:t>Engagement</a:t>
            </a:r>
            <a:r>
              <a:rPr lang="en" sz="3200">
                <a:solidFill>
                  <a:srgbClr val="000000"/>
                </a:solidFill>
                <a:latin typeface="Rubik SemiBold"/>
                <a:ea typeface="Rubik SemiBold"/>
                <a:cs typeface="Rubik SemiBold"/>
                <a:sym typeface="Rubik SemiBold"/>
              </a:rPr>
              <a:t> </a:t>
            </a:r>
            <a:endParaRPr sz="3200">
              <a:solidFill>
                <a:srgbClr val="000000"/>
              </a:solidFill>
              <a:latin typeface="Rubik SemiBold"/>
              <a:ea typeface="Rubik SemiBold"/>
              <a:cs typeface="Rubik SemiBold"/>
              <a:sym typeface="Rubik SemiBold"/>
            </a:endParaRPr>
          </a:p>
          <a:p>
            <a:pPr indent="0" lvl="0" marL="0" rtl="0" algn="ctr">
              <a:spcBef>
                <a:spcPts val="0"/>
              </a:spcBef>
              <a:spcAft>
                <a:spcPts val="0"/>
              </a:spcAft>
              <a:buNone/>
            </a:pPr>
            <a:r>
              <a:rPr lang="en" sz="3200">
                <a:solidFill>
                  <a:srgbClr val="000000"/>
                </a:solidFill>
                <a:latin typeface="Rubik SemiBold"/>
                <a:ea typeface="Rubik SemiBold"/>
                <a:cs typeface="Rubik SemiBold"/>
                <a:sym typeface="Rubik SemiBold"/>
              </a:rPr>
              <a:t>and Harm Reduction</a:t>
            </a:r>
            <a:endParaRPr sz="3200">
              <a:solidFill>
                <a:srgbClr val="000000"/>
              </a:solidFill>
              <a:latin typeface="Rubik SemiBold"/>
              <a:ea typeface="Rubik SemiBold"/>
              <a:cs typeface="Rubik SemiBold"/>
              <a:sym typeface="Rubik SemiBold"/>
            </a:endParaRPr>
          </a:p>
          <a:p>
            <a:pPr indent="0" lvl="0" marL="0" rtl="0" algn="l">
              <a:spcBef>
                <a:spcPts val="0"/>
              </a:spcBef>
              <a:spcAft>
                <a:spcPts val="0"/>
              </a:spcAft>
              <a:buNone/>
            </a:pPr>
            <a:r>
              <a:t/>
            </a:r>
            <a:endParaRPr sz="3200">
              <a:solidFill>
                <a:srgbClr val="000000"/>
              </a:solidFill>
              <a:latin typeface="Rubik SemiBold"/>
              <a:ea typeface="Rubik SemiBold"/>
              <a:cs typeface="Rubik SemiBold"/>
              <a:sym typeface="Rubik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pic>
        <p:nvPicPr>
          <p:cNvPr id="2125" name="Google Shape;2125;p427"/>
          <p:cNvPicPr preferRelativeResize="0"/>
          <p:nvPr/>
        </p:nvPicPr>
        <p:blipFill>
          <a:blip r:embed="rId3">
            <a:alphaModFix/>
          </a:blip>
          <a:stretch>
            <a:fillRect/>
          </a:stretch>
        </p:blipFill>
        <p:spPr>
          <a:xfrm>
            <a:off x="1524000" y="751550"/>
            <a:ext cx="6096000" cy="3333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9" name="Shape 2129"/>
        <p:cNvGrpSpPr/>
        <p:nvPr/>
      </p:nvGrpSpPr>
      <p:grpSpPr>
        <a:xfrm>
          <a:off x="0" y="0"/>
          <a:ext cx="0" cy="0"/>
          <a:chOff x="0" y="0"/>
          <a:chExt cx="0" cy="0"/>
        </a:xfrm>
      </p:grpSpPr>
      <p:sp>
        <p:nvSpPr>
          <p:cNvPr id="2130" name="Google Shape;2130;p428"/>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WOMEN AND DRUG USE</a:t>
            </a:r>
            <a:endParaRPr/>
          </a:p>
        </p:txBody>
      </p:sp>
      <p:sp>
        <p:nvSpPr>
          <p:cNvPr id="2131" name="Google Shape;2131;p428"/>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Char char="❏"/>
            </a:pPr>
            <a:r>
              <a:rPr lang="en" sz="2000">
                <a:solidFill>
                  <a:schemeClr val="dk1"/>
                </a:solidFill>
              </a:rPr>
              <a:t>Women face unique obstacles to services and treatment</a:t>
            </a:r>
            <a:endParaRPr sz="20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Discrimination and stigma</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Lack of child care</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Prescribed treatments often have been tested on men</a:t>
            </a:r>
            <a:endParaRPr sz="1800">
              <a:solidFill>
                <a:schemeClr val="dk1"/>
              </a:solidFill>
            </a:endParaRPr>
          </a:p>
          <a:p>
            <a:pPr indent="0" lvl="0" marL="0" rtl="0" algn="l">
              <a:spcBef>
                <a:spcPts val="0"/>
              </a:spcBef>
              <a:spcAft>
                <a:spcPts val="0"/>
              </a:spcAft>
              <a:buNone/>
            </a:pPr>
            <a:r>
              <a:t/>
            </a:r>
            <a:endParaRPr sz="2000">
              <a:solidFill>
                <a:schemeClr val="dk1"/>
              </a:solidFill>
            </a:endParaRPr>
          </a:p>
          <a:p>
            <a:pPr indent="-355600" lvl="0" marL="457200" rtl="0" algn="l">
              <a:spcBef>
                <a:spcPts val="1600"/>
              </a:spcBef>
              <a:spcAft>
                <a:spcPts val="0"/>
              </a:spcAft>
              <a:buClr>
                <a:schemeClr val="dk1"/>
              </a:buClr>
              <a:buSzPts val="2000"/>
              <a:buChar char="❏"/>
            </a:pPr>
            <a:r>
              <a:rPr lang="en" sz="2000">
                <a:solidFill>
                  <a:schemeClr val="dk1"/>
                </a:solidFill>
              </a:rPr>
              <a:t>Men are more likely to use drugs and women are more likely to be diagnosed with substance-use disorder</a:t>
            </a:r>
            <a:endParaRPr sz="20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Does more diagnosis = more chaotic use?</a:t>
            </a:r>
            <a:endParaRPr sz="18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5" name="Shape 2135"/>
        <p:cNvGrpSpPr/>
        <p:nvPr/>
      </p:nvGrpSpPr>
      <p:grpSpPr>
        <a:xfrm>
          <a:off x="0" y="0"/>
          <a:ext cx="0" cy="0"/>
          <a:chOff x="0" y="0"/>
          <a:chExt cx="0" cy="0"/>
        </a:xfrm>
      </p:grpSpPr>
      <p:sp>
        <p:nvSpPr>
          <p:cNvPr id="2136" name="Google Shape;2136;p429"/>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TO KEEP IN MIND</a:t>
            </a:r>
            <a:endParaRPr/>
          </a:p>
        </p:txBody>
      </p:sp>
      <p:sp>
        <p:nvSpPr>
          <p:cNvPr id="2137" name="Google Shape;2137;p429"/>
          <p:cNvSpPr txBox="1"/>
          <p:nvPr>
            <p:ph idx="1" type="body"/>
          </p:nvPr>
        </p:nvSpPr>
        <p:spPr>
          <a:xfrm>
            <a:off x="311700" y="1304875"/>
            <a:ext cx="8520600" cy="34164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Char char="❏"/>
            </a:pPr>
            <a:r>
              <a:rPr lang="en" sz="2500">
                <a:solidFill>
                  <a:schemeClr val="dk1"/>
                </a:solidFill>
              </a:rPr>
              <a:t>Not enough data on drug use and women</a:t>
            </a:r>
            <a:endParaRPr sz="2500">
              <a:solidFill>
                <a:schemeClr val="dk1"/>
              </a:solidFill>
            </a:endParaRPr>
          </a:p>
          <a:p>
            <a:pPr indent="-361950" lvl="1" marL="914400" rtl="0" algn="l">
              <a:spcBef>
                <a:spcPts val="0"/>
              </a:spcBef>
              <a:spcAft>
                <a:spcPts val="0"/>
              </a:spcAft>
              <a:buSzPts val="2100"/>
              <a:buChar char="❏"/>
            </a:pPr>
            <a:r>
              <a:rPr lang="en" sz="2100"/>
              <a:t>Data assumes women are cisgender</a:t>
            </a:r>
            <a:endParaRPr sz="2100"/>
          </a:p>
          <a:p>
            <a:pPr indent="-387350" lvl="0" marL="457200" rtl="0" algn="l">
              <a:spcBef>
                <a:spcPts val="0"/>
              </a:spcBef>
              <a:spcAft>
                <a:spcPts val="0"/>
              </a:spcAft>
              <a:buSzPts val="2500"/>
              <a:buChar char="❏"/>
            </a:pPr>
            <a:r>
              <a:rPr lang="en" sz="2500"/>
              <a:t>Not enough data on queer women who use drugs</a:t>
            </a:r>
            <a:endParaRPr sz="2500"/>
          </a:p>
          <a:p>
            <a:pPr indent="-361950" lvl="1" marL="914400" rtl="0" algn="l">
              <a:spcBef>
                <a:spcPts val="0"/>
              </a:spcBef>
              <a:spcAft>
                <a:spcPts val="0"/>
              </a:spcAft>
              <a:buSzPts val="2100"/>
              <a:buChar char="❏"/>
            </a:pPr>
            <a:r>
              <a:rPr lang="en" sz="2100"/>
              <a:t>Studies often group LGBTQIA+ all together</a:t>
            </a:r>
            <a:endParaRPr sz="2100"/>
          </a:p>
          <a:p>
            <a:pPr indent="-387350" lvl="0" marL="457200" rtl="0" algn="l">
              <a:spcBef>
                <a:spcPts val="0"/>
              </a:spcBef>
              <a:spcAft>
                <a:spcPts val="0"/>
              </a:spcAft>
              <a:buSzPts val="2500"/>
              <a:buChar char="❏"/>
            </a:pPr>
            <a:r>
              <a:rPr lang="en" sz="2500"/>
              <a:t>Data is not inclusive of trans* women</a:t>
            </a:r>
            <a:endParaRPr sz="2500"/>
          </a:p>
          <a:p>
            <a:pPr indent="-361950" lvl="1" marL="914400" rtl="0" algn="l">
              <a:spcBef>
                <a:spcPts val="0"/>
              </a:spcBef>
              <a:spcAft>
                <a:spcPts val="0"/>
              </a:spcAft>
              <a:buSzPts val="2100"/>
              <a:buChar char="❏"/>
            </a:pPr>
            <a:r>
              <a:rPr lang="en" sz="2100"/>
              <a:t>Studies often group together “transgender people or sexual minorities”</a:t>
            </a:r>
            <a:endParaRPr sz="21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1" name="Shape 2141"/>
        <p:cNvGrpSpPr/>
        <p:nvPr/>
      </p:nvGrpSpPr>
      <p:grpSpPr>
        <a:xfrm>
          <a:off x="0" y="0"/>
          <a:ext cx="0" cy="0"/>
          <a:chOff x="0" y="0"/>
          <a:chExt cx="0" cy="0"/>
        </a:xfrm>
      </p:grpSpPr>
      <p:pic>
        <p:nvPicPr>
          <p:cNvPr id="2142" name="Google Shape;2142;p430"/>
          <p:cNvPicPr preferRelativeResize="0"/>
          <p:nvPr/>
        </p:nvPicPr>
        <p:blipFill>
          <a:blip r:embed="rId3">
            <a:alphaModFix/>
          </a:blip>
          <a:stretch>
            <a:fillRect/>
          </a:stretch>
        </p:blipFill>
        <p:spPr>
          <a:xfrm>
            <a:off x="152400" y="259575"/>
            <a:ext cx="8839201" cy="403979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6" name="Shape 2146"/>
        <p:cNvGrpSpPr/>
        <p:nvPr/>
      </p:nvGrpSpPr>
      <p:grpSpPr>
        <a:xfrm>
          <a:off x="0" y="0"/>
          <a:ext cx="0" cy="0"/>
          <a:chOff x="0" y="0"/>
          <a:chExt cx="0" cy="0"/>
        </a:xfrm>
      </p:grpSpPr>
      <p:sp>
        <p:nvSpPr>
          <p:cNvPr id="2147" name="Google Shape;2147;p431"/>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HOUSING FIRST, not </a:t>
            </a:r>
            <a:r>
              <a:rPr lang="en">
                <a:solidFill>
                  <a:schemeClr val="dk2"/>
                </a:solidFill>
                <a:highlight>
                  <a:srgbClr val="FFF200"/>
                </a:highlight>
              </a:rPr>
              <a:t>HOUSING ONLY</a:t>
            </a:r>
            <a:endParaRPr>
              <a:solidFill>
                <a:schemeClr val="dk2"/>
              </a:solidFill>
              <a:highlight>
                <a:srgbClr val="FFF200"/>
              </a:highlight>
            </a:endParaRPr>
          </a:p>
        </p:txBody>
      </p:sp>
      <p:sp>
        <p:nvSpPr>
          <p:cNvPr id="2148" name="Google Shape;2148;p431"/>
          <p:cNvSpPr txBox="1"/>
          <p:nvPr>
            <p:ph idx="1" type="body"/>
          </p:nvPr>
        </p:nvSpPr>
        <p:spPr>
          <a:xfrm>
            <a:off x="281075" y="1132650"/>
            <a:ext cx="8520600" cy="355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rgbClr val="3B3A3D"/>
                </a:solidFill>
                <a:latin typeface="Rubik"/>
                <a:ea typeface="Rubik"/>
                <a:cs typeface="Rubik"/>
                <a:sym typeface="Rubik"/>
              </a:rPr>
              <a:t>Harm reduction centered housing services is both a philosophy and a practice that values flexibility, individualized supports, participant choice, and autonomy. </a:t>
            </a:r>
            <a:r>
              <a:rPr b="1" i="1" lang="en" sz="2200">
                <a:solidFill>
                  <a:srgbClr val="3B3A3D"/>
                </a:solidFill>
                <a:latin typeface="Rubik"/>
                <a:ea typeface="Rubik"/>
                <a:cs typeface="Rubik"/>
                <a:sym typeface="Rubik"/>
              </a:rPr>
              <a:t>It never has been housing only, and it never should be.</a:t>
            </a:r>
            <a:endParaRPr b="1" i="1" sz="2200">
              <a:solidFill>
                <a:srgbClr val="3B3A3D"/>
              </a:solidFill>
              <a:latin typeface="Rubik"/>
              <a:ea typeface="Rubik"/>
              <a:cs typeface="Rubik"/>
              <a:sym typeface="Rubik"/>
            </a:endParaRPr>
          </a:p>
          <a:p>
            <a:pPr indent="0" lvl="0" marL="0" rtl="0" algn="l">
              <a:spcBef>
                <a:spcPts val="2300"/>
              </a:spcBef>
              <a:spcAft>
                <a:spcPts val="0"/>
              </a:spcAft>
              <a:buClr>
                <a:schemeClr val="dk1"/>
              </a:buClr>
              <a:buSzPts val="1100"/>
              <a:buFont typeface="Arial"/>
              <a:buNone/>
            </a:pPr>
            <a:r>
              <a:rPr lang="en" sz="2200">
                <a:solidFill>
                  <a:srgbClr val="3B3A3D"/>
                </a:solidFill>
                <a:latin typeface="Rubik"/>
                <a:ea typeface="Rubik"/>
                <a:cs typeface="Rubik"/>
                <a:sym typeface="Rubik"/>
              </a:rPr>
              <a:t>Supportive services are part of this philosophy &amp; practice and might include formal support services, like a doctor, therapist, or social worker or might involve informal supports, like connecting with family, friends, or faith groups.</a:t>
            </a:r>
            <a:endParaRPr sz="2200">
              <a:solidFill>
                <a:srgbClr val="3B3A3D"/>
              </a:solidFill>
              <a:latin typeface="Rubik"/>
              <a:ea typeface="Rubik"/>
              <a:cs typeface="Rubik"/>
              <a:sym typeface="Rubik"/>
            </a:endParaRPr>
          </a:p>
          <a:p>
            <a:pPr indent="0" lvl="0" marL="0" rtl="0" algn="l">
              <a:spcBef>
                <a:spcPts val="230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2" name="Shape 2152"/>
        <p:cNvGrpSpPr/>
        <p:nvPr/>
      </p:nvGrpSpPr>
      <p:grpSpPr>
        <a:xfrm>
          <a:off x="0" y="0"/>
          <a:ext cx="0" cy="0"/>
          <a:chOff x="0" y="0"/>
          <a:chExt cx="0" cy="0"/>
        </a:xfrm>
      </p:grpSpPr>
      <p:sp>
        <p:nvSpPr>
          <p:cNvPr id="2153" name="Google Shape;2153;p432"/>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HOUSING FIRST, not </a:t>
            </a:r>
            <a:r>
              <a:rPr lang="en">
                <a:solidFill>
                  <a:schemeClr val="dk2"/>
                </a:solidFill>
                <a:highlight>
                  <a:srgbClr val="FFF200"/>
                </a:highlight>
              </a:rPr>
              <a:t>HOUSING ONLY</a:t>
            </a:r>
            <a:endParaRPr>
              <a:solidFill>
                <a:schemeClr val="dk2"/>
              </a:solidFill>
              <a:highlight>
                <a:srgbClr val="FFF200"/>
              </a:highlight>
            </a:endParaRPr>
          </a:p>
        </p:txBody>
      </p:sp>
      <p:sp>
        <p:nvSpPr>
          <p:cNvPr id="2154" name="Google Shape;2154;p432"/>
          <p:cNvSpPr txBox="1"/>
          <p:nvPr>
            <p:ph idx="1" type="body"/>
          </p:nvPr>
        </p:nvSpPr>
        <p:spPr>
          <a:xfrm>
            <a:off x="281075" y="1520550"/>
            <a:ext cx="8520600" cy="317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3B3A3D"/>
                </a:solidFill>
                <a:latin typeface="Rubik"/>
                <a:ea typeface="Rubik"/>
                <a:cs typeface="Rubik"/>
                <a:sym typeface="Rubik"/>
              </a:rPr>
              <a:t>Supports are not prescribed - people have the agency to select the supportive services they need and want, tailoring their supports to their own unique situation.</a:t>
            </a:r>
            <a:endParaRPr sz="2300">
              <a:solidFill>
                <a:srgbClr val="3B3A3D"/>
              </a:solidFill>
              <a:latin typeface="Rubik"/>
              <a:ea typeface="Rubik"/>
              <a:cs typeface="Rubik"/>
              <a:sym typeface="Rubik"/>
            </a:endParaRPr>
          </a:p>
          <a:p>
            <a:pPr indent="0" lvl="0" marL="0" rtl="0" algn="l">
              <a:spcBef>
                <a:spcPts val="2300"/>
              </a:spcBef>
              <a:spcAft>
                <a:spcPts val="0"/>
              </a:spcAft>
              <a:buClr>
                <a:schemeClr val="dk1"/>
              </a:buClr>
              <a:buSzPts val="1100"/>
              <a:buFont typeface="Arial"/>
              <a:buNone/>
            </a:pPr>
            <a:r>
              <a:rPr lang="en" sz="2300">
                <a:solidFill>
                  <a:srgbClr val="3B3A3D"/>
                </a:solidFill>
                <a:latin typeface="Rubik"/>
                <a:ea typeface="Rubik"/>
                <a:cs typeface="Rubik"/>
                <a:sym typeface="Rubik"/>
              </a:rPr>
              <a:t>It is not a </a:t>
            </a:r>
            <a:r>
              <a:rPr b="1" lang="en" sz="2300">
                <a:solidFill>
                  <a:srgbClr val="3B3A3D"/>
                </a:solidFill>
                <a:highlight>
                  <a:srgbClr val="FFF200"/>
                </a:highlight>
                <a:latin typeface="Rubik"/>
                <a:ea typeface="Rubik"/>
                <a:cs typeface="Rubik"/>
                <a:sym typeface="Rubik"/>
              </a:rPr>
              <a:t>ONE SIZE</a:t>
            </a:r>
            <a:r>
              <a:rPr lang="en" sz="2300">
                <a:solidFill>
                  <a:srgbClr val="3B3A3D"/>
                </a:solidFill>
                <a:latin typeface="Rubik"/>
                <a:ea typeface="Rubik"/>
                <a:cs typeface="Rubik"/>
                <a:sym typeface="Rubik"/>
              </a:rPr>
              <a:t> fits all approach. We respect and believe in every participant’s autonomy and resilience.</a:t>
            </a:r>
            <a:endParaRPr sz="2300">
              <a:solidFill>
                <a:srgbClr val="3B3A3D"/>
              </a:solidFill>
              <a:latin typeface="Rubik"/>
              <a:ea typeface="Rubik"/>
              <a:cs typeface="Rubik"/>
              <a:sym typeface="Rubik"/>
            </a:endParaRPr>
          </a:p>
          <a:p>
            <a:pPr indent="0" lvl="0" marL="0" rtl="0" algn="l">
              <a:spcBef>
                <a:spcPts val="230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9" name="Shape 2159"/>
        <p:cNvGrpSpPr/>
        <p:nvPr/>
      </p:nvGrpSpPr>
      <p:grpSpPr>
        <a:xfrm>
          <a:off x="0" y="0"/>
          <a:ext cx="0" cy="0"/>
          <a:chOff x="0" y="0"/>
          <a:chExt cx="0" cy="0"/>
        </a:xfrm>
      </p:grpSpPr>
      <p:sp>
        <p:nvSpPr>
          <p:cNvPr id="2160" name="Google Shape;2160;p433"/>
          <p:cNvSpPr txBox="1"/>
          <p:nvPr>
            <p:ph type="title"/>
          </p:nvPr>
        </p:nvSpPr>
        <p:spPr>
          <a:xfrm>
            <a:off x="302550" y="87525"/>
            <a:ext cx="8619000" cy="1120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 sz="3200"/>
              <a:t>HARM REDUCTION HOUSING CENTERED PRINCIPLES</a:t>
            </a:r>
            <a:endParaRPr sz="3200"/>
          </a:p>
        </p:txBody>
      </p:sp>
      <p:grpSp>
        <p:nvGrpSpPr>
          <p:cNvPr id="2161" name="Google Shape;2161;p433"/>
          <p:cNvGrpSpPr/>
          <p:nvPr/>
        </p:nvGrpSpPr>
        <p:grpSpPr>
          <a:xfrm>
            <a:off x="643409" y="1402115"/>
            <a:ext cx="6845934" cy="3416207"/>
            <a:chOff x="101513" y="1441"/>
            <a:chExt cx="7918036" cy="3216767"/>
          </a:xfrm>
        </p:grpSpPr>
        <p:sp>
          <p:nvSpPr>
            <p:cNvPr id="2162" name="Google Shape;2162;p433"/>
            <p:cNvSpPr/>
            <p:nvPr/>
          </p:nvSpPr>
          <p:spPr>
            <a:xfrm>
              <a:off x="101513" y="1441"/>
              <a:ext cx="2474400" cy="1484700"/>
            </a:xfrm>
            <a:prstGeom prst="rect">
              <a:avLst/>
            </a:prstGeom>
            <a:solidFill>
              <a:srgbClr val="BF504D"/>
            </a:solidFill>
            <a:ln>
              <a:noFill/>
            </a:ln>
            <a:effectLst>
              <a:outerShdw blurRad="39999" rotWithShape="0" algn="bl" dist="23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p433"/>
            <p:cNvSpPr txBox="1"/>
            <p:nvPr/>
          </p:nvSpPr>
          <p:spPr>
            <a:xfrm>
              <a:off x="101513" y="1441"/>
              <a:ext cx="2474400" cy="1484700"/>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rgbClr val="000000"/>
                </a:buClr>
                <a:buSzPts val="3000"/>
                <a:buFont typeface="Arial"/>
                <a:buNone/>
              </a:pPr>
              <a:r>
                <a:rPr b="0" i="0" lang="en" sz="3000" u="none" cap="none" strike="noStrike">
                  <a:solidFill>
                    <a:schemeClr val="lt1"/>
                  </a:solidFill>
                  <a:latin typeface="Arial"/>
                  <a:ea typeface="Arial"/>
                  <a:cs typeface="Arial"/>
                  <a:sym typeface="Arial"/>
                </a:rPr>
                <a:t>Health and Dignity</a:t>
              </a:r>
              <a:endParaRPr b="0" i="0" sz="3000" u="none" cap="none" strike="noStrike">
                <a:solidFill>
                  <a:schemeClr val="lt1"/>
                </a:solidFill>
                <a:latin typeface="Arial"/>
                <a:ea typeface="Arial"/>
                <a:cs typeface="Arial"/>
                <a:sym typeface="Arial"/>
              </a:endParaRPr>
            </a:p>
          </p:txBody>
        </p:sp>
        <p:sp>
          <p:nvSpPr>
            <p:cNvPr id="2164" name="Google Shape;2164;p433"/>
            <p:cNvSpPr/>
            <p:nvPr/>
          </p:nvSpPr>
          <p:spPr>
            <a:xfrm>
              <a:off x="2823331" y="1441"/>
              <a:ext cx="2474400" cy="1484700"/>
            </a:xfrm>
            <a:prstGeom prst="rect">
              <a:avLst/>
            </a:prstGeom>
            <a:solidFill>
              <a:schemeClr val="accent3"/>
            </a:solidFill>
            <a:ln>
              <a:noFill/>
            </a:ln>
            <a:effectLst>
              <a:outerShdw blurRad="39999" rotWithShape="0" algn="bl" dist="23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p433"/>
            <p:cNvSpPr txBox="1"/>
            <p:nvPr/>
          </p:nvSpPr>
          <p:spPr>
            <a:xfrm>
              <a:off x="2823331" y="1441"/>
              <a:ext cx="2474400" cy="1484700"/>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rgbClr val="000000"/>
                </a:buClr>
                <a:buSzPts val="3000"/>
                <a:buFont typeface="Arial"/>
                <a:buNone/>
              </a:pPr>
              <a:r>
                <a:rPr b="0" i="0" lang="en" sz="3000" u="none" cap="none" strike="noStrike">
                  <a:solidFill>
                    <a:schemeClr val="lt1"/>
                  </a:solidFill>
                  <a:latin typeface="Arial"/>
                  <a:ea typeface="Arial"/>
                  <a:cs typeface="Arial"/>
                  <a:sym typeface="Arial"/>
                </a:rPr>
                <a:t>Participant Centered Services</a:t>
              </a:r>
              <a:endParaRPr b="0" i="0" sz="3000" u="none" cap="none" strike="noStrike">
                <a:solidFill>
                  <a:schemeClr val="lt1"/>
                </a:solidFill>
                <a:latin typeface="Arial"/>
                <a:ea typeface="Arial"/>
                <a:cs typeface="Arial"/>
                <a:sym typeface="Arial"/>
              </a:endParaRPr>
            </a:p>
          </p:txBody>
        </p:sp>
        <p:sp>
          <p:nvSpPr>
            <p:cNvPr id="2166" name="Google Shape;2166;p433"/>
            <p:cNvSpPr/>
            <p:nvPr/>
          </p:nvSpPr>
          <p:spPr>
            <a:xfrm>
              <a:off x="5545149" y="1441"/>
              <a:ext cx="2474400" cy="1484700"/>
            </a:xfrm>
            <a:prstGeom prst="rect">
              <a:avLst/>
            </a:prstGeom>
            <a:solidFill>
              <a:schemeClr val="accent4"/>
            </a:solidFill>
            <a:ln>
              <a:noFill/>
            </a:ln>
            <a:effectLst>
              <a:outerShdw blurRad="39999" rotWithShape="0" algn="bl" dist="23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7" name="Google Shape;2167;p433"/>
            <p:cNvSpPr txBox="1"/>
            <p:nvPr/>
          </p:nvSpPr>
          <p:spPr>
            <a:xfrm>
              <a:off x="5545149" y="1441"/>
              <a:ext cx="2474400" cy="1484700"/>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rgbClr val="000000"/>
                </a:buClr>
                <a:buSzPts val="3000"/>
                <a:buFont typeface="Arial"/>
                <a:buNone/>
              </a:pPr>
              <a:r>
                <a:rPr b="0" i="0" lang="en" sz="2700" u="none" cap="none" strike="noStrike">
                  <a:solidFill>
                    <a:schemeClr val="lt1"/>
                  </a:solidFill>
                  <a:latin typeface="Arial"/>
                  <a:ea typeface="Arial"/>
                  <a:cs typeface="Arial"/>
                  <a:sym typeface="Arial"/>
                </a:rPr>
                <a:t>Participant Involvement</a:t>
              </a:r>
              <a:endParaRPr b="0" i="0" sz="2700" u="none" cap="none" strike="noStrike">
                <a:solidFill>
                  <a:schemeClr val="lt1"/>
                </a:solidFill>
                <a:latin typeface="Arial"/>
                <a:ea typeface="Arial"/>
                <a:cs typeface="Arial"/>
                <a:sym typeface="Arial"/>
              </a:endParaRPr>
            </a:p>
          </p:txBody>
        </p:sp>
        <p:sp>
          <p:nvSpPr>
            <p:cNvPr id="2168" name="Google Shape;2168;p433"/>
            <p:cNvSpPr/>
            <p:nvPr/>
          </p:nvSpPr>
          <p:spPr>
            <a:xfrm>
              <a:off x="101513" y="1733508"/>
              <a:ext cx="2474400" cy="1484700"/>
            </a:xfrm>
            <a:prstGeom prst="rect">
              <a:avLst/>
            </a:prstGeom>
            <a:solidFill>
              <a:srgbClr val="49ACC5"/>
            </a:solidFill>
            <a:ln>
              <a:noFill/>
            </a:ln>
            <a:effectLst>
              <a:outerShdw blurRad="39999" rotWithShape="0" algn="bl" dist="23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433"/>
            <p:cNvSpPr txBox="1"/>
            <p:nvPr/>
          </p:nvSpPr>
          <p:spPr>
            <a:xfrm>
              <a:off x="101513" y="1733508"/>
              <a:ext cx="2474400" cy="1484700"/>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rgbClr val="000000"/>
                </a:buClr>
                <a:buSzPts val="3000"/>
                <a:buFont typeface="Arial"/>
                <a:buNone/>
              </a:pPr>
              <a:r>
                <a:rPr b="0" i="0" lang="en" sz="3000" u="none" cap="none" strike="noStrike">
                  <a:solidFill>
                    <a:schemeClr val="lt1"/>
                  </a:solidFill>
                  <a:latin typeface="Arial"/>
                  <a:ea typeface="Arial"/>
                  <a:cs typeface="Arial"/>
                  <a:sym typeface="Arial"/>
                </a:rPr>
                <a:t>L</a:t>
              </a:r>
              <a:r>
                <a:rPr b="0" i="0" lang="en" sz="2200" u="none" cap="none" strike="noStrike">
                  <a:solidFill>
                    <a:schemeClr val="lt1"/>
                  </a:solidFill>
                  <a:latin typeface="Arial"/>
                  <a:ea typeface="Arial"/>
                  <a:cs typeface="Arial"/>
                  <a:sym typeface="Arial"/>
                </a:rPr>
                <a:t>ow-Threshold Access to Housing</a:t>
              </a:r>
              <a:endParaRPr b="0" i="0" sz="2200" u="none" cap="none" strike="noStrike">
                <a:solidFill>
                  <a:schemeClr val="lt1"/>
                </a:solidFill>
                <a:latin typeface="Arial"/>
                <a:ea typeface="Arial"/>
                <a:cs typeface="Arial"/>
                <a:sym typeface="Arial"/>
              </a:endParaRPr>
            </a:p>
          </p:txBody>
        </p:sp>
        <p:sp>
          <p:nvSpPr>
            <p:cNvPr id="2170" name="Google Shape;2170;p433"/>
            <p:cNvSpPr/>
            <p:nvPr/>
          </p:nvSpPr>
          <p:spPr>
            <a:xfrm>
              <a:off x="2823331" y="1733508"/>
              <a:ext cx="2474400" cy="1484700"/>
            </a:xfrm>
            <a:prstGeom prst="rect">
              <a:avLst/>
            </a:prstGeom>
            <a:solidFill>
              <a:srgbClr val="F79543"/>
            </a:solidFill>
            <a:ln>
              <a:noFill/>
            </a:ln>
            <a:effectLst>
              <a:outerShdw blurRad="39999" rotWithShape="0" algn="bl" dist="23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1" name="Google Shape;2171;p433"/>
            <p:cNvSpPr txBox="1"/>
            <p:nvPr/>
          </p:nvSpPr>
          <p:spPr>
            <a:xfrm>
              <a:off x="2913699" y="1733507"/>
              <a:ext cx="2474400" cy="1484700"/>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rgbClr val="000000"/>
                </a:buClr>
                <a:buSzPts val="3000"/>
                <a:buFont typeface="Arial"/>
                <a:buNone/>
              </a:pPr>
              <a:r>
                <a:rPr b="0" i="0" lang="en" sz="2300" u="none" cap="none" strike="noStrike">
                  <a:solidFill>
                    <a:schemeClr val="lt1"/>
                  </a:solidFill>
                  <a:latin typeface="Arial"/>
                  <a:ea typeface="Arial"/>
                  <a:cs typeface="Arial"/>
                  <a:sym typeface="Arial"/>
                </a:rPr>
                <a:t>Individualized, Client-Driven, Voluntary Services</a:t>
              </a:r>
              <a:endParaRPr b="0" i="0" sz="2300" u="none" cap="none" strike="noStrike">
                <a:solidFill>
                  <a:schemeClr val="lt1"/>
                </a:solidFill>
                <a:latin typeface="Arial"/>
                <a:ea typeface="Arial"/>
                <a:cs typeface="Arial"/>
                <a:sym typeface="Arial"/>
              </a:endParaRPr>
            </a:p>
          </p:txBody>
        </p:sp>
        <p:sp>
          <p:nvSpPr>
            <p:cNvPr id="2172" name="Google Shape;2172;p433"/>
            <p:cNvSpPr/>
            <p:nvPr/>
          </p:nvSpPr>
          <p:spPr>
            <a:xfrm>
              <a:off x="5545149" y="1733508"/>
              <a:ext cx="2474400" cy="1484700"/>
            </a:xfrm>
            <a:prstGeom prst="rect">
              <a:avLst/>
            </a:prstGeom>
            <a:solidFill>
              <a:srgbClr val="BF504D"/>
            </a:solidFill>
            <a:ln>
              <a:noFill/>
            </a:ln>
            <a:effectLst>
              <a:outerShdw blurRad="39999" rotWithShape="0" algn="bl" dist="23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p433"/>
            <p:cNvSpPr txBox="1"/>
            <p:nvPr/>
          </p:nvSpPr>
          <p:spPr>
            <a:xfrm>
              <a:off x="5545149" y="1733508"/>
              <a:ext cx="2474400" cy="1484700"/>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rgbClr val="000000"/>
                </a:buClr>
                <a:buSzPts val="3000"/>
                <a:buFont typeface="Arial"/>
                <a:buNone/>
              </a:pPr>
              <a:r>
                <a:rPr lang="en" sz="2400">
                  <a:solidFill>
                    <a:schemeClr val="lt1"/>
                  </a:solidFill>
                </a:rPr>
                <a:t>Client </a:t>
              </a:r>
              <a:r>
                <a:rPr b="0" i="0" lang="en" sz="2400" u="none" cap="none" strike="noStrike">
                  <a:solidFill>
                    <a:schemeClr val="lt1"/>
                  </a:solidFill>
                  <a:latin typeface="Arial"/>
                  <a:ea typeface="Arial"/>
                  <a:cs typeface="Arial"/>
                  <a:sym typeface="Arial"/>
                </a:rPr>
                <a:t>Choice and Self Determination </a:t>
              </a:r>
              <a:endParaRPr b="0" i="0" sz="2400" u="none" cap="none" strike="noStrike">
                <a:solidFill>
                  <a:schemeClr val="lt1"/>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7" name="Shape 2177"/>
        <p:cNvGrpSpPr/>
        <p:nvPr/>
      </p:nvGrpSpPr>
      <p:grpSpPr>
        <a:xfrm>
          <a:off x="0" y="0"/>
          <a:ext cx="0" cy="0"/>
          <a:chOff x="0" y="0"/>
          <a:chExt cx="0" cy="0"/>
        </a:xfrm>
      </p:grpSpPr>
      <p:sp>
        <p:nvSpPr>
          <p:cNvPr id="2178" name="Google Shape;2178;p434"/>
          <p:cNvSpPr txBox="1"/>
          <p:nvPr>
            <p:ph type="title"/>
          </p:nvPr>
        </p:nvSpPr>
        <p:spPr>
          <a:xfrm>
            <a:off x="413125" y="2150850"/>
            <a:ext cx="84192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CAN WE PROVIDE?</a:t>
            </a:r>
            <a:endParaRPr/>
          </a:p>
          <a:p>
            <a:pPr indent="0" lvl="0" marL="0" rtl="0" algn="ctr">
              <a:spcBef>
                <a:spcPts val="0"/>
              </a:spcBef>
              <a:spcAft>
                <a:spcPts val="0"/>
              </a:spcAft>
              <a:buNone/>
            </a:pPr>
            <a:r>
              <a:rPr lang="en"/>
              <a:t>Trauma Informed Housing Services</a:t>
            </a:r>
            <a:endParaRPr/>
          </a:p>
          <a:p>
            <a:pPr indent="0" lvl="0" marL="0" rtl="0" algn="ctr">
              <a:spcBef>
                <a:spcPts val="0"/>
              </a:spcBef>
              <a:spcAft>
                <a:spcPts val="0"/>
              </a:spcAft>
              <a:buNone/>
            </a:pPr>
            <a:r>
              <a:rPr lang="en"/>
              <a:t>Harm Reduction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12" name="Shape 1912"/>
        <p:cNvGrpSpPr/>
        <p:nvPr/>
      </p:nvGrpSpPr>
      <p:grpSpPr>
        <a:xfrm>
          <a:off x="0" y="0"/>
          <a:ext cx="0" cy="0"/>
          <a:chOff x="0" y="0"/>
          <a:chExt cx="0" cy="0"/>
        </a:xfrm>
      </p:grpSpPr>
      <p:sp>
        <p:nvSpPr>
          <p:cNvPr id="1913" name="Google Shape;1913;p39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THE HARM REDUCTION </a:t>
            </a:r>
            <a:r>
              <a:rPr lang="en">
                <a:highlight>
                  <a:srgbClr val="FFFF00"/>
                </a:highlight>
              </a:rPr>
              <a:t> </a:t>
            </a:r>
            <a:r>
              <a:rPr lang="en">
                <a:solidFill>
                  <a:srgbClr val="000000"/>
                </a:solidFill>
                <a:highlight>
                  <a:srgbClr val="FFFF00"/>
                </a:highlight>
              </a:rPr>
              <a:t>MOVEMENT</a:t>
            </a:r>
            <a:r>
              <a:rPr lang="en" sz="100">
                <a:highlight>
                  <a:srgbClr val="FFFF00"/>
                </a:highlight>
              </a:rPr>
              <a:t>.         ...</a:t>
            </a:r>
            <a:r>
              <a:rPr lang="en">
                <a:highlight>
                  <a:srgbClr val="FFFF00"/>
                </a:highlight>
              </a:rPr>
              <a:t> </a:t>
            </a:r>
            <a:endParaRPr>
              <a:highlight>
                <a:srgbClr val="FFFF00"/>
              </a:highlight>
            </a:endParaRPr>
          </a:p>
        </p:txBody>
      </p:sp>
      <p:pic>
        <p:nvPicPr>
          <p:cNvPr id="1914" name="Google Shape;1914;p399"/>
          <p:cNvPicPr preferRelativeResize="0"/>
          <p:nvPr/>
        </p:nvPicPr>
        <p:blipFill rotWithShape="1">
          <a:blip r:embed="rId3">
            <a:alphaModFix/>
          </a:blip>
          <a:srcRect b="0" l="0" r="0" t="0"/>
          <a:stretch/>
        </p:blipFill>
        <p:spPr>
          <a:xfrm>
            <a:off x="7570826" y="4334026"/>
            <a:ext cx="1371601" cy="603504"/>
          </a:xfrm>
          <a:prstGeom prst="rect">
            <a:avLst/>
          </a:prstGeom>
          <a:noFill/>
          <a:ln>
            <a:noFill/>
          </a:ln>
        </p:spPr>
      </p:pic>
      <p:sp>
        <p:nvSpPr>
          <p:cNvPr id="1915" name="Google Shape;1915;p399"/>
          <p:cNvSpPr/>
          <p:nvPr/>
        </p:nvSpPr>
        <p:spPr>
          <a:xfrm>
            <a:off x="446200" y="2794430"/>
            <a:ext cx="4103700" cy="1463400"/>
          </a:xfrm>
          <a:prstGeom prst="rect">
            <a:avLst/>
          </a:prstGeom>
          <a:gradFill>
            <a:gsLst>
              <a:gs pos="0">
                <a:srgbClr val="FF7530"/>
              </a:gs>
              <a:gs pos="100000">
                <a:srgbClr val="E81FB8"/>
              </a:gs>
            </a:gsLst>
            <a:lin ang="8099331"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rgbClr val="000000"/>
                </a:solidFill>
                <a:latin typeface="Public Sans"/>
                <a:ea typeface="Public Sans"/>
                <a:cs typeface="Public Sans"/>
                <a:sym typeface="Public Sans"/>
              </a:rPr>
              <a:t>Ending inequality and oppression, </a:t>
            </a:r>
            <a:r>
              <a:rPr b="1" i="0" lang="en" sz="2600" u="none" cap="none" strike="noStrike">
                <a:solidFill>
                  <a:srgbClr val="000000"/>
                </a:solidFill>
                <a:highlight>
                  <a:srgbClr val="FFF200"/>
                </a:highlight>
                <a:latin typeface="Public Sans"/>
                <a:ea typeface="Public Sans"/>
                <a:cs typeface="Public Sans"/>
                <a:sym typeface="Public Sans"/>
              </a:rPr>
              <a:t>fostering health and liberation	</a:t>
            </a:r>
            <a:endParaRPr b="1" i="0" sz="2600" u="none" cap="none" strike="noStrike">
              <a:solidFill>
                <a:srgbClr val="000000"/>
              </a:solidFill>
              <a:highlight>
                <a:srgbClr val="FFF200"/>
              </a:highlight>
              <a:latin typeface="Public Sans"/>
              <a:ea typeface="Public Sans"/>
              <a:cs typeface="Public Sans"/>
              <a:sym typeface="Public Sans"/>
            </a:endParaRPr>
          </a:p>
        </p:txBody>
      </p:sp>
      <p:sp>
        <p:nvSpPr>
          <p:cNvPr id="1916" name="Google Shape;1916;p399"/>
          <p:cNvSpPr/>
          <p:nvPr/>
        </p:nvSpPr>
        <p:spPr>
          <a:xfrm>
            <a:off x="4702310" y="2794430"/>
            <a:ext cx="4103700" cy="14634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rgbClr val="000000"/>
                </a:solidFill>
                <a:latin typeface="Public Sans"/>
                <a:ea typeface="Public Sans"/>
                <a:cs typeface="Public Sans"/>
                <a:sym typeface="Public Sans"/>
              </a:rPr>
              <a:t>Leadership of the most impacted is key to </a:t>
            </a:r>
            <a:r>
              <a:rPr b="1" i="0" lang="en" sz="2600" u="none" cap="none" strike="noStrike">
                <a:solidFill>
                  <a:srgbClr val="000000"/>
                </a:solidFill>
                <a:highlight>
                  <a:srgbClr val="FFF200"/>
                </a:highlight>
                <a:latin typeface="Public Sans"/>
                <a:ea typeface="Public Sans"/>
                <a:cs typeface="Public Sans"/>
                <a:sym typeface="Public Sans"/>
              </a:rPr>
              <a:t>transformative change.</a:t>
            </a:r>
            <a:endParaRPr b="1" i="0" sz="2600" u="none" cap="none" strike="noStrike">
              <a:solidFill>
                <a:srgbClr val="000000"/>
              </a:solidFill>
              <a:highlight>
                <a:srgbClr val="FFF200"/>
              </a:highlight>
              <a:latin typeface="Public Sans"/>
              <a:ea typeface="Public Sans"/>
              <a:cs typeface="Public Sans"/>
              <a:sym typeface="Public Sans"/>
            </a:endParaRPr>
          </a:p>
        </p:txBody>
      </p:sp>
      <p:sp>
        <p:nvSpPr>
          <p:cNvPr id="1917" name="Google Shape;1917;p399"/>
          <p:cNvSpPr/>
          <p:nvPr/>
        </p:nvSpPr>
        <p:spPr>
          <a:xfrm>
            <a:off x="446200" y="1176875"/>
            <a:ext cx="4103700" cy="1463400"/>
          </a:xfrm>
          <a:prstGeom prst="rect">
            <a:avLst/>
          </a:prstGeom>
          <a:gradFill>
            <a:gsLst>
              <a:gs pos="0">
                <a:srgbClr val="FFAD1C"/>
              </a:gs>
              <a:gs pos="100000">
                <a:srgbClr val="FFF200"/>
              </a:gs>
            </a:gsLst>
            <a:lin ang="1890073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rgbClr val="000000"/>
                </a:solidFill>
                <a:latin typeface="Public Sans"/>
                <a:ea typeface="Public Sans"/>
                <a:cs typeface="Public Sans"/>
                <a:sym typeface="Public Sans"/>
              </a:rPr>
              <a:t>Public Health </a:t>
            </a:r>
            <a:endParaRPr b="1" i="0" sz="2600" u="none" cap="none" strike="noStrike">
              <a:solidFill>
                <a:srgbClr val="000000"/>
              </a:solidFill>
              <a:latin typeface="Public Sans"/>
              <a:ea typeface="Public Sans"/>
              <a:cs typeface="Public Sans"/>
              <a:sym typeface="Public Sans"/>
            </a:endParaRPr>
          </a:p>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rgbClr val="000000"/>
                </a:solidFill>
                <a:latin typeface="Public Sans"/>
                <a:ea typeface="Public Sans"/>
                <a:cs typeface="Public Sans"/>
                <a:sym typeface="Public Sans"/>
              </a:rPr>
              <a:t>= </a:t>
            </a:r>
            <a:endParaRPr b="1" i="0" sz="2600" u="none" cap="none" strike="noStrike">
              <a:solidFill>
                <a:srgbClr val="000000"/>
              </a:solidFill>
              <a:latin typeface="Public Sans"/>
              <a:ea typeface="Public Sans"/>
              <a:cs typeface="Public Sans"/>
              <a:sym typeface="Public Sans"/>
            </a:endParaRPr>
          </a:p>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rgbClr val="000000"/>
                </a:solidFill>
                <a:latin typeface="Public Sans"/>
                <a:ea typeface="Public Sans"/>
                <a:cs typeface="Public Sans"/>
                <a:sym typeface="Public Sans"/>
              </a:rPr>
              <a:t>Social Justice</a:t>
            </a:r>
            <a:endParaRPr b="1" i="0" sz="2600" u="none" cap="none" strike="noStrike">
              <a:solidFill>
                <a:srgbClr val="000000"/>
              </a:solidFill>
              <a:latin typeface="Public Sans"/>
              <a:ea typeface="Public Sans"/>
              <a:cs typeface="Public Sans"/>
              <a:sym typeface="Public Sans"/>
            </a:endParaRPr>
          </a:p>
        </p:txBody>
      </p:sp>
      <p:sp>
        <p:nvSpPr>
          <p:cNvPr id="1918" name="Google Shape;1918;p399"/>
          <p:cNvSpPr/>
          <p:nvPr/>
        </p:nvSpPr>
        <p:spPr>
          <a:xfrm>
            <a:off x="4702310" y="1176875"/>
            <a:ext cx="4103700" cy="14634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rgbClr val="000000"/>
                </a:solidFill>
                <a:latin typeface="Public Sans"/>
                <a:ea typeface="Public Sans"/>
                <a:cs typeface="Public Sans"/>
                <a:sym typeface="Public Sans"/>
              </a:rPr>
              <a:t>Racism, stigma, and criminalization </a:t>
            </a:r>
            <a:endParaRPr b="1" i="0" sz="2600" u="none" cap="none" strike="noStrike">
              <a:solidFill>
                <a:srgbClr val="000000"/>
              </a:solidFill>
              <a:latin typeface="Public Sans"/>
              <a:ea typeface="Public Sans"/>
              <a:cs typeface="Public Sans"/>
              <a:sym typeface="Public Sans"/>
            </a:endParaRPr>
          </a:p>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rgbClr val="000000"/>
                </a:solidFill>
                <a:highlight>
                  <a:srgbClr val="FFF200"/>
                </a:highlight>
                <a:latin typeface="Public Sans"/>
                <a:ea typeface="Public Sans"/>
                <a:cs typeface="Public Sans"/>
                <a:sym typeface="Public Sans"/>
              </a:rPr>
              <a:t>cause harm</a:t>
            </a:r>
            <a:endParaRPr b="1" i="0" sz="2600" u="none" cap="none" strike="noStrike">
              <a:solidFill>
                <a:srgbClr val="000000"/>
              </a:solidFill>
              <a:highlight>
                <a:srgbClr val="FFF200"/>
              </a:highlight>
              <a:latin typeface="Public Sans"/>
              <a:ea typeface="Public Sans"/>
              <a:cs typeface="Public Sans"/>
              <a:sym typeface="Public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2" name="Shape 2182"/>
        <p:cNvGrpSpPr/>
        <p:nvPr/>
      </p:nvGrpSpPr>
      <p:grpSpPr>
        <a:xfrm>
          <a:off x="0" y="0"/>
          <a:ext cx="0" cy="0"/>
          <a:chOff x="0" y="0"/>
          <a:chExt cx="0" cy="0"/>
        </a:xfrm>
      </p:grpSpPr>
      <p:sp>
        <p:nvSpPr>
          <p:cNvPr id="2183" name="Google Shape;2183;p435"/>
          <p:cNvSpPr txBox="1"/>
          <p:nvPr>
            <p:ph type="title"/>
          </p:nvPr>
        </p:nvSpPr>
        <p:spPr>
          <a:xfrm>
            <a:off x="265500" y="1512600"/>
            <a:ext cx="4045200" cy="228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is Trauma Informed Care?</a:t>
            </a:r>
            <a:endParaRPr/>
          </a:p>
        </p:txBody>
      </p:sp>
      <p:sp>
        <p:nvSpPr>
          <p:cNvPr id="2184" name="Google Shape;2184;p435"/>
          <p:cNvSpPr txBox="1"/>
          <p:nvPr>
            <p:ph idx="2" type="body"/>
          </p:nvPr>
        </p:nvSpPr>
        <p:spPr>
          <a:xfrm>
            <a:off x="4939500" y="724075"/>
            <a:ext cx="3837000" cy="3695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lang="en" sz="2800"/>
              <a:t>Trauma informed approaches to care shift the focus from “</a:t>
            </a:r>
            <a:r>
              <a:rPr lang="en" sz="2800">
                <a:solidFill>
                  <a:schemeClr val="dk2"/>
                </a:solidFill>
                <a:highlight>
                  <a:srgbClr val="FFF200"/>
                </a:highlight>
              </a:rPr>
              <a:t>What’s wrong with you?</a:t>
            </a:r>
            <a:r>
              <a:rPr lang="en" sz="2800"/>
              <a:t>” to </a:t>
            </a:r>
            <a:r>
              <a:rPr lang="en" sz="2800">
                <a:solidFill>
                  <a:schemeClr val="dk2"/>
                </a:solidFill>
                <a:highlight>
                  <a:srgbClr val="FFF200"/>
                </a:highlight>
              </a:rPr>
              <a:t>“What happened to you?</a:t>
            </a:r>
            <a:r>
              <a:rPr lang="en" sz="2800"/>
              <a:t>”</a:t>
            </a:r>
            <a:endParaRPr sz="2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8" name="Shape 2188"/>
        <p:cNvGrpSpPr/>
        <p:nvPr/>
      </p:nvGrpSpPr>
      <p:grpSpPr>
        <a:xfrm>
          <a:off x="0" y="0"/>
          <a:ext cx="0" cy="0"/>
          <a:chOff x="0" y="0"/>
          <a:chExt cx="0" cy="0"/>
        </a:xfrm>
      </p:grpSpPr>
      <p:sp>
        <p:nvSpPr>
          <p:cNvPr id="2189" name="Google Shape;2189;p436"/>
          <p:cNvSpPr txBox="1"/>
          <p:nvPr>
            <p:ph idx="4294967295" type="title"/>
          </p:nvPr>
        </p:nvSpPr>
        <p:spPr>
          <a:xfrm>
            <a:off x="311700" y="194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Trauma Informed Care</a:t>
            </a:r>
            <a:endParaRPr/>
          </a:p>
        </p:txBody>
      </p:sp>
      <p:sp>
        <p:nvSpPr>
          <p:cNvPr id="2190" name="Google Shape;2190;p436"/>
          <p:cNvSpPr txBox="1"/>
          <p:nvPr/>
        </p:nvSpPr>
        <p:spPr>
          <a:xfrm>
            <a:off x="311700" y="927325"/>
            <a:ext cx="8520600" cy="38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highlight>
                  <a:srgbClr val="FFFFFF"/>
                </a:highlight>
                <a:latin typeface="Rubik"/>
                <a:ea typeface="Rubik"/>
                <a:cs typeface="Rubik"/>
                <a:sym typeface="Rubik"/>
              </a:rPr>
              <a:t>Trauma-Informed Care (TIC) is an approach in the human service field </a:t>
            </a:r>
            <a:r>
              <a:rPr i="1" lang="en" sz="1800">
                <a:solidFill>
                  <a:schemeClr val="dk1"/>
                </a:solidFill>
                <a:highlight>
                  <a:srgbClr val="FFFFFF"/>
                </a:highlight>
                <a:latin typeface="Rubik"/>
                <a:ea typeface="Rubik"/>
                <a:cs typeface="Rubik"/>
                <a:sym typeface="Rubik"/>
              </a:rPr>
              <a:t>that assumes</a:t>
            </a:r>
            <a:r>
              <a:rPr lang="en" sz="1800">
                <a:solidFill>
                  <a:schemeClr val="dk1"/>
                </a:solidFill>
                <a:highlight>
                  <a:srgbClr val="FFFFFF"/>
                </a:highlight>
                <a:latin typeface="Rubik"/>
                <a:ea typeface="Rubik"/>
                <a:cs typeface="Rubik"/>
                <a:sym typeface="Rubik"/>
              </a:rPr>
              <a:t> that an individual is </a:t>
            </a:r>
            <a:r>
              <a:rPr i="1" lang="en" sz="1800">
                <a:solidFill>
                  <a:schemeClr val="dk1"/>
                </a:solidFill>
                <a:highlight>
                  <a:srgbClr val="FFFFFF"/>
                </a:highlight>
                <a:latin typeface="Rubik"/>
                <a:ea typeface="Rubik"/>
                <a:cs typeface="Rubik"/>
                <a:sym typeface="Rubik"/>
              </a:rPr>
              <a:t>more likely than not</a:t>
            </a:r>
            <a:r>
              <a:rPr lang="en" sz="1800">
                <a:solidFill>
                  <a:schemeClr val="dk1"/>
                </a:solidFill>
                <a:highlight>
                  <a:srgbClr val="FFFFFF"/>
                </a:highlight>
                <a:latin typeface="Rubik"/>
                <a:ea typeface="Rubik"/>
                <a:cs typeface="Rubik"/>
                <a:sym typeface="Rubik"/>
              </a:rPr>
              <a:t> to have a history of trauma. </a:t>
            </a:r>
            <a:endParaRPr sz="1800">
              <a:solidFill>
                <a:schemeClr val="dk1"/>
              </a:solidFill>
              <a:highlight>
                <a:srgbClr val="FFFFFF"/>
              </a:highlight>
              <a:latin typeface="Rubik"/>
              <a:ea typeface="Rubik"/>
              <a:cs typeface="Rubik"/>
              <a:sym typeface="Rubik"/>
            </a:endParaRPr>
          </a:p>
          <a:p>
            <a:pPr indent="0" lvl="0" marL="0" rtl="0" algn="l">
              <a:spcBef>
                <a:spcPts val="0"/>
              </a:spcBef>
              <a:spcAft>
                <a:spcPts val="0"/>
              </a:spcAft>
              <a:buNone/>
            </a:pPr>
            <a:r>
              <a:t/>
            </a:r>
            <a:endParaRPr sz="1800">
              <a:solidFill>
                <a:schemeClr val="dk1"/>
              </a:solidFill>
              <a:highlight>
                <a:srgbClr val="FFFFFF"/>
              </a:highlight>
              <a:latin typeface="Rubik"/>
              <a:ea typeface="Rubik"/>
              <a:cs typeface="Rubik"/>
              <a:sym typeface="Rubik"/>
            </a:endParaRPr>
          </a:p>
          <a:p>
            <a:pPr indent="0" lvl="0" marL="0" rtl="0" algn="l">
              <a:spcBef>
                <a:spcPts val="0"/>
              </a:spcBef>
              <a:spcAft>
                <a:spcPts val="0"/>
              </a:spcAft>
              <a:buNone/>
            </a:pPr>
            <a:r>
              <a:rPr lang="en" sz="1800">
                <a:solidFill>
                  <a:schemeClr val="dk1"/>
                </a:solidFill>
                <a:highlight>
                  <a:srgbClr val="FFFFFF"/>
                </a:highlight>
                <a:latin typeface="Rubik"/>
                <a:ea typeface="Rubik"/>
                <a:cs typeface="Rubik"/>
                <a:sym typeface="Rubik"/>
              </a:rPr>
              <a:t>Trauma-Informed Care recognizes the presence of trauma symptoms and acknowledges the role trauma may play in an individual’s life - including program staff.</a:t>
            </a:r>
            <a:endParaRPr sz="1800">
              <a:solidFill>
                <a:schemeClr val="dk1"/>
              </a:solidFill>
              <a:highlight>
                <a:srgbClr val="FFFFFF"/>
              </a:highlight>
              <a:latin typeface="Rubik"/>
              <a:ea typeface="Rubik"/>
              <a:cs typeface="Rubik"/>
              <a:sym typeface="Rubik"/>
            </a:endParaRPr>
          </a:p>
          <a:p>
            <a:pPr indent="0" lvl="0" marL="0" rtl="0" algn="l">
              <a:spcBef>
                <a:spcPts val="0"/>
              </a:spcBef>
              <a:spcAft>
                <a:spcPts val="0"/>
              </a:spcAft>
              <a:buNone/>
            </a:pPr>
            <a:r>
              <a:t/>
            </a:r>
            <a:endParaRPr sz="1800">
              <a:solidFill>
                <a:schemeClr val="dk1"/>
              </a:solidFill>
              <a:highlight>
                <a:srgbClr val="FFFFFF"/>
              </a:highlight>
              <a:latin typeface="Rubik"/>
              <a:ea typeface="Rubik"/>
              <a:cs typeface="Rubik"/>
              <a:sym typeface="Rubik"/>
            </a:endParaRPr>
          </a:p>
          <a:p>
            <a:pPr indent="0" lvl="0" marL="0" rtl="0" algn="l">
              <a:spcBef>
                <a:spcPts val="0"/>
              </a:spcBef>
              <a:spcAft>
                <a:spcPts val="0"/>
              </a:spcAft>
              <a:buNone/>
            </a:pPr>
            <a:r>
              <a:rPr lang="en" sz="1800">
                <a:solidFill>
                  <a:schemeClr val="dk1"/>
                </a:solidFill>
                <a:highlight>
                  <a:srgbClr val="FFFFFF"/>
                </a:highlight>
                <a:latin typeface="Rubik"/>
                <a:ea typeface="Rubik"/>
                <a:cs typeface="Rubik"/>
                <a:sym typeface="Rubik"/>
              </a:rPr>
              <a:t>The intention of Trauma-Informed Care is not to treat symptoms or issues related to sexual, physical or emotional abuse or any other form of trauma but rather to </a:t>
            </a:r>
            <a:r>
              <a:rPr i="1" lang="en" sz="1800">
                <a:solidFill>
                  <a:schemeClr val="dk1"/>
                </a:solidFill>
                <a:highlight>
                  <a:srgbClr val="FFFFFF"/>
                </a:highlight>
                <a:latin typeface="Rubik"/>
                <a:ea typeface="Rubik"/>
                <a:cs typeface="Rubik"/>
                <a:sym typeface="Rubik"/>
              </a:rPr>
              <a:t>provide support services</a:t>
            </a:r>
            <a:r>
              <a:rPr lang="en" sz="1800">
                <a:solidFill>
                  <a:schemeClr val="dk1"/>
                </a:solidFill>
                <a:highlight>
                  <a:srgbClr val="FFFFFF"/>
                </a:highlight>
                <a:latin typeface="Rubik"/>
                <a:ea typeface="Rubik"/>
                <a:cs typeface="Rubik"/>
                <a:sym typeface="Rubik"/>
              </a:rPr>
              <a:t> in a way that is </a:t>
            </a:r>
            <a:r>
              <a:rPr i="1" lang="en" sz="1800">
                <a:solidFill>
                  <a:schemeClr val="dk1"/>
                </a:solidFill>
                <a:highlight>
                  <a:srgbClr val="FFFFFF"/>
                </a:highlight>
                <a:latin typeface="Rubik"/>
                <a:ea typeface="Rubik"/>
                <a:cs typeface="Rubik"/>
                <a:sym typeface="Rubik"/>
              </a:rPr>
              <a:t>accessible and appropriate</a:t>
            </a:r>
            <a:r>
              <a:rPr lang="en" sz="1800">
                <a:solidFill>
                  <a:schemeClr val="dk1"/>
                </a:solidFill>
                <a:highlight>
                  <a:srgbClr val="FFFFFF"/>
                </a:highlight>
                <a:latin typeface="Rubik"/>
                <a:ea typeface="Rubik"/>
                <a:cs typeface="Rubik"/>
                <a:sym typeface="Rubik"/>
              </a:rPr>
              <a:t> to those who may have experienced trauma.</a:t>
            </a:r>
            <a:endParaRPr sz="1800">
              <a:solidFill>
                <a:schemeClr val="dk1"/>
              </a:solidFill>
              <a:highlight>
                <a:srgbClr val="FFFFFF"/>
              </a:highlight>
              <a:latin typeface="Rubik"/>
              <a:ea typeface="Rubik"/>
              <a:cs typeface="Rubik"/>
              <a:sym typeface="Rubik"/>
            </a:endParaRPr>
          </a:p>
          <a:p>
            <a:pPr indent="0" lvl="0" marL="0" rtl="0" algn="l">
              <a:spcBef>
                <a:spcPts val="0"/>
              </a:spcBef>
              <a:spcAft>
                <a:spcPts val="0"/>
              </a:spcAft>
              <a:buNone/>
            </a:pPr>
            <a:r>
              <a:t/>
            </a:r>
            <a:endParaRPr sz="1800">
              <a:solidFill>
                <a:schemeClr val="dk1"/>
              </a:solidFill>
              <a:highlight>
                <a:srgbClr val="FFFFFF"/>
              </a:highlight>
              <a:latin typeface="Rubik"/>
              <a:ea typeface="Rubik"/>
              <a:cs typeface="Rubik"/>
              <a:sym typeface="Rubik"/>
            </a:endParaRPr>
          </a:p>
          <a:p>
            <a:pPr indent="0" lvl="0" marL="0" rtl="0" algn="l">
              <a:spcBef>
                <a:spcPts val="0"/>
              </a:spcBef>
              <a:spcAft>
                <a:spcPts val="0"/>
              </a:spcAft>
              <a:buNone/>
            </a:pPr>
            <a:r>
              <a:t/>
            </a:r>
            <a:endParaRPr sz="1050">
              <a:solidFill>
                <a:schemeClr val="dk1"/>
              </a:solidFill>
              <a:highlight>
                <a:srgbClr val="FFFFFF"/>
              </a:highlight>
            </a:endParaRPr>
          </a:p>
          <a:p>
            <a:pPr indent="0" lvl="0" marL="0" rtl="0" algn="r">
              <a:spcBef>
                <a:spcPts val="0"/>
              </a:spcBef>
              <a:spcAft>
                <a:spcPts val="0"/>
              </a:spcAft>
              <a:buNone/>
            </a:pPr>
            <a:r>
              <a:rPr lang="en" sz="1000">
                <a:solidFill>
                  <a:schemeClr val="dk1"/>
                </a:solidFill>
                <a:highlight>
                  <a:srgbClr val="FFFFFF"/>
                </a:highlight>
                <a:latin typeface="Rubik"/>
                <a:ea typeface="Rubik"/>
                <a:cs typeface="Rubik"/>
                <a:sym typeface="Rubik"/>
              </a:rPr>
              <a:t>SAMHSA, 2019</a:t>
            </a:r>
            <a:endParaRPr sz="1000">
              <a:solidFill>
                <a:schemeClr val="dk1"/>
              </a:solidFill>
              <a:highlight>
                <a:srgbClr val="FFFFFF"/>
              </a:highlight>
              <a:latin typeface="Rubik"/>
              <a:ea typeface="Rubik"/>
              <a:cs typeface="Rubik"/>
              <a:sym typeface="Rubik"/>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4" name="Shape 2194"/>
        <p:cNvGrpSpPr/>
        <p:nvPr/>
      </p:nvGrpSpPr>
      <p:grpSpPr>
        <a:xfrm>
          <a:off x="0" y="0"/>
          <a:ext cx="0" cy="0"/>
          <a:chOff x="0" y="0"/>
          <a:chExt cx="0" cy="0"/>
        </a:xfrm>
      </p:grpSpPr>
      <p:pic>
        <p:nvPicPr>
          <p:cNvPr id="2195" name="Google Shape;2195;p437"/>
          <p:cNvPicPr preferRelativeResize="0"/>
          <p:nvPr/>
        </p:nvPicPr>
        <p:blipFill>
          <a:blip r:embed="rId3">
            <a:alphaModFix/>
          </a:blip>
          <a:stretch>
            <a:fillRect/>
          </a:stretch>
        </p:blipFill>
        <p:spPr>
          <a:xfrm>
            <a:off x="2682700" y="152400"/>
            <a:ext cx="3584222" cy="483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0" name="Shape 2200"/>
        <p:cNvGrpSpPr/>
        <p:nvPr/>
      </p:nvGrpSpPr>
      <p:grpSpPr>
        <a:xfrm>
          <a:off x="0" y="0"/>
          <a:ext cx="0" cy="0"/>
          <a:chOff x="0" y="0"/>
          <a:chExt cx="0" cy="0"/>
        </a:xfrm>
      </p:grpSpPr>
      <p:pic>
        <p:nvPicPr>
          <p:cNvPr id="2201" name="Google Shape;2201;p438"/>
          <p:cNvPicPr preferRelativeResize="0"/>
          <p:nvPr/>
        </p:nvPicPr>
        <p:blipFill rotWithShape="1">
          <a:blip r:embed="rId3">
            <a:alphaModFix/>
          </a:blip>
          <a:srcRect b="0" l="0" r="0" t="0"/>
          <a:stretch/>
        </p:blipFill>
        <p:spPr>
          <a:xfrm>
            <a:off x="477727" y="2128338"/>
            <a:ext cx="2025774" cy="2028487"/>
          </a:xfrm>
          <a:prstGeom prst="rect">
            <a:avLst/>
          </a:prstGeom>
          <a:noFill/>
          <a:ln>
            <a:noFill/>
          </a:ln>
        </p:spPr>
      </p:pic>
      <p:pic>
        <p:nvPicPr>
          <p:cNvPr id="2202" name="Google Shape;2202;p438"/>
          <p:cNvPicPr preferRelativeResize="0"/>
          <p:nvPr/>
        </p:nvPicPr>
        <p:blipFill rotWithShape="1">
          <a:blip r:embed="rId4">
            <a:alphaModFix/>
          </a:blip>
          <a:srcRect b="0" l="0" r="0" t="0"/>
          <a:stretch/>
        </p:blipFill>
        <p:spPr>
          <a:xfrm>
            <a:off x="519613" y="309600"/>
            <a:ext cx="1941975" cy="1726951"/>
          </a:xfrm>
          <a:prstGeom prst="rect">
            <a:avLst/>
          </a:prstGeom>
          <a:noFill/>
          <a:ln>
            <a:noFill/>
          </a:ln>
        </p:spPr>
      </p:pic>
      <p:pic>
        <p:nvPicPr>
          <p:cNvPr id="2203" name="Google Shape;2203;p438"/>
          <p:cNvPicPr preferRelativeResize="0"/>
          <p:nvPr/>
        </p:nvPicPr>
        <p:blipFill rotWithShape="1">
          <a:blip r:embed="rId5">
            <a:alphaModFix/>
          </a:blip>
          <a:srcRect b="0" l="0" r="0" t="0"/>
          <a:stretch/>
        </p:blipFill>
        <p:spPr>
          <a:xfrm>
            <a:off x="2511175" y="309600"/>
            <a:ext cx="1902576" cy="1902576"/>
          </a:xfrm>
          <a:prstGeom prst="rect">
            <a:avLst/>
          </a:prstGeom>
          <a:noFill/>
          <a:ln>
            <a:noFill/>
          </a:ln>
        </p:spPr>
      </p:pic>
      <p:pic>
        <p:nvPicPr>
          <p:cNvPr id="2204" name="Google Shape;2204;p438"/>
          <p:cNvPicPr preferRelativeResize="0"/>
          <p:nvPr/>
        </p:nvPicPr>
        <p:blipFill rotWithShape="1">
          <a:blip r:embed="rId6">
            <a:alphaModFix/>
          </a:blip>
          <a:srcRect b="0" l="0" r="0" t="0"/>
          <a:stretch/>
        </p:blipFill>
        <p:spPr>
          <a:xfrm>
            <a:off x="2636888" y="2212175"/>
            <a:ext cx="1643475" cy="1643475"/>
          </a:xfrm>
          <a:prstGeom prst="rect">
            <a:avLst/>
          </a:prstGeom>
          <a:noFill/>
          <a:ln>
            <a:noFill/>
          </a:ln>
        </p:spPr>
      </p:pic>
      <p:pic>
        <p:nvPicPr>
          <p:cNvPr id="2205" name="Google Shape;2205;p438"/>
          <p:cNvPicPr preferRelativeResize="0"/>
          <p:nvPr/>
        </p:nvPicPr>
        <p:blipFill rotWithShape="1">
          <a:blip r:embed="rId7">
            <a:alphaModFix/>
          </a:blip>
          <a:srcRect b="0" l="0" r="0" t="0"/>
          <a:stretch/>
        </p:blipFill>
        <p:spPr>
          <a:xfrm rot="-1111083">
            <a:off x="6106620" y="690506"/>
            <a:ext cx="966411" cy="965134"/>
          </a:xfrm>
          <a:prstGeom prst="rect">
            <a:avLst/>
          </a:prstGeom>
          <a:noFill/>
          <a:ln>
            <a:noFill/>
          </a:ln>
        </p:spPr>
      </p:pic>
      <p:pic>
        <p:nvPicPr>
          <p:cNvPr id="2206" name="Google Shape;2206;p438"/>
          <p:cNvPicPr preferRelativeResize="0"/>
          <p:nvPr/>
        </p:nvPicPr>
        <p:blipFill rotWithShape="1">
          <a:blip r:embed="rId8">
            <a:alphaModFix/>
          </a:blip>
          <a:srcRect b="0" l="0" r="0" t="0"/>
          <a:stretch/>
        </p:blipFill>
        <p:spPr>
          <a:xfrm>
            <a:off x="6842627" y="992425"/>
            <a:ext cx="1044126" cy="1044126"/>
          </a:xfrm>
          <a:prstGeom prst="rect">
            <a:avLst/>
          </a:prstGeom>
          <a:noFill/>
          <a:ln>
            <a:noFill/>
          </a:ln>
        </p:spPr>
      </p:pic>
      <p:pic>
        <p:nvPicPr>
          <p:cNvPr id="2207" name="Google Shape;2207;p438"/>
          <p:cNvPicPr preferRelativeResize="0"/>
          <p:nvPr/>
        </p:nvPicPr>
        <p:blipFill rotWithShape="1">
          <a:blip r:embed="rId9">
            <a:alphaModFix/>
          </a:blip>
          <a:srcRect b="0" l="0" r="0" t="0"/>
          <a:stretch/>
        </p:blipFill>
        <p:spPr>
          <a:xfrm>
            <a:off x="6688075" y="424275"/>
            <a:ext cx="1166076" cy="1166076"/>
          </a:xfrm>
          <a:prstGeom prst="rect">
            <a:avLst/>
          </a:prstGeom>
          <a:noFill/>
          <a:ln>
            <a:noFill/>
          </a:ln>
        </p:spPr>
      </p:pic>
      <p:pic>
        <p:nvPicPr>
          <p:cNvPr id="2208" name="Google Shape;2208;p438"/>
          <p:cNvPicPr preferRelativeResize="0"/>
          <p:nvPr/>
        </p:nvPicPr>
        <p:blipFill rotWithShape="1">
          <a:blip r:embed="rId10">
            <a:alphaModFix/>
          </a:blip>
          <a:srcRect b="41829" l="11113" r="42964" t="13485"/>
          <a:stretch/>
        </p:blipFill>
        <p:spPr>
          <a:xfrm rot="3050788">
            <a:off x="6251685" y="2648875"/>
            <a:ext cx="721879" cy="738148"/>
          </a:xfrm>
          <a:prstGeom prst="rect">
            <a:avLst/>
          </a:prstGeom>
          <a:noFill/>
          <a:ln>
            <a:noFill/>
          </a:ln>
        </p:spPr>
      </p:pic>
      <p:pic>
        <p:nvPicPr>
          <p:cNvPr id="2209" name="Google Shape;2209;p438"/>
          <p:cNvPicPr preferRelativeResize="0"/>
          <p:nvPr/>
        </p:nvPicPr>
        <p:blipFill rotWithShape="1">
          <a:blip r:embed="rId10">
            <a:alphaModFix/>
          </a:blip>
          <a:srcRect b="41829" l="11113" r="42964" t="13485"/>
          <a:stretch/>
        </p:blipFill>
        <p:spPr>
          <a:xfrm>
            <a:off x="7126735" y="2744951"/>
            <a:ext cx="760016" cy="777150"/>
          </a:xfrm>
          <a:prstGeom prst="rect">
            <a:avLst/>
          </a:prstGeom>
          <a:noFill/>
          <a:ln>
            <a:noFill/>
          </a:ln>
        </p:spPr>
      </p:pic>
      <p:sp>
        <p:nvSpPr>
          <p:cNvPr id="2210" name="Google Shape;2210;p438"/>
          <p:cNvSpPr txBox="1"/>
          <p:nvPr/>
        </p:nvSpPr>
        <p:spPr>
          <a:xfrm>
            <a:off x="539288" y="1771175"/>
            <a:ext cx="1902600" cy="434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100">
                <a:solidFill>
                  <a:schemeClr val="dk1"/>
                </a:solidFill>
                <a:latin typeface="Rubik ExtraBold"/>
                <a:ea typeface="Rubik ExtraBold"/>
                <a:cs typeface="Rubik ExtraBold"/>
                <a:sym typeface="Rubik ExtraBold"/>
              </a:rPr>
              <a:t>Community Organizing &amp; Policy Change</a:t>
            </a:r>
            <a:endParaRPr sz="800">
              <a:latin typeface="Rubik ExtraBold"/>
              <a:ea typeface="Rubik ExtraBold"/>
              <a:cs typeface="Rubik ExtraBold"/>
              <a:sym typeface="Rubik ExtraBold"/>
            </a:endParaRPr>
          </a:p>
        </p:txBody>
      </p:sp>
      <p:sp>
        <p:nvSpPr>
          <p:cNvPr id="2211" name="Google Shape;2211;p438"/>
          <p:cNvSpPr txBox="1"/>
          <p:nvPr/>
        </p:nvSpPr>
        <p:spPr>
          <a:xfrm>
            <a:off x="2418174" y="1821301"/>
            <a:ext cx="20886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300">
                <a:solidFill>
                  <a:schemeClr val="dk1"/>
                </a:solidFill>
                <a:latin typeface="Rubik ExtraBold"/>
                <a:ea typeface="Rubik ExtraBold"/>
                <a:cs typeface="Rubik ExtraBold"/>
                <a:sym typeface="Rubik ExtraBold"/>
              </a:rPr>
              <a:t>Drop-In Centers</a:t>
            </a:r>
            <a:endParaRPr sz="1000">
              <a:latin typeface="Rubik ExtraBold"/>
              <a:ea typeface="Rubik ExtraBold"/>
              <a:cs typeface="Rubik ExtraBold"/>
              <a:sym typeface="Rubik ExtraBold"/>
            </a:endParaRPr>
          </a:p>
        </p:txBody>
      </p:sp>
      <p:sp>
        <p:nvSpPr>
          <p:cNvPr id="2212" name="Google Shape;2212;p438"/>
          <p:cNvSpPr txBox="1"/>
          <p:nvPr/>
        </p:nvSpPr>
        <p:spPr>
          <a:xfrm>
            <a:off x="477726" y="3715000"/>
            <a:ext cx="1863900" cy="484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200">
                <a:solidFill>
                  <a:schemeClr val="dk1"/>
                </a:solidFill>
                <a:latin typeface="Rubik ExtraBold"/>
                <a:ea typeface="Rubik ExtraBold"/>
                <a:cs typeface="Rubik ExtraBold"/>
                <a:sym typeface="Rubik ExtraBold"/>
              </a:rPr>
              <a:t>Intra Community Skills Sharing</a:t>
            </a:r>
            <a:endParaRPr sz="900">
              <a:latin typeface="Rubik ExtraBold"/>
              <a:ea typeface="Rubik ExtraBold"/>
              <a:cs typeface="Rubik ExtraBold"/>
              <a:sym typeface="Rubik ExtraBold"/>
            </a:endParaRPr>
          </a:p>
        </p:txBody>
      </p:sp>
      <p:sp>
        <p:nvSpPr>
          <p:cNvPr id="2213" name="Google Shape;2213;p438"/>
          <p:cNvSpPr txBox="1"/>
          <p:nvPr/>
        </p:nvSpPr>
        <p:spPr>
          <a:xfrm>
            <a:off x="2483392" y="3753170"/>
            <a:ext cx="2088600" cy="484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200">
                <a:solidFill>
                  <a:schemeClr val="dk1"/>
                </a:solidFill>
                <a:latin typeface="Rubik ExtraBold"/>
                <a:ea typeface="Rubik ExtraBold"/>
                <a:cs typeface="Rubik ExtraBold"/>
                <a:sym typeface="Rubik ExtraBold"/>
              </a:rPr>
              <a:t>Comprehensive </a:t>
            </a:r>
            <a:r>
              <a:rPr lang="en" sz="1200">
                <a:solidFill>
                  <a:schemeClr val="dk1"/>
                </a:solidFill>
                <a:latin typeface="Rubik ExtraBold"/>
                <a:ea typeface="Rubik ExtraBold"/>
                <a:cs typeface="Rubik ExtraBold"/>
                <a:sym typeface="Rubik ExtraBold"/>
              </a:rPr>
              <a:t>Medical &amp; Health Services</a:t>
            </a:r>
            <a:endParaRPr sz="900">
              <a:latin typeface="Rubik ExtraBold"/>
              <a:ea typeface="Rubik ExtraBold"/>
              <a:cs typeface="Rubik ExtraBold"/>
              <a:sym typeface="Rubik ExtraBold"/>
            </a:endParaRPr>
          </a:p>
        </p:txBody>
      </p:sp>
      <p:sp>
        <p:nvSpPr>
          <p:cNvPr id="2214" name="Google Shape;2214;p438"/>
          <p:cNvSpPr txBox="1"/>
          <p:nvPr/>
        </p:nvSpPr>
        <p:spPr>
          <a:xfrm>
            <a:off x="4280369" y="3753165"/>
            <a:ext cx="2088600" cy="333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300">
                <a:solidFill>
                  <a:schemeClr val="dk1"/>
                </a:solidFill>
                <a:latin typeface="Rubik ExtraBold"/>
                <a:ea typeface="Rubik ExtraBold"/>
                <a:cs typeface="Rubik ExtraBold"/>
                <a:sym typeface="Rubik ExtraBold"/>
              </a:rPr>
              <a:t>Bad Date Sheet</a:t>
            </a:r>
            <a:endParaRPr sz="1300">
              <a:solidFill>
                <a:schemeClr val="dk1"/>
              </a:solidFill>
              <a:latin typeface="Rubik ExtraBold"/>
              <a:ea typeface="Rubik ExtraBold"/>
              <a:cs typeface="Rubik ExtraBold"/>
              <a:sym typeface="Rubik ExtraBold"/>
            </a:endParaRPr>
          </a:p>
        </p:txBody>
      </p:sp>
      <p:sp>
        <p:nvSpPr>
          <p:cNvPr id="2215" name="Google Shape;2215;p438"/>
          <p:cNvSpPr txBox="1"/>
          <p:nvPr/>
        </p:nvSpPr>
        <p:spPr>
          <a:xfrm>
            <a:off x="6247414" y="1821300"/>
            <a:ext cx="2088600" cy="692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200">
                <a:solidFill>
                  <a:schemeClr val="dk1"/>
                </a:solidFill>
                <a:latin typeface="Rubik ExtraBold"/>
                <a:ea typeface="Rubik ExtraBold"/>
                <a:cs typeface="Rubik ExtraBold"/>
                <a:sym typeface="Rubik ExtraBold"/>
              </a:rPr>
              <a:t>Safer Drug Use &amp; Overdose Prevention Materials</a:t>
            </a:r>
            <a:endParaRPr sz="900">
              <a:latin typeface="Rubik ExtraBold"/>
              <a:ea typeface="Rubik ExtraBold"/>
              <a:cs typeface="Rubik ExtraBold"/>
              <a:sym typeface="Rubik ExtraBold"/>
            </a:endParaRPr>
          </a:p>
        </p:txBody>
      </p:sp>
      <p:sp>
        <p:nvSpPr>
          <p:cNvPr id="2216" name="Google Shape;2216;p438"/>
          <p:cNvSpPr txBox="1"/>
          <p:nvPr/>
        </p:nvSpPr>
        <p:spPr>
          <a:xfrm>
            <a:off x="6320381" y="3753055"/>
            <a:ext cx="2088600" cy="484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200">
                <a:solidFill>
                  <a:schemeClr val="dk1"/>
                </a:solidFill>
                <a:latin typeface="Rubik ExtraBold"/>
                <a:ea typeface="Rubik ExtraBold"/>
                <a:cs typeface="Rubik ExtraBold"/>
                <a:sym typeface="Rubik ExtraBold"/>
              </a:rPr>
              <a:t>Safer Sex Materials &amp; Education</a:t>
            </a:r>
            <a:endParaRPr sz="900">
              <a:latin typeface="Rubik ExtraBold"/>
              <a:ea typeface="Rubik ExtraBold"/>
              <a:cs typeface="Rubik ExtraBold"/>
              <a:sym typeface="Rubik ExtraBold"/>
            </a:endParaRPr>
          </a:p>
        </p:txBody>
      </p:sp>
      <p:sp>
        <p:nvSpPr>
          <p:cNvPr id="2217" name="Google Shape;2217;p438"/>
          <p:cNvSpPr txBox="1"/>
          <p:nvPr/>
        </p:nvSpPr>
        <p:spPr>
          <a:xfrm>
            <a:off x="4463325" y="1821305"/>
            <a:ext cx="1784100" cy="461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300">
                <a:solidFill>
                  <a:schemeClr val="dk1"/>
                </a:solidFill>
                <a:latin typeface="Rubik Black"/>
                <a:ea typeface="Rubik Black"/>
                <a:cs typeface="Rubik Black"/>
                <a:sym typeface="Rubik Black"/>
              </a:rPr>
              <a:t>Housing and Legal Services</a:t>
            </a:r>
            <a:endParaRPr sz="1300">
              <a:solidFill>
                <a:schemeClr val="dk1"/>
              </a:solidFill>
              <a:latin typeface="Rubik Black"/>
              <a:ea typeface="Rubik Black"/>
              <a:cs typeface="Rubik Black"/>
              <a:sym typeface="Rubik Black"/>
            </a:endParaRPr>
          </a:p>
        </p:txBody>
      </p:sp>
      <p:pic>
        <p:nvPicPr>
          <p:cNvPr id="2218" name="Google Shape;2218;p438"/>
          <p:cNvPicPr preferRelativeResize="0"/>
          <p:nvPr/>
        </p:nvPicPr>
        <p:blipFill>
          <a:blip r:embed="rId11">
            <a:alphaModFix/>
          </a:blip>
          <a:stretch>
            <a:fillRect/>
          </a:stretch>
        </p:blipFill>
        <p:spPr>
          <a:xfrm>
            <a:off x="4442150" y="2181175"/>
            <a:ext cx="1643475" cy="1643475"/>
          </a:xfrm>
          <a:prstGeom prst="rect">
            <a:avLst/>
          </a:prstGeom>
          <a:noFill/>
          <a:ln>
            <a:noFill/>
          </a:ln>
        </p:spPr>
      </p:pic>
      <p:pic>
        <p:nvPicPr>
          <p:cNvPr id="2219" name="Google Shape;2219;p438"/>
          <p:cNvPicPr preferRelativeResize="0"/>
          <p:nvPr/>
        </p:nvPicPr>
        <p:blipFill>
          <a:blip r:embed="rId12">
            <a:alphaModFix/>
          </a:blip>
          <a:stretch>
            <a:fillRect/>
          </a:stretch>
        </p:blipFill>
        <p:spPr>
          <a:xfrm>
            <a:off x="4435088" y="340600"/>
            <a:ext cx="1840575" cy="18405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sp>
        <p:nvSpPr>
          <p:cNvPr id="2224" name="Google Shape;2224;p439"/>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Black"/>
                <a:ea typeface="Rubik Black"/>
                <a:cs typeface="Rubik Black"/>
                <a:sym typeface="Rubik Black"/>
              </a:rPr>
              <a:t>HARM REDUCTION </a:t>
            </a:r>
            <a:r>
              <a:rPr lang="en">
                <a:highlight>
                  <a:srgbClr val="FFF200"/>
                </a:highlight>
                <a:latin typeface="Rubik Black"/>
                <a:ea typeface="Rubik Black"/>
                <a:cs typeface="Rubik Black"/>
                <a:sym typeface="Rubik Black"/>
              </a:rPr>
              <a:t> SERVICES</a:t>
            </a:r>
            <a:r>
              <a:rPr lang="en" sz="2000">
                <a:solidFill>
                  <a:srgbClr val="FFF200"/>
                </a:solidFill>
                <a:highlight>
                  <a:srgbClr val="FFF200"/>
                </a:highlight>
                <a:latin typeface="Rubik Black"/>
                <a:ea typeface="Rubik Black"/>
                <a:cs typeface="Rubik Black"/>
                <a:sym typeface="Rubik Black"/>
              </a:rPr>
              <a:t>.</a:t>
            </a:r>
            <a:endParaRPr sz="2000">
              <a:solidFill>
                <a:srgbClr val="FFF200"/>
              </a:solidFill>
              <a:highlight>
                <a:srgbClr val="FFF200"/>
              </a:highlight>
              <a:latin typeface="Rubik Black"/>
              <a:ea typeface="Rubik Black"/>
              <a:cs typeface="Rubik Black"/>
              <a:sym typeface="Rubik Black"/>
            </a:endParaRPr>
          </a:p>
        </p:txBody>
      </p:sp>
      <p:sp>
        <p:nvSpPr>
          <p:cNvPr id="2225" name="Google Shape;2225;p439"/>
          <p:cNvSpPr txBox="1"/>
          <p:nvPr>
            <p:ph idx="1" type="body"/>
          </p:nvPr>
        </p:nvSpPr>
        <p:spPr>
          <a:xfrm>
            <a:off x="52150" y="2171592"/>
            <a:ext cx="2556600" cy="435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latin typeface="Rubik ExtraBold"/>
                <a:ea typeface="Rubik ExtraBold"/>
                <a:cs typeface="Rubik ExtraBold"/>
                <a:sym typeface="Rubik ExtraBold"/>
              </a:rPr>
              <a:t>Syringe Access &amp; Disposal</a:t>
            </a:r>
            <a:endParaRPr sz="1200">
              <a:latin typeface="Rubik ExtraBold"/>
              <a:ea typeface="Rubik ExtraBold"/>
              <a:cs typeface="Rubik ExtraBold"/>
              <a:sym typeface="Rubik ExtraBold"/>
            </a:endParaRPr>
          </a:p>
        </p:txBody>
      </p:sp>
      <p:pic>
        <p:nvPicPr>
          <p:cNvPr id="2226" name="Google Shape;2226;p439"/>
          <p:cNvPicPr preferRelativeResize="0"/>
          <p:nvPr/>
        </p:nvPicPr>
        <p:blipFill rotWithShape="1">
          <a:blip r:embed="rId3">
            <a:alphaModFix/>
          </a:blip>
          <a:srcRect b="5972" l="0" r="0" t="4357"/>
          <a:stretch/>
        </p:blipFill>
        <p:spPr>
          <a:xfrm>
            <a:off x="2197875" y="2779960"/>
            <a:ext cx="1614599" cy="1442290"/>
          </a:xfrm>
          <a:prstGeom prst="rect">
            <a:avLst/>
          </a:prstGeom>
          <a:noFill/>
          <a:ln>
            <a:noFill/>
          </a:ln>
        </p:spPr>
      </p:pic>
      <p:pic>
        <p:nvPicPr>
          <p:cNvPr id="2227" name="Google Shape;2227;p439"/>
          <p:cNvPicPr preferRelativeResize="0"/>
          <p:nvPr/>
        </p:nvPicPr>
        <p:blipFill>
          <a:blip r:embed="rId4">
            <a:alphaModFix/>
          </a:blip>
          <a:stretch>
            <a:fillRect/>
          </a:stretch>
        </p:blipFill>
        <p:spPr>
          <a:xfrm>
            <a:off x="7248249" y="1043711"/>
            <a:ext cx="1427300" cy="1421915"/>
          </a:xfrm>
          <a:prstGeom prst="rect">
            <a:avLst/>
          </a:prstGeom>
          <a:noFill/>
          <a:ln>
            <a:noFill/>
          </a:ln>
        </p:spPr>
      </p:pic>
      <p:pic>
        <p:nvPicPr>
          <p:cNvPr id="2228" name="Google Shape;2228;p439"/>
          <p:cNvPicPr preferRelativeResize="0"/>
          <p:nvPr/>
        </p:nvPicPr>
        <p:blipFill>
          <a:blip r:embed="rId5">
            <a:alphaModFix/>
          </a:blip>
          <a:stretch>
            <a:fillRect/>
          </a:stretch>
        </p:blipFill>
        <p:spPr>
          <a:xfrm>
            <a:off x="2139676" y="1273784"/>
            <a:ext cx="1112550" cy="1109841"/>
          </a:xfrm>
          <a:prstGeom prst="rect">
            <a:avLst/>
          </a:prstGeom>
          <a:noFill/>
          <a:ln>
            <a:noFill/>
          </a:ln>
        </p:spPr>
      </p:pic>
      <p:pic>
        <p:nvPicPr>
          <p:cNvPr id="2229" name="Google Shape;2229;p439"/>
          <p:cNvPicPr preferRelativeResize="0"/>
          <p:nvPr/>
        </p:nvPicPr>
        <p:blipFill>
          <a:blip r:embed="rId6">
            <a:alphaModFix/>
          </a:blip>
          <a:stretch>
            <a:fillRect/>
          </a:stretch>
        </p:blipFill>
        <p:spPr>
          <a:xfrm>
            <a:off x="4117239" y="2882475"/>
            <a:ext cx="1402325" cy="1397050"/>
          </a:xfrm>
          <a:prstGeom prst="rect">
            <a:avLst/>
          </a:prstGeom>
          <a:noFill/>
          <a:ln>
            <a:noFill/>
          </a:ln>
        </p:spPr>
      </p:pic>
      <p:pic>
        <p:nvPicPr>
          <p:cNvPr id="2230" name="Google Shape;2230;p439"/>
          <p:cNvPicPr preferRelativeResize="0"/>
          <p:nvPr/>
        </p:nvPicPr>
        <p:blipFill>
          <a:blip r:embed="rId7">
            <a:alphaModFix/>
          </a:blip>
          <a:stretch>
            <a:fillRect/>
          </a:stretch>
        </p:blipFill>
        <p:spPr>
          <a:xfrm>
            <a:off x="109850" y="1208975"/>
            <a:ext cx="1239150" cy="1234476"/>
          </a:xfrm>
          <a:prstGeom prst="rect">
            <a:avLst/>
          </a:prstGeom>
          <a:noFill/>
          <a:ln>
            <a:noFill/>
          </a:ln>
        </p:spPr>
      </p:pic>
      <p:pic>
        <p:nvPicPr>
          <p:cNvPr id="2231" name="Google Shape;2231;p439"/>
          <p:cNvPicPr preferRelativeResize="0"/>
          <p:nvPr/>
        </p:nvPicPr>
        <p:blipFill>
          <a:blip r:embed="rId8">
            <a:alphaModFix/>
          </a:blip>
          <a:stretch>
            <a:fillRect/>
          </a:stretch>
        </p:blipFill>
        <p:spPr>
          <a:xfrm>
            <a:off x="4219125" y="1014050"/>
            <a:ext cx="1486850" cy="1481225"/>
          </a:xfrm>
          <a:prstGeom prst="rect">
            <a:avLst/>
          </a:prstGeom>
          <a:noFill/>
          <a:ln>
            <a:noFill/>
          </a:ln>
        </p:spPr>
      </p:pic>
      <p:pic>
        <p:nvPicPr>
          <p:cNvPr id="2232" name="Google Shape;2232;p439"/>
          <p:cNvPicPr preferRelativeResize="0"/>
          <p:nvPr/>
        </p:nvPicPr>
        <p:blipFill>
          <a:blip r:embed="rId9">
            <a:alphaModFix/>
          </a:blip>
          <a:stretch>
            <a:fillRect/>
          </a:stretch>
        </p:blipFill>
        <p:spPr>
          <a:xfrm>
            <a:off x="2890575" y="1140538"/>
            <a:ext cx="1150699" cy="1144851"/>
          </a:xfrm>
          <a:prstGeom prst="rect">
            <a:avLst/>
          </a:prstGeom>
          <a:noFill/>
          <a:ln>
            <a:noFill/>
          </a:ln>
        </p:spPr>
      </p:pic>
      <p:pic>
        <p:nvPicPr>
          <p:cNvPr id="2233" name="Google Shape;2233;p439"/>
          <p:cNvPicPr preferRelativeResize="0"/>
          <p:nvPr/>
        </p:nvPicPr>
        <p:blipFill>
          <a:blip r:embed="rId10">
            <a:alphaModFix/>
          </a:blip>
          <a:stretch>
            <a:fillRect/>
          </a:stretch>
        </p:blipFill>
        <p:spPr>
          <a:xfrm>
            <a:off x="5940375" y="2987450"/>
            <a:ext cx="1191600" cy="1187100"/>
          </a:xfrm>
          <a:prstGeom prst="rect">
            <a:avLst/>
          </a:prstGeom>
          <a:noFill/>
          <a:ln>
            <a:noFill/>
          </a:ln>
        </p:spPr>
      </p:pic>
      <p:pic>
        <p:nvPicPr>
          <p:cNvPr id="2234" name="Google Shape;2234;p439"/>
          <p:cNvPicPr preferRelativeResize="0"/>
          <p:nvPr/>
        </p:nvPicPr>
        <p:blipFill>
          <a:blip r:embed="rId11">
            <a:alphaModFix/>
          </a:blip>
          <a:stretch>
            <a:fillRect/>
          </a:stretch>
        </p:blipFill>
        <p:spPr>
          <a:xfrm>
            <a:off x="5646801" y="1043710"/>
            <a:ext cx="1427300" cy="1421915"/>
          </a:xfrm>
          <a:prstGeom prst="rect">
            <a:avLst/>
          </a:prstGeom>
          <a:noFill/>
          <a:ln>
            <a:noFill/>
          </a:ln>
        </p:spPr>
      </p:pic>
      <p:pic>
        <p:nvPicPr>
          <p:cNvPr id="2235" name="Google Shape;2235;p439"/>
          <p:cNvPicPr preferRelativeResize="0"/>
          <p:nvPr/>
        </p:nvPicPr>
        <p:blipFill rotWithShape="1">
          <a:blip r:embed="rId12">
            <a:alphaModFix/>
          </a:blip>
          <a:srcRect b="0" l="0" r="0" t="18910"/>
          <a:stretch/>
        </p:blipFill>
        <p:spPr>
          <a:xfrm>
            <a:off x="279225" y="3104109"/>
            <a:ext cx="1614599" cy="1304316"/>
          </a:xfrm>
          <a:prstGeom prst="rect">
            <a:avLst/>
          </a:prstGeom>
          <a:noFill/>
          <a:ln>
            <a:noFill/>
          </a:ln>
        </p:spPr>
      </p:pic>
      <p:pic>
        <p:nvPicPr>
          <p:cNvPr id="2236" name="Google Shape;2236;p439"/>
          <p:cNvPicPr preferRelativeResize="0"/>
          <p:nvPr/>
        </p:nvPicPr>
        <p:blipFill>
          <a:blip r:embed="rId13">
            <a:alphaModFix/>
          </a:blip>
          <a:stretch>
            <a:fillRect/>
          </a:stretch>
        </p:blipFill>
        <p:spPr>
          <a:xfrm>
            <a:off x="928263" y="1173343"/>
            <a:ext cx="1239150" cy="1234483"/>
          </a:xfrm>
          <a:prstGeom prst="rect">
            <a:avLst/>
          </a:prstGeom>
          <a:noFill/>
          <a:ln>
            <a:noFill/>
          </a:ln>
        </p:spPr>
      </p:pic>
      <p:sp>
        <p:nvSpPr>
          <p:cNvPr id="2237" name="Google Shape;2237;p439"/>
          <p:cNvSpPr txBox="1"/>
          <p:nvPr>
            <p:ph idx="1" type="body"/>
          </p:nvPr>
        </p:nvSpPr>
        <p:spPr>
          <a:xfrm>
            <a:off x="4219125" y="2171600"/>
            <a:ext cx="1379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300">
                <a:latin typeface="Rubik ExtraBold"/>
                <a:ea typeface="Rubik ExtraBold"/>
                <a:cs typeface="Rubik ExtraBold"/>
                <a:sym typeface="Rubik ExtraBold"/>
              </a:rPr>
              <a:t>Overdose Prevention</a:t>
            </a:r>
            <a:endParaRPr sz="1300">
              <a:latin typeface="Rubik ExtraBold"/>
              <a:ea typeface="Rubik ExtraBold"/>
              <a:cs typeface="Rubik ExtraBold"/>
              <a:sym typeface="Rubik ExtraBold"/>
            </a:endParaRPr>
          </a:p>
        </p:txBody>
      </p:sp>
      <p:sp>
        <p:nvSpPr>
          <p:cNvPr id="2238" name="Google Shape;2238;p439"/>
          <p:cNvSpPr txBox="1"/>
          <p:nvPr>
            <p:ph idx="1" type="body"/>
          </p:nvPr>
        </p:nvSpPr>
        <p:spPr>
          <a:xfrm>
            <a:off x="2197863" y="2171600"/>
            <a:ext cx="199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300">
                <a:latin typeface="Rubik ExtraBold"/>
                <a:ea typeface="Rubik ExtraBold"/>
                <a:cs typeface="Rubik ExtraBold"/>
                <a:sym typeface="Rubik ExtraBold"/>
              </a:rPr>
              <a:t>Safer Drug Use Supplies</a:t>
            </a:r>
            <a:endParaRPr sz="1300">
              <a:latin typeface="Rubik ExtraBold"/>
              <a:ea typeface="Rubik ExtraBold"/>
              <a:cs typeface="Rubik ExtraBold"/>
              <a:sym typeface="Rubik ExtraBold"/>
            </a:endParaRPr>
          </a:p>
        </p:txBody>
      </p:sp>
      <p:sp>
        <p:nvSpPr>
          <p:cNvPr id="2239" name="Google Shape;2239;p439"/>
          <p:cNvSpPr txBox="1"/>
          <p:nvPr>
            <p:ph idx="1" type="body"/>
          </p:nvPr>
        </p:nvSpPr>
        <p:spPr>
          <a:xfrm>
            <a:off x="7043475" y="2207238"/>
            <a:ext cx="1918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300">
                <a:latin typeface="Rubik ExtraBold"/>
                <a:ea typeface="Rubik ExtraBold"/>
                <a:cs typeface="Rubik ExtraBold"/>
                <a:sym typeface="Rubik ExtraBold"/>
              </a:rPr>
              <a:t>Medication for Opioid Use</a:t>
            </a:r>
            <a:endParaRPr sz="1300">
              <a:latin typeface="Rubik ExtraBold"/>
              <a:ea typeface="Rubik ExtraBold"/>
              <a:cs typeface="Rubik ExtraBold"/>
              <a:sym typeface="Rubik ExtraBold"/>
            </a:endParaRPr>
          </a:p>
        </p:txBody>
      </p:sp>
      <p:sp>
        <p:nvSpPr>
          <p:cNvPr id="2240" name="Google Shape;2240;p439"/>
          <p:cNvSpPr txBox="1"/>
          <p:nvPr>
            <p:ph idx="1" type="body"/>
          </p:nvPr>
        </p:nvSpPr>
        <p:spPr>
          <a:xfrm>
            <a:off x="5463613" y="4071550"/>
            <a:ext cx="199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latin typeface="Rubik ExtraBold"/>
                <a:ea typeface="Rubik ExtraBold"/>
                <a:cs typeface="Rubik ExtraBold"/>
                <a:sym typeface="Rubik ExtraBold"/>
              </a:rPr>
              <a:t>Referrals</a:t>
            </a:r>
            <a:endParaRPr sz="1400">
              <a:latin typeface="Rubik ExtraBold"/>
              <a:ea typeface="Rubik ExtraBold"/>
              <a:cs typeface="Rubik ExtraBold"/>
              <a:sym typeface="Rubik ExtraBold"/>
            </a:endParaRPr>
          </a:p>
        </p:txBody>
      </p:sp>
      <p:sp>
        <p:nvSpPr>
          <p:cNvPr id="2241" name="Google Shape;2241;p439"/>
          <p:cNvSpPr txBox="1"/>
          <p:nvPr>
            <p:ph idx="1" type="body"/>
          </p:nvPr>
        </p:nvSpPr>
        <p:spPr>
          <a:xfrm>
            <a:off x="3843100" y="4071550"/>
            <a:ext cx="199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300">
                <a:latin typeface="Rubik ExtraBold"/>
                <a:ea typeface="Rubik ExtraBold"/>
                <a:cs typeface="Rubik ExtraBold"/>
                <a:sym typeface="Rubik ExtraBold"/>
              </a:rPr>
              <a:t>Housing First</a:t>
            </a:r>
            <a:endParaRPr sz="1300">
              <a:latin typeface="Rubik ExtraBold"/>
              <a:ea typeface="Rubik ExtraBold"/>
              <a:cs typeface="Rubik ExtraBold"/>
              <a:sym typeface="Rubik ExtraBold"/>
            </a:endParaRPr>
          </a:p>
        </p:txBody>
      </p:sp>
      <p:sp>
        <p:nvSpPr>
          <p:cNvPr id="2242" name="Google Shape;2242;p439"/>
          <p:cNvSpPr txBox="1"/>
          <p:nvPr>
            <p:ph idx="1" type="body"/>
          </p:nvPr>
        </p:nvSpPr>
        <p:spPr>
          <a:xfrm>
            <a:off x="5540023" y="2207250"/>
            <a:ext cx="166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300">
                <a:latin typeface="Rubik ExtraBold"/>
                <a:ea typeface="Rubik ExtraBold"/>
                <a:cs typeface="Rubik ExtraBold"/>
                <a:sym typeface="Rubik ExtraBold"/>
              </a:rPr>
              <a:t>Safer Sex Materials</a:t>
            </a:r>
            <a:endParaRPr sz="1300">
              <a:latin typeface="Rubik ExtraBold"/>
              <a:ea typeface="Rubik ExtraBold"/>
              <a:cs typeface="Rubik ExtraBold"/>
              <a:sym typeface="Rubik ExtraBold"/>
            </a:endParaRPr>
          </a:p>
        </p:txBody>
      </p:sp>
      <p:sp>
        <p:nvSpPr>
          <p:cNvPr id="2243" name="Google Shape;2243;p439"/>
          <p:cNvSpPr txBox="1"/>
          <p:nvPr>
            <p:ph idx="1" type="body"/>
          </p:nvPr>
        </p:nvSpPr>
        <p:spPr>
          <a:xfrm>
            <a:off x="2427957" y="4071550"/>
            <a:ext cx="1101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latin typeface="Rubik ExtraBold"/>
                <a:ea typeface="Rubik ExtraBold"/>
                <a:cs typeface="Rubik ExtraBold"/>
                <a:sym typeface="Rubik ExtraBold"/>
              </a:rPr>
              <a:t>Drop-in Centers</a:t>
            </a:r>
            <a:endParaRPr sz="1400">
              <a:latin typeface="Rubik ExtraBold"/>
              <a:ea typeface="Rubik ExtraBold"/>
              <a:cs typeface="Rubik ExtraBold"/>
              <a:sym typeface="Rubik ExtraBold"/>
            </a:endParaRPr>
          </a:p>
        </p:txBody>
      </p:sp>
      <p:sp>
        <p:nvSpPr>
          <p:cNvPr id="2244" name="Google Shape;2244;p439"/>
          <p:cNvSpPr txBox="1"/>
          <p:nvPr>
            <p:ph idx="1" type="body"/>
          </p:nvPr>
        </p:nvSpPr>
        <p:spPr>
          <a:xfrm>
            <a:off x="-137022" y="4071550"/>
            <a:ext cx="2447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300">
                <a:latin typeface="Rubik ExtraBold"/>
                <a:ea typeface="Rubik ExtraBold"/>
                <a:cs typeface="Rubik ExtraBold"/>
                <a:sym typeface="Rubik ExtraBold"/>
              </a:rPr>
              <a:t>Safer Consumption Services</a:t>
            </a:r>
            <a:endParaRPr sz="1300">
              <a:latin typeface="Rubik ExtraBold"/>
              <a:ea typeface="Rubik ExtraBold"/>
              <a:cs typeface="Rubik ExtraBold"/>
              <a:sym typeface="Rubik ExtraBo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3599"/>
        </a:solidFill>
      </p:bgPr>
    </p:bg>
    <p:spTree>
      <p:nvGrpSpPr>
        <p:cNvPr id="2248" name="Shape 2248"/>
        <p:cNvGrpSpPr/>
        <p:nvPr/>
      </p:nvGrpSpPr>
      <p:grpSpPr>
        <a:xfrm>
          <a:off x="0" y="0"/>
          <a:ext cx="0" cy="0"/>
          <a:chOff x="0" y="0"/>
          <a:chExt cx="0" cy="0"/>
        </a:xfrm>
      </p:grpSpPr>
      <p:pic>
        <p:nvPicPr>
          <p:cNvPr id="2249" name="Google Shape;2249;p440"/>
          <p:cNvPicPr preferRelativeResize="0"/>
          <p:nvPr/>
        </p:nvPicPr>
        <p:blipFill>
          <a:blip r:embed="rId3">
            <a:alphaModFix/>
          </a:blip>
          <a:stretch>
            <a:fillRect/>
          </a:stretch>
        </p:blipFill>
        <p:spPr>
          <a:xfrm>
            <a:off x="762000" y="0"/>
            <a:ext cx="7620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3" name="Shape 2253"/>
        <p:cNvGrpSpPr/>
        <p:nvPr/>
      </p:nvGrpSpPr>
      <p:grpSpPr>
        <a:xfrm>
          <a:off x="0" y="0"/>
          <a:ext cx="0" cy="0"/>
          <a:chOff x="0" y="0"/>
          <a:chExt cx="0" cy="0"/>
        </a:xfrm>
      </p:grpSpPr>
      <p:pic>
        <p:nvPicPr>
          <p:cNvPr id="2254" name="Google Shape;2254;p441"/>
          <p:cNvPicPr preferRelativeResize="0"/>
          <p:nvPr/>
        </p:nvPicPr>
        <p:blipFill>
          <a:blip r:embed="rId3">
            <a:alphaModFix/>
          </a:blip>
          <a:stretch>
            <a:fillRect/>
          </a:stretch>
        </p:blipFill>
        <p:spPr>
          <a:xfrm>
            <a:off x="285750" y="33338"/>
            <a:ext cx="8572500" cy="50768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8" name="Shape 2258"/>
        <p:cNvGrpSpPr/>
        <p:nvPr/>
      </p:nvGrpSpPr>
      <p:grpSpPr>
        <a:xfrm>
          <a:off x="0" y="0"/>
          <a:ext cx="0" cy="0"/>
          <a:chOff x="0" y="0"/>
          <a:chExt cx="0" cy="0"/>
        </a:xfrm>
      </p:grpSpPr>
      <p:sp>
        <p:nvSpPr>
          <p:cNvPr id="2259" name="Google Shape;2259;p442"/>
          <p:cNvSpPr txBox="1"/>
          <p:nvPr>
            <p:ph type="title"/>
          </p:nvPr>
        </p:nvSpPr>
        <p:spPr>
          <a:xfrm>
            <a:off x="753250" y="71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TRAUMA TO HEALING:</a:t>
            </a:r>
            <a:endParaRPr/>
          </a:p>
          <a:p>
            <a:pPr indent="0" lvl="0" marL="0" rtl="0" algn="l">
              <a:spcBef>
                <a:spcPts val="0"/>
              </a:spcBef>
              <a:spcAft>
                <a:spcPts val="0"/>
              </a:spcAft>
              <a:buNone/>
            </a:pPr>
            <a:r>
              <a:rPr lang="en"/>
              <a:t>HEALING CENTERED ENGAGEMENT</a:t>
            </a:r>
            <a:endParaRPr/>
          </a:p>
        </p:txBody>
      </p:sp>
      <p:sp>
        <p:nvSpPr>
          <p:cNvPr id="2260" name="Google Shape;2260;p442"/>
          <p:cNvSpPr txBox="1"/>
          <p:nvPr>
            <p:ph idx="1" type="body"/>
          </p:nvPr>
        </p:nvSpPr>
        <p:spPr>
          <a:xfrm>
            <a:off x="876875" y="1787175"/>
            <a:ext cx="6910800" cy="912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555555"/>
              </a:buClr>
              <a:buSzPts val="2000"/>
              <a:buFont typeface="Arial"/>
              <a:buNone/>
            </a:pPr>
            <a:r>
              <a:rPr lang="en" sz="1900">
                <a:latin typeface="Rubik"/>
                <a:ea typeface="Rubik"/>
                <a:cs typeface="Rubik"/>
                <a:sym typeface="Rubik"/>
              </a:rPr>
              <a:t> “A healing centered approach to addressing trauma requires a different question that moves beyond “</a:t>
            </a:r>
            <a:r>
              <a:rPr b="1" lang="en" sz="1900">
                <a:latin typeface="Rubik"/>
                <a:ea typeface="Rubik"/>
                <a:cs typeface="Rubik"/>
                <a:sym typeface="Rubik"/>
              </a:rPr>
              <a:t>what happened to you</a:t>
            </a:r>
            <a:r>
              <a:rPr lang="en" sz="1900">
                <a:latin typeface="Rubik"/>
                <a:ea typeface="Rubik"/>
                <a:cs typeface="Rubik"/>
                <a:sym typeface="Rubik"/>
              </a:rPr>
              <a:t>” to “</a:t>
            </a:r>
            <a:r>
              <a:rPr b="1" lang="en" sz="1900">
                <a:latin typeface="Rubik"/>
                <a:ea typeface="Rubik"/>
                <a:cs typeface="Rubik"/>
                <a:sym typeface="Rubik"/>
              </a:rPr>
              <a:t>what’s right with you</a:t>
            </a:r>
            <a:r>
              <a:rPr lang="en" sz="1900">
                <a:latin typeface="Rubik"/>
                <a:ea typeface="Rubik"/>
                <a:cs typeface="Rubik"/>
                <a:sym typeface="Rubik"/>
              </a:rPr>
              <a:t>” and views those exposed to trauma as </a:t>
            </a:r>
            <a:r>
              <a:rPr b="1" i="1" lang="en" sz="1900">
                <a:latin typeface="Rubik"/>
                <a:ea typeface="Rubik"/>
                <a:cs typeface="Rubik"/>
                <a:sym typeface="Rubik"/>
              </a:rPr>
              <a:t>agents in the creation of their own well-being rather than victims of traumatic events</a:t>
            </a:r>
            <a:r>
              <a:rPr b="1" lang="en" sz="1900">
                <a:latin typeface="Rubik"/>
                <a:ea typeface="Rubik"/>
                <a:cs typeface="Rubik"/>
                <a:sym typeface="Rubik"/>
              </a:rPr>
              <a:t>.”</a:t>
            </a:r>
            <a:endParaRPr b="1" sz="1900">
              <a:latin typeface="Rubik"/>
              <a:ea typeface="Rubik"/>
              <a:cs typeface="Rubik"/>
              <a:sym typeface="Rubik"/>
            </a:endParaRPr>
          </a:p>
          <a:p>
            <a:pPr indent="0" lvl="0" marL="0" rtl="0" algn="l">
              <a:lnSpc>
                <a:spcPct val="115000"/>
              </a:lnSpc>
              <a:spcBef>
                <a:spcPts val="1000"/>
              </a:spcBef>
              <a:spcAft>
                <a:spcPts val="0"/>
              </a:spcAft>
              <a:buClr>
                <a:srgbClr val="555555"/>
              </a:buClr>
              <a:buSzPts val="2000"/>
              <a:buFont typeface="Arial"/>
              <a:buNone/>
            </a:pPr>
            <a:r>
              <a:rPr lang="en" sz="1900">
                <a:latin typeface="Rubik"/>
                <a:ea typeface="Rubik"/>
                <a:cs typeface="Rubik"/>
                <a:sym typeface="Rubik"/>
              </a:rPr>
              <a:t>Recognizes resiliency, self-efficacy and autonomy. </a:t>
            </a:r>
            <a:endParaRPr sz="1900">
              <a:latin typeface="Rubik"/>
              <a:ea typeface="Rubik"/>
              <a:cs typeface="Rubik"/>
              <a:sym typeface="Rubik"/>
            </a:endParaRPr>
          </a:p>
          <a:p>
            <a:pPr indent="0" lvl="0" marL="0" rtl="0" algn="l">
              <a:lnSpc>
                <a:spcPct val="115000"/>
              </a:lnSpc>
              <a:spcBef>
                <a:spcPts val="0"/>
              </a:spcBef>
              <a:spcAft>
                <a:spcPts val="1600"/>
              </a:spcAft>
              <a:buClr>
                <a:schemeClr val="dk1"/>
              </a:buClr>
              <a:buSzPts val="1100"/>
              <a:buFont typeface="Arial"/>
              <a:buNone/>
            </a:pPr>
            <a:r>
              <a:t/>
            </a:r>
            <a:endParaRPr sz="1300">
              <a:latin typeface="Rubik"/>
              <a:ea typeface="Rubik"/>
              <a:cs typeface="Rubik"/>
              <a:sym typeface="Rubik"/>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4" name="Shape 2264"/>
        <p:cNvGrpSpPr/>
        <p:nvPr/>
      </p:nvGrpSpPr>
      <p:grpSpPr>
        <a:xfrm>
          <a:off x="0" y="0"/>
          <a:ext cx="0" cy="0"/>
          <a:chOff x="0" y="0"/>
          <a:chExt cx="0" cy="0"/>
        </a:xfrm>
      </p:grpSpPr>
      <p:pic>
        <p:nvPicPr>
          <p:cNvPr id="2265" name="Google Shape;2265;p443"/>
          <p:cNvPicPr preferRelativeResize="0"/>
          <p:nvPr/>
        </p:nvPicPr>
        <p:blipFill>
          <a:blip r:embed="rId3">
            <a:alphaModFix/>
          </a:blip>
          <a:stretch>
            <a:fillRect/>
          </a:stretch>
        </p:blipFill>
        <p:spPr>
          <a:xfrm>
            <a:off x="2500097" y="0"/>
            <a:ext cx="4143806" cy="51434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9" name="Shape 2269"/>
        <p:cNvGrpSpPr/>
        <p:nvPr/>
      </p:nvGrpSpPr>
      <p:grpSpPr>
        <a:xfrm>
          <a:off x="0" y="0"/>
          <a:ext cx="0" cy="0"/>
          <a:chOff x="0" y="0"/>
          <a:chExt cx="0" cy="0"/>
        </a:xfrm>
      </p:grpSpPr>
      <p:sp>
        <p:nvSpPr>
          <p:cNvPr id="2270" name="Google Shape;2270;p444"/>
          <p:cNvSpPr/>
          <p:nvPr/>
        </p:nvSpPr>
        <p:spPr>
          <a:xfrm>
            <a:off x="1395138" y="2832150"/>
            <a:ext cx="1909200" cy="15798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444"/>
          <p:cNvSpPr/>
          <p:nvPr/>
        </p:nvSpPr>
        <p:spPr>
          <a:xfrm>
            <a:off x="3506874" y="2832150"/>
            <a:ext cx="1909200" cy="15798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444"/>
          <p:cNvSpPr/>
          <p:nvPr/>
        </p:nvSpPr>
        <p:spPr>
          <a:xfrm>
            <a:off x="5618610" y="2832150"/>
            <a:ext cx="1909200" cy="1579800"/>
          </a:xfrm>
          <a:prstGeom prst="rect">
            <a:avLst/>
          </a:prstGeom>
          <a:gradFill>
            <a:gsLst>
              <a:gs pos="0">
                <a:srgbClr val="8A54FF"/>
              </a:gs>
              <a:gs pos="100000">
                <a:srgbClr val="FF00B5"/>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444"/>
          <p:cNvSpPr txBox="1"/>
          <p:nvPr/>
        </p:nvSpPr>
        <p:spPr>
          <a:xfrm>
            <a:off x="354200" y="1402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Rubik ExtraBold"/>
                <a:ea typeface="Rubik ExtraBold"/>
                <a:cs typeface="Rubik ExtraBold"/>
                <a:sym typeface="Rubik ExtraBold"/>
              </a:rPr>
              <a:t>SIX PRINCIPLES OF A HEALING CENTERED APPROACH:</a:t>
            </a:r>
            <a:endParaRPr sz="2800">
              <a:solidFill>
                <a:srgbClr val="000000"/>
              </a:solidFill>
              <a:latin typeface="Rubik ExtraBold"/>
              <a:ea typeface="Rubik ExtraBold"/>
              <a:cs typeface="Rubik ExtraBold"/>
              <a:sym typeface="Rubik ExtraBold"/>
            </a:endParaRPr>
          </a:p>
        </p:txBody>
      </p:sp>
      <p:sp>
        <p:nvSpPr>
          <p:cNvPr id="2274" name="Google Shape;2274;p444"/>
          <p:cNvSpPr/>
          <p:nvPr/>
        </p:nvSpPr>
        <p:spPr>
          <a:xfrm>
            <a:off x="1395138" y="1085975"/>
            <a:ext cx="1909200" cy="15798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444"/>
          <p:cNvSpPr txBox="1"/>
          <p:nvPr/>
        </p:nvSpPr>
        <p:spPr>
          <a:xfrm>
            <a:off x="1607688" y="1236909"/>
            <a:ext cx="1428900" cy="11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Safety</a:t>
            </a:r>
            <a:endParaRPr>
              <a:latin typeface="Rubik SemiBold"/>
              <a:ea typeface="Rubik SemiBold"/>
              <a:cs typeface="Rubik SemiBold"/>
              <a:sym typeface="Rubik SemiBold"/>
            </a:endParaRPr>
          </a:p>
        </p:txBody>
      </p:sp>
      <p:sp>
        <p:nvSpPr>
          <p:cNvPr id="2276" name="Google Shape;2276;p444"/>
          <p:cNvSpPr/>
          <p:nvPr/>
        </p:nvSpPr>
        <p:spPr>
          <a:xfrm>
            <a:off x="3506874" y="1085975"/>
            <a:ext cx="1909200" cy="15798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444"/>
          <p:cNvSpPr txBox="1"/>
          <p:nvPr/>
        </p:nvSpPr>
        <p:spPr>
          <a:xfrm>
            <a:off x="3593900" y="1236900"/>
            <a:ext cx="1675500" cy="137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ubik SemiBold"/>
                <a:ea typeface="Rubik SemiBold"/>
                <a:cs typeface="Rubik SemiBold"/>
                <a:sym typeface="Rubik SemiBold"/>
              </a:rPr>
              <a:t>Trustworthiness and Transparency</a:t>
            </a:r>
            <a:endParaRPr>
              <a:latin typeface="Rubik SemiBold"/>
              <a:ea typeface="Rubik SemiBold"/>
              <a:cs typeface="Rubik SemiBold"/>
              <a:sym typeface="Rubik SemiBold"/>
            </a:endParaRPr>
          </a:p>
        </p:txBody>
      </p:sp>
      <p:sp>
        <p:nvSpPr>
          <p:cNvPr id="2278" name="Google Shape;2278;p444"/>
          <p:cNvSpPr/>
          <p:nvPr/>
        </p:nvSpPr>
        <p:spPr>
          <a:xfrm>
            <a:off x="5618610" y="1085975"/>
            <a:ext cx="1909200" cy="15798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444"/>
          <p:cNvSpPr txBox="1"/>
          <p:nvPr/>
        </p:nvSpPr>
        <p:spPr>
          <a:xfrm>
            <a:off x="5831163" y="1236907"/>
            <a:ext cx="1428900" cy="12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Peer Support</a:t>
            </a:r>
            <a:endParaRPr>
              <a:latin typeface="Rubik SemiBold"/>
              <a:ea typeface="Rubik SemiBold"/>
              <a:cs typeface="Rubik SemiBold"/>
              <a:sym typeface="Rubik SemiBold"/>
            </a:endParaRPr>
          </a:p>
        </p:txBody>
      </p:sp>
      <p:sp>
        <p:nvSpPr>
          <p:cNvPr id="2280" name="Google Shape;2280;p444"/>
          <p:cNvSpPr txBox="1"/>
          <p:nvPr/>
        </p:nvSpPr>
        <p:spPr>
          <a:xfrm>
            <a:off x="1549651" y="2962616"/>
            <a:ext cx="14289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Collaboration and Mutuality</a:t>
            </a:r>
            <a:endParaRPr>
              <a:latin typeface="Rubik SemiBold"/>
              <a:ea typeface="Rubik SemiBold"/>
              <a:cs typeface="Rubik SemiBold"/>
              <a:sym typeface="Rubik SemiBold"/>
            </a:endParaRPr>
          </a:p>
        </p:txBody>
      </p:sp>
      <p:sp>
        <p:nvSpPr>
          <p:cNvPr id="2281" name="Google Shape;2281;p444"/>
          <p:cNvSpPr txBox="1"/>
          <p:nvPr/>
        </p:nvSpPr>
        <p:spPr>
          <a:xfrm>
            <a:off x="3729975" y="2983075"/>
            <a:ext cx="15396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Empowerment, Voice, and Choice</a:t>
            </a:r>
            <a:endParaRPr>
              <a:latin typeface="Rubik SemiBold"/>
              <a:ea typeface="Rubik SemiBold"/>
              <a:cs typeface="Rubik SemiBold"/>
              <a:sym typeface="Rubik SemiBold"/>
            </a:endParaRPr>
          </a:p>
        </p:txBody>
      </p:sp>
      <p:sp>
        <p:nvSpPr>
          <p:cNvPr id="2282" name="Google Shape;2282;p444"/>
          <p:cNvSpPr txBox="1"/>
          <p:nvPr/>
        </p:nvSpPr>
        <p:spPr>
          <a:xfrm>
            <a:off x="5858742" y="2983066"/>
            <a:ext cx="14289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Cultural, Historical Issues</a:t>
            </a:r>
            <a:endParaRPr>
              <a:latin typeface="Rubik SemiBold"/>
              <a:ea typeface="Rubik SemiBold"/>
              <a:cs typeface="Rubik SemiBold"/>
              <a:sym typeface="Rubik SemiBold"/>
            </a:endParaRPr>
          </a:p>
        </p:txBody>
      </p:sp>
      <p:sp>
        <p:nvSpPr>
          <p:cNvPr id="2283" name="Google Shape;2283;p444"/>
          <p:cNvSpPr txBox="1"/>
          <p:nvPr/>
        </p:nvSpPr>
        <p:spPr>
          <a:xfrm>
            <a:off x="354195" y="4684457"/>
            <a:ext cx="78534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i="1" lang="en" sz="1300" u="none" cap="none" strike="noStrike">
                <a:solidFill>
                  <a:srgbClr val="000000"/>
                </a:solidFill>
                <a:latin typeface="Rubik"/>
                <a:ea typeface="Rubik"/>
                <a:cs typeface="Rubik"/>
                <a:sym typeface="Rubik"/>
              </a:rPr>
              <a:t>From SAMHSA’s Concept of Trauma and Guidance for a Trauma-Informed Approach, July 2014 </a:t>
            </a:r>
            <a:endParaRPr i="0" sz="1300" u="none" cap="none" strike="noStrike">
              <a:solidFill>
                <a:srgbClr val="000000"/>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400"/>
              <a:buFont typeface="Arial"/>
              <a:buNone/>
            </a:pPr>
            <a:r>
              <a:t/>
            </a:r>
            <a:endParaRPr i="0" sz="1300" u="none" cap="none" strike="noStrike">
              <a:solidFill>
                <a:srgbClr val="000000"/>
              </a:solidFill>
              <a:latin typeface="Rubik"/>
              <a:ea typeface="Rubik"/>
              <a:cs typeface="Rubik"/>
              <a:sym typeface="Rubi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23" name="Shape 1923"/>
        <p:cNvGrpSpPr/>
        <p:nvPr/>
      </p:nvGrpSpPr>
      <p:grpSpPr>
        <a:xfrm>
          <a:off x="0" y="0"/>
          <a:ext cx="0" cy="0"/>
          <a:chOff x="0" y="0"/>
          <a:chExt cx="0" cy="0"/>
        </a:xfrm>
      </p:grpSpPr>
      <p:sp>
        <p:nvSpPr>
          <p:cNvPr id="1924" name="Google Shape;1924;p400"/>
          <p:cNvSpPr txBox="1"/>
          <p:nvPr>
            <p:ph type="title"/>
          </p:nvPr>
        </p:nvSpPr>
        <p:spPr>
          <a:xfrm>
            <a:off x="471575" y="392378"/>
            <a:ext cx="5915100" cy="524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262626"/>
              </a:buClr>
              <a:buSzPts val="3300"/>
              <a:buFont typeface="Calibri"/>
              <a:buNone/>
            </a:pPr>
            <a:r>
              <a:rPr lang="en">
                <a:solidFill>
                  <a:schemeClr val="lt1"/>
                </a:solidFill>
              </a:rPr>
              <a:t>Personal Autonomy</a:t>
            </a:r>
            <a:endParaRPr>
              <a:solidFill>
                <a:schemeClr val="lt1"/>
              </a:solidFill>
            </a:endParaRPr>
          </a:p>
        </p:txBody>
      </p:sp>
      <p:sp>
        <p:nvSpPr>
          <p:cNvPr id="1925" name="Google Shape;1925;p400"/>
          <p:cNvSpPr txBox="1"/>
          <p:nvPr>
            <p:ph idx="1" type="body"/>
          </p:nvPr>
        </p:nvSpPr>
        <p:spPr>
          <a:xfrm>
            <a:off x="628650" y="1054100"/>
            <a:ext cx="7886700" cy="3948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2100"/>
              <a:buNone/>
            </a:pPr>
            <a:r>
              <a:rPr b="1" lang="en">
                <a:highlight>
                  <a:srgbClr val="FFF200"/>
                </a:highlight>
              </a:rPr>
              <a:t>An individual’s capacity for self determination or self-governance.</a:t>
            </a:r>
            <a:endParaRPr>
              <a:highlight>
                <a:srgbClr val="FFF200"/>
              </a:highlight>
            </a:endParaRPr>
          </a:p>
          <a:p>
            <a:pPr indent="0" lvl="1" marL="342900" rtl="0" algn="ctr">
              <a:lnSpc>
                <a:spcPct val="90000"/>
              </a:lnSpc>
              <a:spcBef>
                <a:spcPts val="400"/>
              </a:spcBef>
              <a:spcAft>
                <a:spcPts val="0"/>
              </a:spcAft>
              <a:buSzPts val="600"/>
              <a:buNone/>
            </a:pPr>
            <a:r>
              <a:t/>
            </a:r>
            <a:endParaRPr sz="800"/>
          </a:p>
          <a:p>
            <a:pPr indent="0" lvl="0" marL="0" rtl="0" algn="l">
              <a:lnSpc>
                <a:spcPct val="90000"/>
              </a:lnSpc>
              <a:spcBef>
                <a:spcPts val="800"/>
              </a:spcBef>
              <a:spcAft>
                <a:spcPts val="0"/>
              </a:spcAft>
              <a:buSzPts val="2100"/>
              <a:buNone/>
            </a:pPr>
            <a:r>
              <a:t/>
            </a:r>
            <a:endParaRPr/>
          </a:p>
          <a:p>
            <a:pPr indent="0" lvl="0" marL="0" rtl="0" algn="l">
              <a:lnSpc>
                <a:spcPct val="90000"/>
              </a:lnSpc>
              <a:spcBef>
                <a:spcPts val="800"/>
              </a:spcBef>
              <a:spcAft>
                <a:spcPts val="0"/>
              </a:spcAft>
              <a:buSzPts val="2100"/>
              <a:buNone/>
            </a:pPr>
            <a:r>
              <a:t/>
            </a:r>
            <a:endParaRPr/>
          </a:p>
        </p:txBody>
      </p:sp>
      <p:sp>
        <p:nvSpPr>
          <p:cNvPr id="1926" name="Google Shape;1926;p400"/>
          <p:cNvSpPr txBox="1"/>
          <p:nvPr>
            <p:ph idx="12" type="sldNum"/>
          </p:nvPr>
        </p:nvSpPr>
        <p:spPr>
          <a:xfrm>
            <a:off x="4843463" y="3575448"/>
            <a:ext cx="1543200" cy="20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000000"/>
              </a:buClr>
              <a:buSzPts val="2400"/>
              <a:buFont typeface="Arial"/>
              <a:buNone/>
            </a:pPr>
            <a:fld id="{00000000-1234-1234-1234-123412341234}" type="slidenum">
              <a:rPr lang="en"/>
              <a:t>‹#›</a:t>
            </a:fld>
            <a:endParaRPr/>
          </a:p>
        </p:txBody>
      </p:sp>
      <p:sp>
        <p:nvSpPr>
          <p:cNvPr id="1927" name="Google Shape;1927;p400"/>
          <p:cNvSpPr txBox="1"/>
          <p:nvPr/>
        </p:nvSpPr>
        <p:spPr>
          <a:xfrm>
            <a:off x="734380" y="1630898"/>
            <a:ext cx="7886700" cy="1546800"/>
          </a:xfrm>
          <a:prstGeom prst="rect">
            <a:avLst/>
          </a:prstGeom>
          <a:solidFill>
            <a:schemeClr val="dk2"/>
          </a:solidFill>
          <a:ln cap="flat" cmpd="sng" w="9525">
            <a:solidFill>
              <a:srgbClr val="008FC5"/>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E7E6E6"/>
              </a:buClr>
              <a:buSzPts val="2400"/>
              <a:buFont typeface="Calibri"/>
              <a:buNone/>
            </a:pPr>
            <a:r>
              <a:rPr b="0" i="0" lang="en" sz="2400" u="none" cap="none" strike="noStrike">
                <a:solidFill>
                  <a:srgbClr val="E7E6E6"/>
                </a:solidFill>
                <a:latin typeface="Calibri"/>
                <a:ea typeface="Calibri"/>
                <a:cs typeface="Calibri"/>
                <a:sym typeface="Calibri"/>
              </a:rPr>
              <a:t>Working with people who use drugs requires respect for the choices of the people with whom you are working. It may not be the choice you would make but  it is </a:t>
            </a:r>
            <a:r>
              <a:rPr b="1" i="0" lang="en" sz="2400" u="none" cap="none" strike="noStrike">
                <a:solidFill>
                  <a:srgbClr val="171717"/>
                </a:solidFill>
                <a:highlight>
                  <a:srgbClr val="FFFF00"/>
                </a:highlight>
                <a:latin typeface="Calibri"/>
                <a:ea typeface="Calibri"/>
                <a:cs typeface="Calibri"/>
                <a:sym typeface="Calibri"/>
              </a:rPr>
              <a:t>ESSENTIAL</a:t>
            </a:r>
            <a:r>
              <a:rPr b="0" i="0" lang="en" sz="2400" u="none" cap="none" strike="noStrike">
                <a:solidFill>
                  <a:srgbClr val="E7E6E6"/>
                </a:solidFill>
                <a:latin typeface="Calibri"/>
                <a:ea typeface="Calibri"/>
                <a:cs typeface="Calibri"/>
                <a:sym typeface="Calibri"/>
              </a:rPr>
              <a:t> you respect the choices of the person as their right.  </a:t>
            </a:r>
            <a:endParaRPr sz="1100"/>
          </a:p>
        </p:txBody>
      </p:sp>
      <p:sp>
        <p:nvSpPr>
          <p:cNvPr id="1928" name="Google Shape;1928;p400"/>
          <p:cNvSpPr txBox="1"/>
          <p:nvPr/>
        </p:nvSpPr>
        <p:spPr>
          <a:xfrm>
            <a:off x="734380" y="3498056"/>
            <a:ext cx="7886700" cy="931200"/>
          </a:xfrm>
          <a:prstGeom prst="rect">
            <a:avLst/>
          </a:prstGeom>
          <a:solidFill>
            <a:srgbClr val="D5DBE5"/>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8FC5"/>
              </a:buClr>
              <a:buSzPts val="2100"/>
              <a:buFont typeface="Calibri"/>
              <a:buNone/>
            </a:pPr>
            <a:r>
              <a:rPr b="1" i="0" lang="en" sz="2100" u="none" cap="none" strike="noStrike">
                <a:solidFill>
                  <a:schemeClr val="dk1"/>
                </a:solidFill>
                <a:latin typeface="Calibri"/>
                <a:ea typeface="Calibri"/>
                <a:cs typeface="Calibri"/>
                <a:sym typeface="Calibri"/>
              </a:rPr>
              <a:t>Recognize that most often, people are making the best choices they can with the tools and resources they have </a:t>
            </a:r>
            <a:endParaRPr sz="1100">
              <a:solidFill>
                <a:schemeClr val="dk1"/>
              </a:solidFill>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29" name="Google Shape;1929;p400"/>
          <p:cNvSpPr txBox="1"/>
          <p:nvPr/>
        </p:nvSpPr>
        <p:spPr>
          <a:xfrm>
            <a:off x="953950" y="4868125"/>
            <a:ext cx="56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ubik SemiBold"/>
              <a:ea typeface="Rubik SemiBold"/>
              <a:cs typeface="Rubik SemiBold"/>
              <a:sym typeface="Rubik SemiBold"/>
            </a:endParaRPr>
          </a:p>
        </p:txBody>
      </p:sp>
      <p:sp>
        <p:nvSpPr>
          <p:cNvPr id="1930" name="Google Shape;1930;p400"/>
          <p:cNvSpPr txBox="1"/>
          <p:nvPr/>
        </p:nvSpPr>
        <p:spPr>
          <a:xfrm>
            <a:off x="7097900" y="4588625"/>
            <a:ext cx="17898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Rubik SemiBold"/>
                <a:ea typeface="Rubik SemiBold"/>
                <a:cs typeface="Rubik SemiBold"/>
                <a:sym typeface="Rubik SemiBold"/>
              </a:rPr>
              <a:t>NASTAD, 2021</a:t>
            </a:r>
            <a:endParaRPr>
              <a:solidFill>
                <a:schemeClr val="lt1"/>
              </a:solidFill>
              <a:latin typeface="Rubik SemiBold"/>
              <a:ea typeface="Rubik SemiBold"/>
              <a:cs typeface="Rubik SemiBold"/>
              <a:sym typeface="Rubik SemiBo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7" name="Shape 2287"/>
        <p:cNvGrpSpPr/>
        <p:nvPr/>
      </p:nvGrpSpPr>
      <p:grpSpPr>
        <a:xfrm>
          <a:off x="0" y="0"/>
          <a:ext cx="0" cy="0"/>
          <a:chOff x="0" y="0"/>
          <a:chExt cx="0" cy="0"/>
        </a:xfrm>
      </p:grpSpPr>
      <p:sp>
        <p:nvSpPr>
          <p:cNvPr id="2288" name="Google Shape;2288;p445"/>
          <p:cNvSpPr txBox="1"/>
          <p:nvPr>
            <p:ph type="title"/>
          </p:nvPr>
        </p:nvSpPr>
        <p:spPr>
          <a:xfrm>
            <a:off x="278027" y="178794"/>
            <a:ext cx="8587800" cy="1028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3600"/>
              <a:buFont typeface="Arial"/>
              <a:buNone/>
            </a:pPr>
            <a:r>
              <a:rPr lang="en" sz="3240"/>
              <a:t>HEALING CENTERED ENVIRONMENTS: </a:t>
            </a:r>
            <a:endParaRPr/>
          </a:p>
        </p:txBody>
      </p:sp>
      <p:sp>
        <p:nvSpPr>
          <p:cNvPr id="2289" name="Google Shape;2289;p445"/>
          <p:cNvSpPr txBox="1"/>
          <p:nvPr>
            <p:ph idx="1" type="body"/>
          </p:nvPr>
        </p:nvSpPr>
        <p:spPr>
          <a:xfrm>
            <a:off x="278025" y="1331025"/>
            <a:ext cx="5216700" cy="3465000"/>
          </a:xfrm>
          <a:prstGeom prst="rect">
            <a:avLst/>
          </a:prstGeom>
          <a:noFill/>
          <a:ln>
            <a:noFill/>
          </a:ln>
        </p:spPr>
        <p:txBody>
          <a:bodyPr anchorCtr="0" anchor="t" bIns="45700" lIns="91425" spcFirstLastPara="1" rIns="91425" wrap="square" tIns="45700">
            <a:normAutofit fontScale="92500" lnSpcReduction="10000"/>
          </a:bodyPr>
          <a:lstStyle/>
          <a:p>
            <a:pPr indent="-283368" lvl="0" marL="257175" rtl="0" algn="l">
              <a:lnSpc>
                <a:spcPct val="90000"/>
              </a:lnSpc>
              <a:spcBef>
                <a:spcPts val="0"/>
              </a:spcBef>
              <a:spcAft>
                <a:spcPts val="0"/>
              </a:spcAft>
              <a:buClr>
                <a:schemeClr val="dk1"/>
              </a:buClr>
              <a:buSzPct val="108305"/>
              <a:buFont typeface="Rubik"/>
              <a:buChar char="▪"/>
            </a:pPr>
            <a:r>
              <a:rPr lang="en" sz="2408">
                <a:latin typeface="Rubik"/>
                <a:ea typeface="Rubik"/>
                <a:cs typeface="Rubik"/>
                <a:sym typeface="Rubik"/>
              </a:rPr>
              <a:t>The </a:t>
            </a:r>
            <a:r>
              <a:rPr i="1" lang="en" sz="2408">
                <a:latin typeface="Rubik"/>
                <a:ea typeface="Rubik"/>
                <a:cs typeface="Rubik"/>
                <a:sym typeface="Rubik"/>
              </a:rPr>
              <a:t>environment </a:t>
            </a:r>
            <a:r>
              <a:rPr lang="en" sz="2408">
                <a:latin typeface="Rubik"/>
                <a:ea typeface="Rubik"/>
                <a:cs typeface="Rubik"/>
                <a:sym typeface="Rubik"/>
              </a:rPr>
              <a:t>we create communicates our beliefs about the people we serve as well as the way we offer services.</a:t>
            </a:r>
            <a:endParaRPr sz="2408">
              <a:latin typeface="Rubik"/>
              <a:ea typeface="Rubik"/>
              <a:cs typeface="Rubik"/>
              <a:sym typeface="Rubik"/>
            </a:endParaRPr>
          </a:p>
          <a:p>
            <a:pPr indent="-130175" lvl="0" marL="257175" rtl="0" algn="l">
              <a:lnSpc>
                <a:spcPct val="90000"/>
              </a:lnSpc>
              <a:spcBef>
                <a:spcPts val="1000"/>
              </a:spcBef>
              <a:spcAft>
                <a:spcPts val="0"/>
              </a:spcAft>
              <a:buClr>
                <a:schemeClr val="dk1"/>
              </a:buClr>
              <a:buSzPct val="83052"/>
              <a:buFont typeface="Noto Sans Symbols"/>
              <a:buNone/>
            </a:pPr>
            <a:r>
              <a:t/>
            </a:r>
            <a:endParaRPr sz="2408">
              <a:latin typeface="Rubik"/>
              <a:ea typeface="Rubik"/>
              <a:cs typeface="Rubik"/>
              <a:sym typeface="Rubik"/>
            </a:endParaRPr>
          </a:p>
          <a:p>
            <a:pPr indent="-283368" lvl="0" marL="257175" rtl="0" algn="l">
              <a:lnSpc>
                <a:spcPct val="90000"/>
              </a:lnSpc>
              <a:spcBef>
                <a:spcPts val="1000"/>
              </a:spcBef>
              <a:spcAft>
                <a:spcPts val="0"/>
              </a:spcAft>
              <a:buClr>
                <a:schemeClr val="dk1"/>
              </a:buClr>
              <a:buSzPct val="108305"/>
              <a:buFont typeface="Rubik"/>
              <a:buChar char="▪"/>
            </a:pPr>
            <a:r>
              <a:rPr lang="en" sz="2408">
                <a:latin typeface="Rubik"/>
                <a:ea typeface="Rubik"/>
                <a:cs typeface="Rubik"/>
                <a:sym typeface="Rubik"/>
              </a:rPr>
              <a:t>Most of us understand what it feels like to be welcomed (a sense that people want to have us around and that the environment is set up in a way that is comfortable for us).</a:t>
            </a:r>
            <a:endParaRPr sz="2408">
              <a:latin typeface="Rubik"/>
              <a:ea typeface="Rubik"/>
              <a:cs typeface="Rubik"/>
              <a:sym typeface="Rubik"/>
            </a:endParaRPr>
          </a:p>
          <a:p>
            <a:pPr indent="0" lvl="0" marL="0" rtl="0" algn="l">
              <a:lnSpc>
                <a:spcPct val="90000"/>
              </a:lnSpc>
              <a:spcBef>
                <a:spcPts val="1000"/>
              </a:spcBef>
              <a:spcAft>
                <a:spcPts val="0"/>
              </a:spcAft>
              <a:buClr>
                <a:schemeClr val="dk1"/>
              </a:buClr>
              <a:buSzPct val="111111"/>
              <a:buNone/>
            </a:pPr>
            <a:r>
              <a:t/>
            </a:r>
            <a:endParaRPr/>
          </a:p>
        </p:txBody>
      </p:sp>
      <p:pic>
        <p:nvPicPr>
          <p:cNvPr id="2290" name="Google Shape;2290;p445"/>
          <p:cNvPicPr preferRelativeResize="0"/>
          <p:nvPr/>
        </p:nvPicPr>
        <p:blipFill rotWithShape="1">
          <a:blip r:embed="rId3">
            <a:alphaModFix/>
          </a:blip>
          <a:srcRect b="0" l="0" r="0" t="0"/>
          <a:stretch/>
        </p:blipFill>
        <p:spPr>
          <a:xfrm>
            <a:off x="5984547" y="1304326"/>
            <a:ext cx="2192941" cy="1459676"/>
          </a:xfrm>
          <a:prstGeom prst="rect">
            <a:avLst/>
          </a:prstGeom>
          <a:noFill/>
          <a:ln>
            <a:noFill/>
          </a:ln>
        </p:spPr>
      </p:pic>
      <p:pic>
        <p:nvPicPr>
          <p:cNvPr id="2291" name="Google Shape;2291;p445"/>
          <p:cNvPicPr preferRelativeResize="0"/>
          <p:nvPr/>
        </p:nvPicPr>
        <p:blipFill rotWithShape="1">
          <a:blip r:embed="rId4">
            <a:alphaModFix/>
          </a:blip>
          <a:srcRect b="0" l="0" r="0" t="0"/>
          <a:stretch/>
        </p:blipFill>
        <p:spPr>
          <a:xfrm>
            <a:off x="5984547" y="3279223"/>
            <a:ext cx="2193503" cy="145967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5" name="Shape 2295"/>
        <p:cNvGrpSpPr/>
        <p:nvPr/>
      </p:nvGrpSpPr>
      <p:grpSpPr>
        <a:xfrm>
          <a:off x="0" y="0"/>
          <a:ext cx="0" cy="0"/>
          <a:chOff x="0" y="0"/>
          <a:chExt cx="0" cy="0"/>
        </a:xfrm>
      </p:grpSpPr>
      <p:sp>
        <p:nvSpPr>
          <p:cNvPr id="2296" name="Google Shape;2296;p446"/>
          <p:cNvSpPr txBox="1"/>
          <p:nvPr>
            <p:ph type="title"/>
          </p:nvPr>
        </p:nvSpPr>
        <p:spPr>
          <a:xfrm>
            <a:off x="283050" y="377875"/>
            <a:ext cx="8509800" cy="1192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1F497D"/>
              </a:buClr>
              <a:buSzPts val="2800"/>
              <a:buFont typeface="Arial"/>
              <a:buNone/>
            </a:pPr>
            <a:r>
              <a:rPr lang="en" sz="2800"/>
              <a:t>PATIENT CENTERED CARE, HEALING CENTERED </a:t>
            </a:r>
            <a:r>
              <a:rPr lang="en"/>
              <a:t>ENVIRONMENTS</a:t>
            </a:r>
            <a:r>
              <a:rPr lang="en" sz="2800"/>
              <a:t> AND HARM REDUCTION</a:t>
            </a:r>
            <a:endParaRPr/>
          </a:p>
        </p:txBody>
      </p:sp>
      <p:sp>
        <p:nvSpPr>
          <p:cNvPr id="2297" name="Google Shape;2297;p446"/>
          <p:cNvSpPr txBox="1"/>
          <p:nvPr>
            <p:ph idx="1" type="body"/>
          </p:nvPr>
        </p:nvSpPr>
        <p:spPr>
          <a:xfrm>
            <a:off x="223125" y="1682825"/>
            <a:ext cx="8569800" cy="3138600"/>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Clr>
                <a:schemeClr val="dk1"/>
              </a:buClr>
              <a:buSzPts val="2000"/>
              <a:buNone/>
            </a:pPr>
            <a:r>
              <a:rPr lang="en">
                <a:latin typeface="Rubik"/>
                <a:ea typeface="Rubik"/>
                <a:cs typeface="Rubik"/>
                <a:sym typeface="Rubik"/>
              </a:rPr>
              <a:t>In person-centered care, people who use services work in partnership with their health and social care professionals.</a:t>
            </a:r>
            <a:endParaRPr>
              <a:latin typeface="Rubik"/>
              <a:ea typeface="Rubik"/>
              <a:cs typeface="Rubik"/>
              <a:sym typeface="Rubik"/>
            </a:endParaRPr>
          </a:p>
          <a:p>
            <a:pPr indent="0" lvl="0" marL="0" rtl="0" algn="l">
              <a:spcBef>
                <a:spcPts val="600"/>
              </a:spcBef>
              <a:spcAft>
                <a:spcPts val="0"/>
              </a:spcAft>
              <a:buClr>
                <a:schemeClr val="dk1"/>
              </a:buClr>
              <a:buSzPts val="2000"/>
              <a:buNone/>
            </a:pPr>
            <a:r>
              <a:rPr lang="en">
                <a:latin typeface="Rubik"/>
                <a:ea typeface="Rubik"/>
                <a:cs typeface="Rubik"/>
                <a:sym typeface="Rubik"/>
              </a:rPr>
              <a:t> </a:t>
            </a:r>
            <a:endParaRPr>
              <a:latin typeface="Rubik"/>
              <a:ea typeface="Rubik"/>
              <a:cs typeface="Rubik"/>
              <a:sym typeface="Rubik"/>
            </a:endParaRPr>
          </a:p>
          <a:p>
            <a:pPr indent="0" lvl="0" marL="0" rtl="0" algn="l">
              <a:spcBef>
                <a:spcPts val="600"/>
              </a:spcBef>
              <a:spcAft>
                <a:spcPts val="0"/>
              </a:spcAft>
              <a:buClr>
                <a:schemeClr val="dk1"/>
              </a:buClr>
              <a:buSzPts val="2000"/>
              <a:buNone/>
            </a:pPr>
            <a:r>
              <a:rPr lang="en">
                <a:latin typeface="Rubik"/>
                <a:ea typeface="Rubik"/>
                <a:cs typeface="Rubik"/>
                <a:sym typeface="Rubik"/>
              </a:rPr>
              <a:t>They are treated with dignity, empathy and respect.</a:t>
            </a:r>
            <a:endParaRPr>
              <a:latin typeface="Rubik"/>
              <a:ea typeface="Rubik"/>
              <a:cs typeface="Rubik"/>
              <a:sym typeface="Rubik"/>
            </a:endParaRPr>
          </a:p>
          <a:p>
            <a:pPr indent="0" lvl="0" marL="0" rtl="0" algn="l">
              <a:spcBef>
                <a:spcPts val="600"/>
              </a:spcBef>
              <a:spcAft>
                <a:spcPts val="0"/>
              </a:spcAft>
              <a:buClr>
                <a:schemeClr val="dk1"/>
              </a:buClr>
              <a:buSzPts val="2000"/>
              <a:buNone/>
            </a:pPr>
            <a:r>
              <a:rPr lang="en">
                <a:latin typeface="Rubik"/>
                <a:ea typeface="Rubik"/>
                <a:cs typeface="Rubik"/>
                <a:sym typeface="Rubik"/>
              </a:rPr>
              <a:t> </a:t>
            </a:r>
            <a:endParaRPr>
              <a:latin typeface="Rubik"/>
              <a:ea typeface="Rubik"/>
              <a:cs typeface="Rubik"/>
              <a:sym typeface="Rubik"/>
            </a:endParaRPr>
          </a:p>
          <a:p>
            <a:pPr indent="0" lvl="0" marL="0" rtl="0" algn="l">
              <a:spcBef>
                <a:spcPts val="600"/>
              </a:spcBef>
              <a:spcAft>
                <a:spcPts val="0"/>
              </a:spcAft>
              <a:buClr>
                <a:schemeClr val="dk1"/>
              </a:buClr>
              <a:buSzPts val="2000"/>
              <a:buNone/>
            </a:pPr>
            <a:r>
              <a:rPr lang="en">
                <a:latin typeface="Rubik"/>
                <a:ea typeface="Rubik"/>
                <a:cs typeface="Rubik"/>
                <a:sym typeface="Rubik"/>
              </a:rPr>
              <a:t>They are supported to develop the knowledge, skills and confidence they need to make informed decisions about and to better manage their own health and care and their care is coordinated and tailored to their individual needs.  </a:t>
            </a:r>
            <a:endParaRPr>
              <a:latin typeface="Rubik"/>
              <a:ea typeface="Rubik"/>
              <a:cs typeface="Rubik"/>
              <a:sym typeface="Rubik"/>
            </a:endParaRPr>
          </a:p>
          <a:p>
            <a:pPr indent="0" lvl="0" marL="0" rtl="0" algn="l">
              <a:spcBef>
                <a:spcPts val="1000"/>
              </a:spcBef>
              <a:spcAft>
                <a:spcPts val="0"/>
              </a:spcAft>
              <a:buClr>
                <a:schemeClr val="dk1"/>
              </a:buClr>
              <a:buSzPts val="2000"/>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1" name="Shape 2301"/>
        <p:cNvGrpSpPr/>
        <p:nvPr/>
      </p:nvGrpSpPr>
      <p:grpSpPr>
        <a:xfrm>
          <a:off x="0" y="0"/>
          <a:ext cx="0" cy="0"/>
          <a:chOff x="0" y="0"/>
          <a:chExt cx="0" cy="0"/>
        </a:xfrm>
      </p:grpSpPr>
      <p:pic>
        <p:nvPicPr>
          <p:cNvPr id="2302" name="Google Shape;2302;p447"/>
          <p:cNvPicPr preferRelativeResize="0"/>
          <p:nvPr/>
        </p:nvPicPr>
        <p:blipFill>
          <a:blip r:embed="rId3">
            <a:alphaModFix/>
          </a:blip>
          <a:stretch>
            <a:fillRect/>
          </a:stretch>
        </p:blipFill>
        <p:spPr>
          <a:xfrm>
            <a:off x="1967225" y="38975"/>
            <a:ext cx="4838702" cy="483870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859B"/>
        </a:solidFill>
      </p:bgPr>
    </p:bg>
    <p:spTree>
      <p:nvGrpSpPr>
        <p:cNvPr id="2306" name="Shape 2306"/>
        <p:cNvGrpSpPr/>
        <p:nvPr/>
      </p:nvGrpSpPr>
      <p:grpSpPr>
        <a:xfrm>
          <a:off x="0" y="0"/>
          <a:ext cx="0" cy="0"/>
          <a:chOff x="0" y="0"/>
          <a:chExt cx="0" cy="0"/>
        </a:xfrm>
      </p:grpSpPr>
      <p:sp>
        <p:nvSpPr>
          <p:cNvPr id="2307" name="Google Shape;2307;p448"/>
          <p:cNvSpPr txBox="1"/>
          <p:nvPr>
            <p:ph idx="1" type="body"/>
          </p:nvPr>
        </p:nvSpPr>
        <p:spPr>
          <a:xfrm>
            <a:off x="232756" y="191194"/>
            <a:ext cx="8570400" cy="4813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960"/>
              <a:buNone/>
            </a:pPr>
            <a:r>
              <a:rPr lang="en" sz="2960">
                <a:solidFill>
                  <a:schemeClr val="lt1"/>
                </a:solidFill>
                <a:latin typeface="Rubik"/>
                <a:ea typeface="Rubik"/>
                <a:cs typeface="Rubik"/>
                <a:sym typeface="Rubik"/>
              </a:rPr>
              <a:t>Practicing the principles of Harm Reduction and healing centered engagement provides us tools to: </a:t>
            </a:r>
            <a:endParaRPr/>
          </a:p>
          <a:p>
            <a:pPr indent="-457200" lvl="0" marL="457200" rtl="0" algn="l">
              <a:lnSpc>
                <a:spcPct val="90000"/>
              </a:lnSpc>
              <a:spcBef>
                <a:spcPts val="1192"/>
              </a:spcBef>
              <a:spcAft>
                <a:spcPts val="0"/>
              </a:spcAft>
              <a:buClr>
                <a:schemeClr val="lt1"/>
              </a:buClr>
              <a:buSzPts val="2960"/>
              <a:buFont typeface="Rubik"/>
              <a:buChar char="•"/>
            </a:pPr>
            <a:r>
              <a:rPr lang="en" sz="2960">
                <a:solidFill>
                  <a:schemeClr val="lt1"/>
                </a:solidFill>
                <a:latin typeface="Rubik"/>
                <a:ea typeface="Rubik"/>
                <a:cs typeface="Rubik"/>
                <a:sym typeface="Rubik"/>
              </a:rPr>
              <a:t>Release ownership over other people’s process and outcomes</a:t>
            </a:r>
            <a:endParaRPr/>
          </a:p>
          <a:p>
            <a:pPr indent="-457200" lvl="0" marL="457200" rtl="0" algn="l">
              <a:lnSpc>
                <a:spcPct val="90000"/>
              </a:lnSpc>
              <a:spcBef>
                <a:spcPts val="1192"/>
              </a:spcBef>
              <a:spcAft>
                <a:spcPts val="0"/>
              </a:spcAft>
              <a:buClr>
                <a:schemeClr val="lt1"/>
              </a:buClr>
              <a:buSzPts val="2960"/>
              <a:buFont typeface="Rubik"/>
              <a:buChar char="•"/>
            </a:pPr>
            <a:r>
              <a:rPr lang="en" sz="2960">
                <a:solidFill>
                  <a:schemeClr val="lt1"/>
                </a:solidFill>
                <a:latin typeface="Rubik"/>
                <a:ea typeface="Rubik"/>
                <a:cs typeface="Rubik"/>
                <a:sym typeface="Rubik"/>
              </a:rPr>
              <a:t>Honor any positive change</a:t>
            </a:r>
            <a:endParaRPr/>
          </a:p>
          <a:p>
            <a:pPr indent="-457200" lvl="0" marL="457200" rtl="0" algn="l">
              <a:lnSpc>
                <a:spcPct val="90000"/>
              </a:lnSpc>
              <a:spcBef>
                <a:spcPts val="1192"/>
              </a:spcBef>
              <a:spcAft>
                <a:spcPts val="0"/>
              </a:spcAft>
              <a:buClr>
                <a:schemeClr val="lt1"/>
              </a:buClr>
              <a:buSzPts val="2960"/>
              <a:buFont typeface="Rubik"/>
              <a:buChar char="•"/>
            </a:pPr>
            <a:r>
              <a:rPr lang="en" sz="2960">
                <a:solidFill>
                  <a:schemeClr val="lt1"/>
                </a:solidFill>
                <a:latin typeface="Rubik"/>
                <a:ea typeface="Rubik"/>
                <a:cs typeface="Rubik"/>
                <a:sym typeface="Rubik"/>
              </a:rPr>
              <a:t>Center the autonomy and self-determination of every person</a:t>
            </a:r>
            <a:endParaRPr/>
          </a:p>
          <a:p>
            <a:pPr indent="0" lvl="0" marL="0" rtl="0" algn="l">
              <a:lnSpc>
                <a:spcPct val="90000"/>
              </a:lnSpc>
              <a:spcBef>
                <a:spcPts val="1247"/>
              </a:spcBef>
              <a:spcAft>
                <a:spcPts val="0"/>
              </a:spcAft>
              <a:buClr>
                <a:srgbClr val="FFFF00"/>
              </a:buClr>
              <a:buSzPts val="3237"/>
              <a:buNone/>
            </a:pPr>
            <a:r>
              <a:rPr lang="en" sz="3237">
                <a:solidFill>
                  <a:srgbClr val="FFFF00"/>
                </a:solidFill>
                <a:latin typeface="Rubik"/>
                <a:ea typeface="Rubik"/>
                <a:cs typeface="Rubik"/>
                <a:sym typeface="Rubik"/>
              </a:rPr>
              <a:t>Harm Reduction gives us freedom.</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sp>
        <p:nvSpPr>
          <p:cNvPr id="2312" name="Google Shape;2312;p449"/>
          <p:cNvSpPr txBox="1"/>
          <p:nvPr>
            <p:ph type="ctrTitle"/>
          </p:nvPr>
        </p:nvSpPr>
        <p:spPr>
          <a:xfrm>
            <a:off x="914675" y="1330525"/>
            <a:ext cx="7917600" cy="142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 sz="3900">
                <a:highlight>
                  <a:srgbClr val="FFFF00"/>
                </a:highlight>
              </a:rPr>
              <a:t> </a:t>
            </a:r>
            <a:r>
              <a:rPr lang="en" sz="3900">
                <a:solidFill>
                  <a:srgbClr val="000000"/>
                </a:solidFill>
                <a:highlight>
                  <a:srgbClr val="FFFF00"/>
                </a:highlight>
              </a:rPr>
              <a:t>THANK YOU</a:t>
            </a:r>
            <a:r>
              <a:rPr lang="en" sz="3900">
                <a:highlight>
                  <a:srgbClr val="FFFF00"/>
                </a:highlight>
              </a:rPr>
              <a:t> </a:t>
            </a:r>
            <a:r>
              <a:rPr lang="en" sz="3900"/>
              <a:t> FOR ATTENDING THIS WORKSHOP</a:t>
            </a:r>
            <a:endParaRPr sz="3900"/>
          </a:p>
        </p:txBody>
      </p:sp>
      <p:pic>
        <p:nvPicPr>
          <p:cNvPr id="2313" name="Google Shape;2313;p449"/>
          <p:cNvPicPr preferRelativeResize="0"/>
          <p:nvPr/>
        </p:nvPicPr>
        <p:blipFill rotWithShape="1">
          <a:blip r:embed="rId3">
            <a:alphaModFix/>
          </a:blip>
          <a:srcRect b="0" l="0" r="0" t="0"/>
          <a:stretch/>
        </p:blipFill>
        <p:spPr>
          <a:xfrm>
            <a:off x="6788361" y="4287524"/>
            <a:ext cx="1460814" cy="637524"/>
          </a:xfrm>
          <a:prstGeom prst="rect">
            <a:avLst/>
          </a:prstGeom>
          <a:noFill/>
          <a:ln>
            <a:noFill/>
          </a:ln>
        </p:spPr>
      </p:pic>
      <p:pic>
        <p:nvPicPr>
          <p:cNvPr id="2314" name="Google Shape;2314;p449"/>
          <p:cNvPicPr preferRelativeResize="0"/>
          <p:nvPr/>
        </p:nvPicPr>
        <p:blipFill rotWithShape="1">
          <a:blip r:embed="rId4">
            <a:alphaModFix/>
          </a:blip>
          <a:srcRect b="-5998" l="0" r="0" t="5999"/>
          <a:stretch/>
        </p:blipFill>
        <p:spPr>
          <a:xfrm>
            <a:off x="-6900" y="-25"/>
            <a:ext cx="9144001" cy="724550"/>
          </a:xfrm>
          <a:prstGeom prst="rect">
            <a:avLst/>
          </a:prstGeom>
          <a:noFill/>
          <a:ln>
            <a:noFill/>
          </a:ln>
        </p:spPr>
      </p:pic>
      <p:sp>
        <p:nvSpPr>
          <p:cNvPr id="2315" name="Google Shape;2315;p449"/>
          <p:cNvSpPr txBox="1"/>
          <p:nvPr>
            <p:ph idx="1" type="subTitle"/>
          </p:nvPr>
        </p:nvSpPr>
        <p:spPr>
          <a:xfrm>
            <a:off x="962225" y="4551600"/>
            <a:ext cx="4662300" cy="43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latin typeface="Public Sans SemiBold"/>
                <a:ea typeface="Public Sans SemiBold"/>
                <a:cs typeface="Public Sans SemiBold"/>
                <a:sym typeface="Public Sans SemiBold"/>
              </a:rPr>
              <a:t>harmreduction.org</a:t>
            </a:r>
            <a:endParaRPr sz="1000">
              <a:latin typeface="Public Sans SemiBold"/>
              <a:ea typeface="Public Sans SemiBold"/>
              <a:cs typeface="Public Sans SemiBold"/>
              <a:sym typeface="Public Sans SemiBold"/>
            </a:endParaRPr>
          </a:p>
          <a:p>
            <a:pPr indent="0" lvl="0" marL="0" rtl="0" algn="l">
              <a:lnSpc>
                <a:spcPct val="115000"/>
              </a:lnSpc>
              <a:spcBef>
                <a:spcPts val="0"/>
              </a:spcBef>
              <a:spcAft>
                <a:spcPts val="0"/>
              </a:spcAft>
              <a:buSzPts val="1700"/>
              <a:buNone/>
            </a:pPr>
            <a:r>
              <a:rPr lang="en" sz="1000">
                <a:solidFill>
                  <a:srgbClr val="CCCCCC"/>
                </a:solidFill>
                <a:latin typeface="Public Sans Light"/>
                <a:ea typeface="Public Sans Light"/>
                <a:cs typeface="Public Sans Light"/>
                <a:sym typeface="Public Sans Light"/>
              </a:rPr>
              <a:t>Copyright 2023 National Harm Reduction Coalition</a:t>
            </a:r>
            <a:endParaRPr sz="1000">
              <a:solidFill>
                <a:srgbClr val="CCCCCC"/>
              </a:solidFill>
              <a:latin typeface="Public Sans Light"/>
              <a:ea typeface="Public Sans Light"/>
              <a:cs typeface="Public Sans Light"/>
              <a:sym typeface="Public Sans Light"/>
            </a:endParaRPr>
          </a:p>
        </p:txBody>
      </p:sp>
      <p:sp>
        <p:nvSpPr>
          <p:cNvPr id="2316" name="Google Shape;2316;p449"/>
          <p:cNvSpPr txBox="1"/>
          <p:nvPr>
            <p:ph idx="1" type="subTitle"/>
          </p:nvPr>
        </p:nvSpPr>
        <p:spPr>
          <a:xfrm>
            <a:off x="962225" y="2922197"/>
            <a:ext cx="7822500" cy="72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700"/>
              <a:buNone/>
            </a:pPr>
            <a:r>
              <a:t/>
            </a:r>
            <a:endParaRPr sz="1400">
              <a:latin typeface="Public Sans"/>
              <a:ea typeface="Public Sans"/>
              <a:cs typeface="Public Sans"/>
              <a:sym typeface="Public Sans"/>
            </a:endParaRPr>
          </a:p>
          <a:p>
            <a:pPr indent="0" lvl="0" marL="0" rtl="0" algn="l">
              <a:lnSpc>
                <a:spcPct val="100000"/>
              </a:lnSpc>
              <a:spcBef>
                <a:spcPts val="0"/>
              </a:spcBef>
              <a:spcAft>
                <a:spcPts val="0"/>
              </a:spcAft>
              <a:buClr>
                <a:srgbClr val="000000"/>
              </a:buClr>
              <a:buSzPts val="1700"/>
              <a:buFont typeface="Arial"/>
              <a:buNone/>
            </a:pPr>
            <a:r>
              <a:t/>
            </a:r>
            <a:endParaRPr sz="1400">
              <a:latin typeface="Public Sans"/>
              <a:ea typeface="Public Sans"/>
              <a:cs typeface="Public Sans"/>
              <a:sym typeface="Public Sans"/>
            </a:endParaRPr>
          </a:p>
          <a:p>
            <a:pPr indent="0" lvl="0" marL="0" rtl="0" algn="l">
              <a:lnSpc>
                <a:spcPct val="100000"/>
              </a:lnSpc>
              <a:spcBef>
                <a:spcPts val="0"/>
              </a:spcBef>
              <a:spcAft>
                <a:spcPts val="0"/>
              </a:spcAft>
              <a:buSzPts val="1700"/>
              <a:buNone/>
            </a:pPr>
            <a:r>
              <a:t/>
            </a:r>
            <a:endParaRPr sz="1400">
              <a:latin typeface="Public Sans"/>
              <a:ea typeface="Public Sans"/>
              <a:cs typeface="Public Sans"/>
              <a:sym typeface="Public Sans"/>
            </a:endParaRPr>
          </a:p>
        </p:txBody>
      </p:sp>
    </p:spTree>
  </p:cSld>
  <p:clrMapOvr>
    <a:masterClrMapping/>
  </p:clrMapOvr>
  <mc:AlternateContent>
    <mc:Choice Requires="p14">
      <p:transition spd="slow" p14:dur="12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34" name="Shape 1934"/>
        <p:cNvGrpSpPr/>
        <p:nvPr/>
      </p:nvGrpSpPr>
      <p:grpSpPr>
        <a:xfrm>
          <a:off x="0" y="0"/>
          <a:ext cx="0" cy="0"/>
          <a:chOff x="0" y="0"/>
          <a:chExt cx="0" cy="0"/>
        </a:xfrm>
      </p:grpSpPr>
      <p:sp>
        <p:nvSpPr>
          <p:cNvPr id="1935" name="Google Shape;1935;p401"/>
          <p:cNvSpPr txBox="1"/>
          <p:nvPr>
            <p:ph type="title"/>
          </p:nvPr>
        </p:nvSpPr>
        <p:spPr>
          <a:xfrm>
            <a:off x="469150" y="273850"/>
            <a:ext cx="8046300" cy="833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solidFill>
                  <a:schemeClr val="lt1"/>
                </a:solidFill>
              </a:rPr>
              <a:t>Radical Neutrality and Acceptance</a:t>
            </a:r>
            <a:endParaRPr>
              <a:solidFill>
                <a:schemeClr val="lt1"/>
              </a:solidFill>
            </a:endParaRPr>
          </a:p>
        </p:txBody>
      </p:sp>
      <p:sp>
        <p:nvSpPr>
          <p:cNvPr id="1936" name="Google Shape;1936;p401"/>
          <p:cNvSpPr txBox="1"/>
          <p:nvPr>
            <p:ph idx="1" type="body"/>
          </p:nvPr>
        </p:nvSpPr>
        <p:spPr>
          <a:xfrm>
            <a:off x="392375" y="1231650"/>
            <a:ext cx="8123100" cy="3401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2800"/>
              <a:buFont typeface="Arial"/>
              <a:buNone/>
            </a:pPr>
            <a:r>
              <a:rPr lang="en" sz="2800">
                <a:solidFill>
                  <a:schemeClr val="lt1"/>
                </a:solidFill>
                <a:latin typeface="Rubik"/>
                <a:ea typeface="Rubik"/>
                <a:cs typeface="Rubik"/>
                <a:sym typeface="Rubik"/>
              </a:rPr>
              <a:t>Providing Harm Reduction services requires a </a:t>
            </a:r>
            <a:r>
              <a:rPr b="1" lang="en" sz="2800">
                <a:solidFill>
                  <a:schemeClr val="dk2"/>
                </a:solidFill>
                <a:highlight>
                  <a:srgbClr val="FFF200"/>
                </a:highlight>
                <a:latin typeface="Rubik"/>
                <a:ea typeface="Rubik"/>
                <a:cs typeface="Rubik"/>
                <a:sym typeface="Rubik"/>
              </a:rPr>
              <a:t>willingness to</a:t>
            </a:r>
            <a:r>
              <a:rPr lang="en" sz="2800">
                <a:solidFill>
                  <a:schemeClr val="dk2"/>
                </a:solidFill>
                <a:latin typeface="Rubik"/>
                <a:ea typeface="Rubik"/>
                <a:cs typeface="Rubik"/>
                <a:sym typeface="Rubik"/>
              </a:rPr>
              <a:t>:</a:t>
            </a:r>
            <a:endParaRPr sz="2800">
              <a:solidFill>
                <a:schemeClr val="dk2"/>
              </a:solidFill>
              <a:latin typeface="Rubik"/>
              <a:ea typeface="Rubik"/>
              <a:cs typeface="Rubik"/>
              <a:sym typeface="Rubik"/>
            </a:endParaRPr>
          </a:p>
          <a:p>
            <a:pPr indent="0" lvl="0" marL="0" rtl="0" algn="l">
              <a:spcBef>
                <a:spcPts val="1000"/>
              </a:spcBef>
              <a:spcAft>
                <a:spcPts val="0"/>
              </a:spcAft>
              <a:buClr>
                <a:schemeClr val="dk1"/>
              </a:buClr>
              <a:buSzPts val="2800"/>
              <a:buFont typeface="Arial"/>
              <a:buNone/>
            </a:pPr>
            <a:r>
              <a:rPr lang="en" sz="2200">
                <a:solidFill>
                  <a:schemeClr val="lt1"/>
                </a:solidFill>
                <a:latin typeface="Rubik"/>
                <a:ea typeface="Rubik"/>
                <a:cs typeface="Rubik"/>
                <a:sym typeface="Rubik"/>
              </a:rPr>
              <a:t>“practice radical neutrality; grapple with ethical gray areas; tolerate, accept, and understand difficult behaviors; be taught by our clients; relinquish the role of authority, judge, or expert; [and] partner with clients”.</a:t>
            </a:r>
            <a:endParaRPr sz="2200">
              <a:solidFill>
                <a:schemeClr val="lt1"/>
              </a:solidFill>
              <a:latin typeface="Rubik"/>
              <a:ea typeface="Rubik"/>
              <a:cs typeface="Rubik"/>
              <a:sym typeface="Rubik"/>
            </a:endParaRPr>
          </a:p>
          <a:p>
            <a:pPr indent="0" lvl="0" marL="457200" rtl="0" algn="l">
              <a:lnSpc>
                <a:spcPct val="100000"/>
              </a:lnSpc>
              <a:spcBef>
                <a:spcPts val="0"/>
              </a:spcBef>
              <a:spcAft>
                <a:spcPts val="0"/>
              </a:spcAft>
              <a:buClr>
                <a:schemeClr val="dk1"/>
              </a:buClr>
              <a:buSzPts val="1600"/>
              <a:buFont typeface="Arial"/>
              <a:buNone/>
            </a:pPr>
            <a:r>
              <a:rPr lang="en" sz="1600">
                <a:solidFill>
                  <a:schemeClr val="lt1"/>
                </a:solidFill>
                <a:latin typeface="Rubik"/>
                <a:ea typeface="Rubik"/>
                <a:cs typeface="Rubik"/>
                <a:sym typeface="Rubik"/>
              </a:rPr>
              <a:t>-Pat Denning and Jeannie Little</a:t>
            </a:r>
            <a:r>
              <a:rPr lang="en" sz="2800">
                <a:solidFill>
                  <a:schemeClr val="lt1"/>
                </a:solidFill>
                <a:latin typeface="Rubik"/>
                <a:ea typeface="Rubik"/>
                <a:cs typeface="Rubik"/>
                <a:sym typeface="Rubik"/>
              </a:rPr>
              <a:t>, </a:t>
            </a:r>
            <a:r>
              <a:rPr lang="en" sz="1600">
                <a:solidFill>
                  <a:schemeClr val="lt1"/>
                </a:solidFill>
                <a:latin typeface="Rubik"/>
                <a:ea typeface="Rubik"/>
                <a:cs typeface="Rubik"/>
                <a:sym typeface="Rubik"/>
              </a:rPr>
              <a:t> co-Founders of the Center for Harm Reduction Therapy</a:t>
            </a:r>
            <a:endParaRPr sz="2800">
              <a:solidFill>
                <a:schemeClr val="lt1"/>
              </a:solidFill>
              <a:latin typeface="Rubik"/>
              <a:ea typeface="Rubik"/>
              <a:cs typeface="Rubik"/>
              <a:sym typeface="Rubik"/>
            </a:endParaRPr>
          </a:p>
          <a:p>
            <a:pPr indent="0" lvl="0" marL="0" rtl="0" algn="l">
              <a:spcBef>
                <a:spcPts val="36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40" name="Shape 1940"/>
        <p:cNvGrpSpPr/>
        <p:nvPr/>
      </p:nvGrpSpPr>
      <p:grpSpPr>
        <a:xfrm>
          <a:off x="0" y="0"/>
          <a:ext cx="0" cy="0"/>
          <a:chOff x="0" y="0"/>
          <a:chExt cx="0" cy="0"/>
        </a:xfrm>
      </p:grpSpPr>
      <p:sp>
        <p:nvSpPr>
          <p:cNvPr id="1941" name="Google Shape;1941;p402"/>
          <p:cNvSpPr/>
          <p:nvPr/>
        </p:nvSpPr>
        <p:spPr>
          <a:xfrm>
            <a:off x="1395138" y="2832150"/>
            <a:ext cx="1909200" cy="15798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402"/>
          <p:cNvSpPr/>
          <p:nvPr/>
        </p:nvSpPr>
        <p:spPr>
          <a:xfrm>
            <a:off x="3506874" y="2832150"/>
            <a:ext cx="1909200" cy="15798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402"/>
          <p:cNvSpPr/>
          <p:nvPr/>
        </p:nvSpPr>
        <p:spPr>
          <a:xfrm>
            <a:off x="5618610" y="2832150"/>
            <a:ext cx="1909200" cy="1579800"/>
          </a:xfrm>
          <a:prstGeom prst="rect">
            <a:avLst/>
          </a:prstGeom>
          <a:gradFill>
            <a:gsLst>
              <a:gs pos="0">
                <a:srgbClr val="8A54FF"/>
              </a:gs>
              <a:gs pos="100000">
                <a:srgbClr val="FF00B5"/>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402"/>
          <p:cNvSpPr txBox="1"/>
          <p:nvPr/>
        </p:nvSpPr>
        <p:spPr>
          <a:xfrm>
            <a:off x="354200" y="2164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200"/>
                </a:solidFill>
                <a:highlight>
                  <a:srgbClr val="FFF200"/>
                </a:highlight>
                <a:latin typeface="Rubik ExtraBold"/>
                <a:ea typeface="Rubik ExtraBold"/>
                <a:cs typeface="Rubik ExtraBold"/>
                <a:sym typeface="Rubik ExtraBold"/>
              </a:rPr>
              <a:t>.</a:t>
            </a:r>
            <a:r>
              <a:rPr lang="en" sz="2800">
                <a:solidFill>
                  <a:schemeClr val="dk2"/>
                </a:solidFill>
                <a:highlight>
                  <a:srgbClr val="FFF200"/>
                </a:highlight>
                <a:latin typeface="Rubik ExtraBold"/>
                <a:ea typeface="Rubik ExtraBold"/>
                <a:cs typeface="Rubik ExtraBold"/>
                <a:sym typeface="Rubik ExtraBold"/>
              </a:rPr>
              <a:t>PRINCIPLES</a:t>
            </a:r>
            <a:r>
              <a:rPr lang="en" sz="2800">
                <a:solidFill>
                  <a:schemeClr val="lt1"/>
                </a:solidFill>
                <a:highlight>
                  <a:srgbClr val="FFF200"/>
                </a:highlight>
                <a:latin typeface="Rubik ExtraBold"/>
                <a:ea typeface="Rubik ExtraBold"/>
                <a:cs typeface="Rubik ExtraBold"/>
                <a:sym typeface="Rubik ExtraBold"/>
              </a:rPr>
              <a:t> </a:t>
            </a:r>
            <a:r>
              <a:rPr lang="en" sz="2800">
                <a:solidFill>
                  <a:schemeClr val="lt1"/>
                </a:solidFill>
                <a:latin typeface="Rubik ExtraBold"/>
                <a:ea typeface="Rubik ExtraBold"/>
                <a:cs typeface="Rubik ExtraBold"/>
                <a:sym typeface="Rubik ExtraBold"/>
              </a:rPr>
              <a:t> OF HARM REDUCTION</a:t>
            </a:r>
            <a:endParaRPr sz="2800">
              <a:solidFill>
                <a:schemeClr val="lt1"/>
              </a:solidFill>
              <a:latin typeface="Rubik ExtraBold"/>
              <a:ea typeface="Rubik ExtraBold"/>
              <a:cs typeface="Rubik ExtraBold"/>
              <a:sym typeface="Rubik ExtraBold"/>
            </a:endParaRPr>
          </a:p>
        </p:txBody>
      </p:sp>
      <p:sp>
        <p:nvSpPr>
          <p:cNvPr id="1945" name="Google Shape;1945;p402"/>
          <p:cNvSpPr/>
          <p:nvPr/>
        </p:nvSpPr>
        <p:spPr>
          <a:xfrm>
            <a:off x="1395138" y="1085975"/>
            <a:ext cx="1909200" cy="15798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402"/>
          <p:cNvSpPr txBox="1"/>
          <p:nvPr/>
        </p:nvSpPr>
        <p:spPr>
          <a:xfrm>
            <a:off x="1607688" y="1236909"/>
            <a:ext cx="1428900" cy="11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Health and Dignity</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p:txBody>
      </p:sp>
      <p:sp>
        <p:nvSpPr>
          <p:cNvPr id="1947" name="Google Shape;1947;p402"/>
          <p:cNvSpPr/>
          <p:nvPr/>
        </p:nvSpPr>
        <p:spPr>
          <a:xfrm>
            <a:off x="3506874" y="1085975"/>
            <a:ext cx="1909200" cy="15798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402"/>
          <p:cNvSpPr txBox="1"/>
          <p:nvPr/>
        </p:nvSpPr>
        <p:spPr>
          <a:xfrm>
            <a:off x="3719438" y="1236909"/>
            <a:ext cx="1428900" cy="13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Participant Centered Services</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p:txBody>
      </p:sp>
      <p:sp>
        <p:nvSpPr>
          <p:cNvPr id="1949" name="Google Shape;1949;p402"/>
          <p:cNvSpPr/>
          <p:nvPr/>
        </p:nvSpPr>
        <p:spPr>
          <a:xfrm>
            <a:off x="5618610" y="1085975"/>
            <a:ext cx="1909200" cy="15798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402"/>
          <p:cNvSpPr txBox="1"/>
          <p:nvPr/>
        </p:nvSpPr>
        <p:spPr>
          <a:xfrm>
            <a:off x="5831163" y="1236907"/>
            <a:ext cx="1428900" cy="12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Participant Involvement</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p:txBody>
      </p:sp>
      <p:sp>
        <p:nvSpPr>
          <p:cNvPr id="1951" name="Google Shape;1951;p402"/>
          <p:cNvSpPr txBox="1"/>
          <p:nvPr/>
        </p:nvSpPr>
        <p:spPr>
          <a:xfrm>
            <a:off x="1549651" y="2962616"/>
            <a:ext cx="14289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Participant Autonomy</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p:txBody>
      </p:sp>
      <p:sp>
        <p:nvSpPr>
          <p:cNvPr id="1952" name="Google Shape;1952;p402"/>
          <p:cNvSpPr txBox="1"/>
          <p:nvPr/>
        </p:nvSpPr>
        <p:spPr>
          <a:xfrm>
            <a:off x="3774618" y="2983066"/>
            <a:ext cx="14289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Sociocultural Factors</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p:txBody>
      </p:sp>
      <p:sp>
        <p:nvSpPr>
          <p:cNvPr id="1953" name="Google Shape;1953;p402"/>
          <p:cNvSpPr txBox="1"/>
          <p:nvPr/>
        </p:nvSpPr>
        <p:spPr>
          <a:xfrm>
            <a:off x="5858742" y="2983066"/>
            <a:ext cx="14289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ubik SemiBold"/>
                <a:ea typeface="Rubik SemiBold"/>
                <a:cs typeface="Rubik SemiBold"/>
                <a:sym typeface="Rubik SemiBold"/>
              </a:rPr>
              <a:t>Pragmatism and Realism</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a:p>
            <a:pPr indent="0" lvl="0" marL="0" rtl="0" algn="l">
              <a:spcBef>
                <a:spcPts val="0"/>
              </a:spcBef>
              <a:spcAft>
                <a:spcPts val="0"/>
              </a:spcAft>
              <a:buNone/>
            </a:pPr>
            <a:r>
              <a:t/>
            </a:r>
            <a:endParaRPr>
              <a:latin typeface="Rubik SemiBold"/>
              <a:ea typeface="Rubik SemiBold"/>
              <a:cs typeface="Rubik SemiBold"/>
              <a:sym typeface="Rubik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7" name="Shape 1957"/>
        <p:cNvGrpSpPr/>
        <p:nvPr/>
      </p:nvGrpSpPr>
      <p:grpSpPr>
        <a:xfrm>
          <a:off x="0" y="0"/>
          <a:ext cx="0" cy="0"/>
          <a:chOff x="0" y="0"/>
          <a:chExt cx="0" cy="0"/>
        </a:xfrm>
      </p:grpSpPr>
      <p:pic>
        <p:nvPicPr>
          <p:cNvPr id="1958" name="Google Shape;1958;p403"/>
          <p:cNvPicPr preferRelativeResize="0"/>
          <p:nvPr/>
        </p:nvPicPr>
        <p:blipFill rotWithShape="1">
          <a:blip r:embed="rId3">
            <a:alphaModFix/>
          </a:blip>
          <a:srcRect b="0" l="0" r="0" t="0"/>
          <a:stretch/>
        </p:blipFill>
        <p:spPr>
          <a:xfrm>
            <a:off x="5365650" y="725176"/>
            <a:ext cx="3256000" cy="3444851"/>
          </a:xfrm>
          <a:prstGeom prst="rect">
            <a:avLst/>
          </a:prstGeom>
          <a:noFill/>
          <a:ln>
            <a:noFill/>
          </a:ln>
        </p:spPr>
      </p:pic>
      <p:sp>
        <p:nvSpPr>
          <p:cNvPr id="1959" name="Google Shape;1959;p403"/>
          <p:cNvSpPr txBox="1"/>
          <p:nvPr/>
        </p:nvSpPr>
        <p:spPr>
          <a:xfrm>
            <a:off x="293615" y="1392638"/>
            <a:ext cx="4844100" cy="1915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5100">
                <a:solidFill>
                  <a:srgbClr val="000000"/>
                </a:solidFill>
                <a:latin typeface="Rubik"/>
                <a:ea typeface="Rubik"/>
                <a:cs typeface="Rubik"/>
                <a:sym typeface="Rubik"/>
              </a:rPr>
              <a:t>WHAT IS TRAUMA?</a:t>
            </a:r>
            <a:endParaRPr sz="200">
              <a:latin typeface="Rubik"/>
              <a:ea typeface="Rubik"/>
              <a:cs typeface="Rubik"/>
              <a:sym typeface="Rubi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63" name="Shape 1963"/>
        <p:cNvGrpSpPr/>
        <p:nvPr/>
      </p:nvGrpSpPr>
      <p:grpSpPr>
        <a:xfrm>
          <a:off x="0" y="0"/>
          <a:ext cx="0" cy="0"/>
          <a:chOff x="0" y="0"/>
          <a:chExt cx="0" cy="0"/>
        </a:xfrm>
      </p:grpSpPr>
      <p:pic>
        <p:nvPicPr>
          <p:cNvPr id="1964" name="Google Shape;1964;p404"/>
          <p:cNvPicPr preferRelativeResize="0"/>
          <p:nvPr/>
        </p:nvPicPr>
        <p:blipFill>
          <a:blip r:embed="rId3">
            <a:alphaModFix/>
          </a:blip>
          <a:stretch>
            <a:fillRect/>
          </a:stretch>
        </p:blipFill>
        <p:spPr>
          <a:xfrm>
            <a:off x="863800" y="608950"/>
            <a:ext cx="7556000" cy="3925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