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67" r:id="rId7"/>
    <p:sldId id="282" r:id="rId8"/>
    <p:sldId id="263" r:id="rId9"/>
    <p:sldId id="270" r:id="rId10"/>
    <p:sldId id="277" r:id="rId11"/>
    <p:sldId id="279" r:id="rId12"/>
    <p:sldId id="28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09D1E-8ECD-413F-8F44-C2231EA74FD0}" v="2" dt="2023-05-11T18:52:44.799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343" autoAdjust="0"/>
  </p:normalViewPr>
  <p:slideViewPr>
    <p:cSldViewPr snapToGrid="0">
      <p:cViewPr varScale="1">
        <p:scale>
          <a:sx n="72" d="100"/>
          <a:sy n="72" d="100"/>
        </p:scale>
        <p:origin x="19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, Danielle" userId="9d415a98-9aef-4b5d-998d-94ace013b4e4" providerId="ADAL" clId="{A0C67171-F710-4E47-A636-BF49A11EBFBE}"/>
    <pc:docChg chg="undo custSel addSld delSld modSld">
      <pc:chgData name="Cameron, Danielle" userId="9d415a98-9aef-4b5d-998d-94ace013b4e4" providerId="ADAL" clId="{A0C67171-F710-4E47-A636-BF49A11EBFBE}" dt="2023-04-21T19:57:23.315" v="3241" actId="1076"/>
      <pc:docMkLst>
        <pc:docMk/>
      </pc:docMkLst>
      <pc:sldChg chg="addSp modSp mod">
        <pc:chgData name="Cameron, Danielle" userId="9d415a98-9aef-4b5d-998d-94ace013b4e4" providerId="ADAL" clId="{A0C67171-F710-4E47-A636-BF49A11EBFBE}" dt="2023-04-21T18:26:40.211" v="166" actId="1038"/>
        <pc:sldMkLst>
          <pc:docMk/>
          <pc:sldMk cId="2720718388" sldId="256"/>
        </pc:sldMkLst>
        <pc:picChg chg="add mod modCrop">
          <ac:chgData name="Cameron, Danielle" userId="9d415a98-9aef-4b5d-998d-94ace013b4e4" providerId="ADAL" clId="{A0C67171-F710-4E47-A636-BF49A11EBFBE}" dt="2023-04-21T18:26:40.211" v="166" actId="1038"/>
          <ac:picMkLst>
            <pc:docMk/>
            <pc:sldMk cId="2720718388" sldId="256"/>
            <ac:picMk id="9" creationId="{3BE2E11D-79AD-C0FB-05E1-37A604E54095}"/>
          </ac:picMkLst>
        </pc:picChg>
      </pc:sldChg>
      <pc:sldChg chg="addSp delSp modSp mod modNotesTx">
        <pc:chgData name="Cameron, Danielle" userId="9d415a98-9aef-4b5d-998d-94ace013b4e4" providerId="ADAL" clId="{A0C67171-F710-4E47-A636-BF49A11EBFBE}" dt="2023-04-21T19:38:25.680" v="2441" actId="20577"/>
        <pc:sldMkLst>
          <pc:docMk/>
          <pc:sldMk cId="2826028905" sldId="263"/>
        </pc:sldMkLst>
        <pc:spChg chg="add del mod">
          <ac:chgData name="Cameron, Danielle" userId="9d415a98-9aef-4b5d-998d-94ace013b4e4" providerId="ADAL" clId="{A0C67171-F710-4E47-A636-BF49A11EBFBE}" dt="2023-04-21T18:28:26.415" v="200" actId="478"/>
          <ac:spMkLst>
            <pc:docMk/>
            <pc:sldMk cId="2826028905" sldId="263"/>
            <ac:spMk id="7" creationId="{01DD8DBA-286C-FEE3-E2FA-B4FDF0A1FCF6}"/>
          </ac:spMkLst>
        </pc:spChg>
        <pc:spChg chg="add mod">
          <ac:chgData name="Cameron, Danielle" userId="9d415a98-9aef-4b5d-998d-94ace013b4e4" providerId="ADAL" clId="{A0C67171-F710-4E47-A636-BF49A11EBFBE}" dt="2023-04-21T18:45:52.716" v="325" actId="1076"/>
          <ac:spMkLst>
            <pc:docMk/>
            <pc:sldMk cId="2826028905" sldId="263"/>
            <ac:spMk id="8" creationId="{54A0EAD2-5F4C-B3E8-5E31-E3DB0BECA8D3}"/>
          </ac:spMkLst>
        </pc:spChg>
        <pc:spChg chg="add mod">
          <ac:chgData name="Cameron, Danielle" userId="9d415a98-9aef-4b5d-998d-94ace013b4e4" providerId="ADAL" clId="{A0C67171-F710-4E47-A636-BF49A11EBFBE}" dt="2023-04-21T18:46:00.090" v="326" actId="1076"/>
          <ac:spMkLst>
            <pc:docMk/>
            <pc:sldMk cId="2826028905" sldId="263"/>
            <ac:spMk id="9" creationId="{1C11F7C6-CD44-4D09-01FA-238F30BD8BD3}"/>
          </ac:spMkLst>
        </pc:spChg>
        <pc:picChg chg="add mod modCrop">
          <ac:chgData name="Cameron, Danielle" userId="9d415a98-9aef-4b5d-998d-94ace013b4e4" providerId="ADAL" clId="{A0C67171-F710-4E47-A636-BF49A11EBFBE}" dt="2023-04-21T18:28:16.804" v="198" actId="732"/>
          <ac:picMkLst>
            <pc:docMk/>
            <pc:sldMk cId="2826028905" sldId="263"/>
            <ac:picMk id="5" creationId="{8B84C6D8-D786-BBB2-681B-8207E36EB9AA}"/>
          </ac:picMkLst>
        </pc:picChg>
        <pc:picChg chg="del">
          <ac:chgData name="Cameron, Danielle" userId="9d415a98-9aef-4b5d-998d-94ace013b4e4" providerId="ADAL" clId="{A0C67171-F710-4E47-A636-BF49A11EBFBE}" dt="2023-04-21T18:28:21.672" v="199" actId="478"/>
          <ac:picMkLst>
            <pc:docMk/>
            <pc:sldMk cId="2826028905" sldId="263"/>
            <ac:picMk id="26" creationId="{5A11C124-E818-45E0-9F70-7F0C271DDC71}"/>
          </ac:picMkLst>
        </pc:picChg>
      </pc:sldChg>
      <pc:sldChg chg="addSp delSp modSp mod">
        <pc:chgData name="Cameron, Danielle" userId="9d415a98-9aef-4b5d-998d-94ace013b4e4" providerId="ADAL" clId="{A0C67171-F710-4E47-A636-BF49A11EBFBE}" dt="2023-04-21T18:51:27.751" v="472" actId="20577"/>
        <pc:sldMkLst>
          <pc:docMk/>
          <pc:sldMk cId="2106347884" sldId="266"/>
        </pc:sldMkLst>
        <pc:spChg chg="mod">
          <ac:chgData name="Cameron, Danielle" userId="9d415a98-9aef-4b5d-998d-94ace013b4e4" providerId="ADAL" clId="{A0C67171-F710-4E47-A636-BF49A11EBFBE}" dt="2023-04-21T18:51:27.751" v="472" actId="20577"/>
          <ac:spMkLst>
            <pc:docMk/>
            <pc:sldMk cId="2106347884" sldId="266"/>
            <ac:spMk id="18" creationId="{87F2C169-25EA-4609-BC8A-BCA7C433EEE4}"/>
          </ac:spMkLst>
        </pc:spChg>
        <pc:spChg chg="del">
          <ac:chgData name="Cameron, Danielle" userId="9d415a98-9aef-4b5d-998d-94ace013b4e4" providerId="ADAL" clId="{A0C67171-F710-4E47-A636-BF49A11EBFBE}" dt="2023-04-21T18:29:24.468" v="204" actId="478"/>
          <ac:spMkLst>
            <pc:docMk/>
            <pc:sldMk cId="2106347884" sldId="266"/>
            <ac:spMk id="19" creationId="{CE93697D-BFA2-4D84-A860-BA620414419D}"/>
          </ac:spMkLst>
        </pc:spChg>
        <pc:spChg chg="del">
          <ac:chgData name="Cameron, Danielle" userId="9d415a98-9aef-4b5d-998d-94ace013b4e4" providerId="ADAL" clId="{A0C67171-F710-4E47-A636-BF49A11EBFBE}" dt="2023-04-21T18:29:22.945" v="203" actId="478"/>
          <ac:spMkLst>
            <pc:docMk/>
            <pc:sldMk cId="2106347884" sldId="266"/>
            <ac:spMk id="20" creationId="{6DB8AAF6-0D0C-4F4F-A10E-6A66E4A7BEC3}"/>
          </ac:spMkLst>
        </pc:spChg>
        <pc:picChg chg="add mod">
          <ac:chgData name="Cameron, Danielle" userId="9d415a98-9aef-4b5d-998d-94ace013b4e4" providerId="ADAL" clId="{A0C67171-F710-4E47-A636-BF49A11EBFBE}" dt="2023-04-21T18:27:05.356" v="168" actId="14100"/>
          <ac:picMkLst>
            <pc:docMk/>
            <pc:sldMk cId="2106347884" sldId="266"/>
            <ac:picMk id="2" creationId="{99B9E53F-4244-8324-AD69-68471CED1E82}"/>
          </ac:picMkLst>
        </pc:picChg>
        <pc:picChg chg="add mod">
          <ac:chgData name="Cameron, Danielle" userId="9d415a98-9aef-4b5d-998d-94ace013b4e4" providerId="ADAL" clId="{A0C67171-F710-4E47-A636-BF49A11EBFBE}" dt="2023-04-21T18:27:21.820" v="171" actId="1076"/>
          <ac:picMkLst>
            <pc:docMk/>
            <pc:sldMk cId="2106347884" sldId="266"/>
            <ac:picMk id="3" creationId="{34BF5A8F-A6A4-2C00-DDEB-1ED7A0BC6163}"/>
          </ac:picMkLst>
        </pc:picChg>
      </pc:sldChg>
      <pc:sldChg chg="addSp delSp modSp mod modNotesTx">
        <pc:chgData name="Cameron, Danielle" userId="9d415a98-9aef-4b5d-998d-94ace013b4e4" providerId="ADAL" clId="{A0C67171-F710-4E47-A636-BF49A11EBFBE}" dt="2023-04-21T19:37:53.638" v="2367" actId="5793"/>
        <pc:sldMkLst>
          <pc:docMk/>
          <pc:sldMk cId="1074753820" sldId="267"/>
        </pc:sldMkLst>
        <pc:spChg chg="del">
          <ac:chgData name="Cameron, Danielle" userId="9d415a98-9aef-4b5d-998d-94ace013b4e4" providerId="ADAL" clId="{A0C67171-F710-4E47-A636-BF49A11EBFBE}" dt="2023-04-21T18:29:27.586" v="205" actId="478"/>
          <ac:spMkLst>
            <pc:docMk/>
            <pc:sldMk cId="1074753820" sldId="267"/>
            <ac:spMk id="4" creationId="{F6D5CF6D-DC44-4734-988C-0AAA60D5F7E2}"/>
          </ac:spMkLst>
        </pc:spChg>
        <pc:picChg chg="add mod">
          <ac:chgData name="Cameron, Danielle" userId="9d415a98-9aef-4b5d-998d-94ace013b4e4" providerId="ADAL" clId="{A0C67171-F710-4E47-A636-BF49A11EBFBE}" dt="2023-04-21T18:27:51.758" v="193" actId="1035"/>
          <ac:picMkLst>
            <pc:docMk/>
            <pc:sldMk cId="1074753820" sldId="267"/>
            <ac:picMk id="2" creationId="{9E078A67-2628-7F97-E687-39FC7D10000B}"/>
          </ac:picMkLst>
        </pc:picChg>
      </pc:sldChg>
      <pc:sldChg chg="del">
        <pc:chgData name="Cameron, Danielle" userId="9d415a98-9aef-4b5d-998d-94ace013b4e4" providerId="ADAL" clId="{A0C67171-F710-4E47-A636-BF49A11EBFBE}" dt="2023-04-21T18:35:02.227" v="250" actId="47"/>
        <pc:sldMkLst>
          <pc:docMk/>
          <pc:sldMk cId="283486139" sldId="268"/>
        </pc:sldMkLst>
      </pc:sldChg>
      <pc:sldChg chg="del">
        <pc:chgData name="Cameron, Danielle" userId="9d415a98-9aef-4b5d-998d-94ace013b4e4" providerId="ADAL" clId="{A0C67171-F710-4E47-A636-BF49A11EBFBE}" dt="2023-04-21T18:35:03.783" v="251" actId="47"/>
        <pc:sldMkLst>
          <pc:docMk/>
          <pc:sldMk cId="434641259" sldId="269"/>
        </pc:sldMkLst>
      </pc:sldChg>
      <pc:sldChg chg="addSp delSp modSp mod delAnim modAnim modNotesTx">
        <pc:chgData name="Cameron, Danielle" userId="9d415a98-9aef-4b5d-998d-94ace013b4e4" providerId="ADAL" clId="{A0C67171-F710-4E47-A636-BF49A11EBFBE}" dt="2023-04-21T19:57:23.315" v="3241" actId="1076"/>
        <pc:sldMkLst>
          <pc:docMk/>
          <pc:sldMk cId="3386475026" sldId="270"/>
        </pc:sldMkLst>
        <pc:spChg chg="add del mod">
          <ac:chgData name="Cameron, Danielle" userId="9d415a98-9aef-4b5d-998d-94ace013b4e4" providerId="ADAL" clId="{A0C67171-F710-4E47-A636-BF49A11EBFBE}" dt="2023-04-21T19:56:30.240" v="3235" actId="478"/>
          <ac:spMkLst>
            <pc:docMk/>
            <pc:sldMk cId="3386475026" sldId="270"/>
            <ac:spMk id="2" creationId="{938EC780-9963-1BBC-E7D3-C4B7DCB140D3}"/>
          </ac:spMkLst>
        </pc:spChg>
        <pc:spChg chg="mod">
          <ac:chgData name="Cameron, Danielle" userId="9d415a98-9aef-4b5d-998d-94ace013b4e4" providerId="ADAL" clId="{A0C67171-F710-4E47-A636-BF49A11EBFBE}" dt="2023-04-21T18:39:56.354" v="255" actId="1076"/>
          <ac:spMkLst>
            <pc:docMk/>
            <pc:sldMk cId="3386475026" sldId="270"/>
            <ac:spMk id="3" creationId="{8AC7AC30-1251-40E1-9808-1FB902C4C199}"/>
          </ac:spMkLst>
        </pc:spChg>
        <pc:spChg chg="add del mod">
          <ac:chgData name="Cameron, Danielle" userId="9d415a98-9aef-4b5d-998d-94ace013b4e4" providerId="ADAL" clId="{A0C67171-F710-4E47-A636-BF49A11EBFBE}" dt="2023-04-21T18:30:29.803" v="216" actId="478"/>
          <ac:spMkLst>
            <pc:docMk/>
            <pc:sldMk cId="3386475026" sldId="270"/>
            <ac:spMk id="8" creationId="{EA7104C7-AA3C-3AC2-C034-91BA616E66BE}"/>
          </ac:spMkLst>
        </pc:spChg>
        <pc:spChg chg="del">
          <ac:chgData name="Cameron, Danielle" userId="9d415a98-9aef-4b5d-998d-94ace013b4e4" providerId="ADAL" clId="{A0C67171-F710-4E47-A636-BF49A11EBFBE}" dt="2023-04-21T18:29:41.608" v="209" actId="478"/>
          <ac:spMkLst>
            <pc:docMk/>
            <pc:sldMk cId="3386475026" sldId="270"/>
            <ac:spMk id="26" creationId="{A98E8EB0-8988-42CF-80D1-7A2AB7D1F8AF}"/>
          </ac:spMkLst>
        </pc:spChg>
        <pc:spChg chg="del">
          <ac:chgData name="Cameron, Danielle" userId="9d415a98-9aef-4b5d-998d-94ace013b4e4" providerId="ADAL" clId="{A0C67171-F710-4E47-A636-BF49A11EBFBE}" dt="2023-04-21T18:29:39.074" v="208" actId="478"/>
          <ac:spMkLst>
            <pc:docMk/>
            <pc:sldMk cId="3386475026" sldId="270"/>
            <ac:spMk id="27" creationId="{292399BD-BD2E-4306-802E-64A79BA9774A}"/>
          </ac:spMkLst>
        </pc:spChg>
        <pc:picChg chg="add mod">
          <ac:chgData name="Cameron, Danielle" userId="9d415a98-9aef-4b5d-998d-94ace013b4e4" providerId="ADAL" clId="{A0C67171-F710-4E47-A636-BF49A11EBFBE}" dt="2023-04-21T19:57:23.315" v="3241" actId="1076"/>
          <ac:picMkLst>
            <pc:docMk/>
            <pc:sldMk cId="3386475026" sldId="270"/>
            <ac:picMk id="4" creationId="{809CE261-28DA-C002-E98D-8B67C36356D9}"/>
          </ac:picMkLst>
        </pc:picChg>
        <pc:picChg chg="add mod ord">
          <ac:chgData name="Cameron, Danielle" userId="9d415a98-9aef-4b5d-998d-94ace013b4e4" providerId="ADAL" clId="{A0C67171-F710-4E47-A636-BF49A11EBFBE}" dt="2023-04-21T18:30:32.447" v="217" actId="1076"/>
          <ac:picMkLst>
            <pc:docMk/>
            <pc:sldMk cId="3386475026" sldId="270"/>
            <ac:picMk id="6" creationId="{2D039038-123D-2492-E85B-F17D7E104654}"/>
          </ac:picMkLst>
        </pc:picChg>
        <pc:picChg chg="add del mod">
          <ac:chgData name="Cameron, Danielle" userId="9d415a98-9aef-4b5d-998d-94ace013b4e4" providerId="ADAL" clId="{A0C67171-F710-4E47-A636-BF49A11EBFBE}" dt="2023-04-21T19:55:29.680" v="3118" actId="478"/>
          <ac:picMkLst>
            <pc:docMk/>
            <pc:sldMk cId="3386475026" sldId="270"/>
            <ac:picMk id="9" creationId="{BD17B57E-641E-2CA8-6441-2CD23FAD3B4C}"/>
          </ac:picMkLst>
        </pc:picChg>
        <pc:picChg chg="del">
          <ac:chgData name="Cameron, Danielle" userId="9d415a98-9aef-4b5d-998d-94ace013b4e4" providerId="ADAL" clId="{A0C67171-F710-4E47-A636-BF49A11EBFBE}" dt="2023-04-21T18:30:20.256" v="214" actId="478"/>
          <ac:picMkLst>
            <pc:docMk/>
            <pc:sldMk cId="3386475026" sldId="270"/>
            <ac:picMk id="14" creationId="{284A1AA7-2E90-4B15-88DA-97825B64484E}"/>
          </ac:picMkLst>
        </pc:picChg>
      </pc:sldChg>
      <pc:sldChg chg="del">
        <pc:chgData name="Cameron, Danielle" userId="9d415a98-9aef-4b5d-998d-94ace013b4e4" providerId="ADAL" clId="{A0C67171-F710-4E47-A636-BF49A11EBFBE}" dt="2023-04-21T18:44:36.404" v="316" actId="47"/>
        <pc:sldMkLst>
          <pc:docMk/>
          <pc:sldMk cId="2605548233" sldId="271"/>
        </pc:sldMkLst>
      </pc:sldChg>
      <pc:sldChg chg="del">
        <pc:chgData name="Cameron, Danielle" userId="9d415a98-9aef-4b5d-998d-94ace013b4e4" providerId="ADAL" clId="{A0C67171-F710-4E47-A636-BF49A11EBFBE}" dt="2023-04-21T18:44:38.735" v="317" actId="47"/>
        <pc:sldMkLst>
          <pc:docMk/>
          <pc:sldMk cId="973145793" sldId="272"/>
        </pc:sldMkLst>
      </pc:sldChg>
      <pc:sldChg chg="del">
        <pc:chgData name="Cameron, Danielle" userId="9d415a98-9aef-4b5d-998d-94ace013b4e4" providerId="ADAL" clId="{A0C67171-F710-4E47-A636-BF49A11EBFBE}" dt="2023-04-21T18:44:39.737" v="318" actId="47"/>
        <pc:sldMkLst>
          <pc:docMk/>
          <pc:sldMk cId="2805428833" sldId="273"/>
        </pc:sldMkLst>
      </pc:sldChg>
      <pc:sldChg chg="modSp del mod">
        <pc:chgData name="Cameron, Danielle" userId="9d415a98-9aef-4b5d-998d-94ace013b4e4" providerId="ADAL" clId="{A0C67171-F710-4E47-A636-BF49A11EBFBE}" dt="2023-04-21T18:51:44.763" v="487" actId="47"/>
        <pc:sldMkLst>
          <pc:docMk/>
          <pc:sldMk cId="338249949" sldId="274"/>
        </pc:sldMkLst>
        <pc:spChg chg="mod">
          <ac:chgData name="Cameron, Danielle" userId="9d415a98-9aef-4b5d-998d-94ace013b4e4" providerId="ADAL" clId="{A0C67171-F710-4E47-A636-BF49A11EBFBE}" dt="2023-04-21T18:51:36.268" v="485" actId="20577"/>
          <ac:spMkLst>
            <pc:docMk/>
            <pc:sldMk cId="338249949" sldId="274"/>
            <ac:spMk id="41" creationId="{0622F47C-D986-4C50-BD14-2C1E537C27FB}"/>
          </ac:spMkLst>
        </pc:spChg>
      </pc:sldChg>
      <pc:sldChg chg="addSp delSp modSp del mod">
        <pc:chgData name="Cameron, Danielle" userId="9d415a98-9aef-4b5d-998d-94ace013b4e4" providerId="ADAL" clId="{A0C67171-F710-4E47-A636-BF49A11EBFBE}" dt="2023-04-21T18:39:28.821" v="252" actId="47"/>
        <pc:sldMkLst>
          <pc:docMk/>
          <pc:sldMk cId="4039808263" sldId="275"/>
        </pc:sldMkLst>
        <pc:spChg chg="del">
          <ac:chgData name="Cameron, Danielle" userId="9d415a98-9aef-4b5d-998d-94ace013b4e4" providerId="ADAL" clId="{A0C67171-F710-4E47-A636-BF49A11EBFBE}" dt="2023-04-21T18:29:33.900" v="207" actId="478"/>
          <ac:spMkLst>
            <pc:docMk/>
            <pc:sldMk cId="4039808263" sldId="275"/>
            <ac:spMk id="15" creationId="{1AEB8108-A042-4614-9BE5-EA75E8653D79}"/>
          </ac:spMkLst>
        </pc:spChg>
        <pc:spChg chg="del">
          <ac:chgData name="Cameron, Danielle" userId="9d415a98-9aef-4b5d-998d-94ace013b4e4" providerId="ADAL" clId="{A0C67171-F710-4E47-A636-BF49A11EBFBE}" dt="2023-04-21T18:29:32.092" v="206" actId="478"/>
          <ac:spMkLst>
            <pc:docMk/>
            <pc:sldMk cId="4039808263" sldId="275"/>
            <ac:spMk id="16" creationId="{C394FA6A-80EA-46C1-8A4C-B4D8E90A7BCE}"/>
          </ac:spMkLst>
        </pc:spChg>
        <pc:picChg chg="add del mod modCrop">
          <ac:chgData name="Cameron, Danielle" userId="9d415a98-9aef-4b5d-998d-94ace013b4e4" providerId="ADAL" clId="{A0C67171-F710-4E47-A636-BF49A11EBFBE}" dt="2023-04-21T18:34:47.778" v="249" actId="478"/>
          <ac:picMkLst>
            <pc:docMk/>
            <pc:sldMk cId="4039808263" sldId="275"/>
            <ac:picMk id="3" creationId="{7228B52C-4445-857B-473D-50CCD80541F1}"/>
          </ac:picMkLst>
        </pc:picChg>
      </pc:sldChg>
      <pc:sldChg chg="addSp delSp modSp mod">
        <pc:chgData name="Cameron, Danielle" userId="9d415a98-9aef-4b5d-998d-94ace013b4e4" providerId="ADAL" clId="{A0C67171-F710-4E47-A636-BF49A11EBFBE}" dt="2023-04-21T19:23:38.691" v="822" actId="14100"/>
        <pc:sldMkLst>
          <pc:docMk/>
          <pc:sldMk cId="767611276" sldId="276"/>
        </pc:sldMkLst>
        <pc:spChg chg="add del mod">
          <ac:chgData name="Cameron, Danielle" userId="9d415a98-9aef-4b5d-998d-94ace013b4e4" providerId="ADAL" clId="{A0C67171-F710-4E47-A636-BF49A11EBFBE}" dt="2023-04-21T19:20:09.256" v="798" actId="478"/>
          <ac:spMkLst>
            <pc:docMk/>
            <pc:sldMk cId="767611276" sldId="276"/>
            <ac:spMk id="3" creationId="{BF50FD83-1557-DE81-1911-6969172146F0}"/>
          </ac:spMkLst>
        </pc:spChg>
        <pc:spChg chg="del">
          <ac:chgData name="Cameron, Danielle" userId="9d415a98-9aef-4b5d-998d-94ace013b4e4" providerId="ADAL" clId="{A0C67171-F710-4E47-A636-BF49A11EBFBE}" dt="2023-04-21T19:20:43.894" v="809" actId="478"/>
          <ac:spMkLst>
            <pc:docMk/>
            <pc:sldMk cId="767611276" sldId="276"/>
            <ac:spMk id="4" creationId="{BBA09E0B-CEBC-425D-8A86-1F858D8DE9AD}"/>
          </ac:spMkLst>
        </pc:spChg>
        <pc:spChg chg="del">
          <ac:chgData name="Cameron, Danielle" userId="9d415a98-9aef-4b5d-998d-94ace013b4e4" providerId="ADAL" clId="{A0C67171-F710-4E47-A636-BF49A11EBFBE}" dt="2023-04-21T19:20:45.766" v="810" actId="478"/>
          <ac:spMkLst>
            <pc:docMk/>
            <pc:sldMk cId="767611276" sldId="276"/>
            <ac:spMk id="5" creationId="{4DBAEA19-91BF-48E8-A1D4-8FB745EA44D0}"/>
          </ac:spMkLst>
        </pc:spChg>
        <pc:spChg chg="add del mod">
          <ac:chgData name="Cameron, Danielle" userId="9d415a98-9aef-4b5d-998d-94ace013b4e4" providerId="ADAL" clId="{A0C67171-F710-4E47-A636-BF49A11EBFBE}" dt="2023-04-21T19:23:07.717" v="814" actId="931"/>
          <ac:spMkLst>
            <pc:docMk/>
            <pc:sldMk cId="767611276" sldId="276"/>
            <ac:spMk id="10" creationId="{897FFD3D-828C-8253-EC21-FA5D208F1A69}"/>
          </ac:spMkLst>
        </pc:spChg>
        <pc:spChg chg="add mod">
          <ac:chgData name="Cameron, Danielle" userId="9d415a98-9aef-4b5d-998d-94ace013b4e4" providerId="ADAL" clId="{A0C67171-F710-4E47-A636-BF49A11EBFBE}" dt="2023-04-21T19:21:25.276" v="813"/>
          <ac:spMkLst>
            <pc:docMk/>
            <pc:sldMk cId="767611276" sldId="276"/>
            <ac:spMk id="11" creationId="{19CDE565-A135-5A41-3866-43853B268825}"/>
          </ac:spMkLst>
        </pc:spChg>
        <pc:spChg chg="del">
          <ac:chgData name="Cameron, Danielle" userId="9d415a98-9aef-4b5d-998d-94ace013b4e4" providerId="ADAL" clId="{A0C67171-F710-4E47-A636-BF49A11EBFBE}" dt="2023-04-21T19:20:05.698" v="796" actId="478"/>
          <ac:spMkLst>
            <pc:docMk/>
            <pc:sldMk cId="767611276" sldId="276"/>
            <ac:spMk id="33" creationId="{0EEAA874-288B-4330-9FA4-F1144ACD46DE}"/>
          </ac:spMkLst>
        </pc:spChg>
        <pc:picChg chg="add mod">
          <ac:chgData name="Cameron, Danielle" userId="9d415a98-9aef-4b5d-998d-94ace013b4e4" providerId="ADAL" clId="{A0C67171-F710-4E47-A636-BF49A11EBFBE}" dt="2023-04-21T19:20:40.235" v="808" actId="1076"/>
          <ac:picMkLst>
            <pc:docMk/>
            <pc:sldMk cId="767611276" sldId="276"/>
            <ac:picMk id="7" creationId="{6FC2DA59-232B-F152-F30B-CF06E85C7AAD}"/>
          </ac:picMkLst>
        </pc:picChg>
        <pc:picChg chg="add mod">
          <ac:chgData name="Cameron, Danielle" userId="9d415a98-9aef-4b5d-998d-94ace013b4e4" providerId="ADAL" clId="{A0C67171-F710-4E47-A636-BF49A11EBFBE}" dt="2023-04-21T19:20:34.768" v="806" actId="1076"/>
          <ac:picMkLst>
            <pc:docMk/>
            <pc:sldMk cId="767611276" sldId="276"/>
            <ac:picMk id="8" creationId="{6D7C751E-83C2-0F3D-E40B-6ADEEABBCA1B}"/>
          </ac:picMkLst>
        </pc:picChg>
        <pc:picChg chg="add mod">
          <ac:chgData name="Cameron, Danielle" userId="9d415a98-9aef-4b5d-998d-94ace013b4e4" providerId="ADAL" clId="{A0C67171-F710-4E47-A636-BF49A11EBFBE}" dt="2023-04-21T19:23:38.691" v="822" actId="14100"/>
          <ac:picMkLst>
            <pc:docMk/>
            <pc:sldMk cId="767611276" sldId="276"/>
            <ac:picMk id="13" creationId="{1B0B79B1-9293-5DFD-C130-48F096521AA1}"/>
          </ac:picMkLst>
        </pc:picChg>
        <pc:picChg chg="add mod modCrop">
          <ac:chgData name="Cameron, Danielle" userId="9d415a98-9aef-4b5d-998d-94ace013b4e4" providerId="ADAL" clId="{A0C67171-F710-4E47-A636-BF49A11EBFBE}" dt="2023-04-21T19:23:32.155" v="821" actId="1076"/>
          <ac:picMkLst>
            <pc:docMk/>
            <pc:sldMk cId="767611276" sldId="276"/>
            <ac:picMk id="15" creationId="{97387145-A4D1-C6A7-8109-1468A9E85515}"/>
          </ac:picMkLst>
        </pc:picChg>
        <pc:picChg chg="del">
          <ac:chgData name="Cameron, Danielle" userId="9d415a98-9aef-4b5d-998d-94ace013b4e4" providerId="ADAL" clId="{A0C67171-F710-4E47-A636-BF49A11EBFBE}" dt="2023-04-21T19:20:51.682" v="811" actId="478"/>
          <ac:picMkLst>
            <pc:docMk/>
            <pc:sldMk cId="767611276" sldId="276"/>
            <ac:picMk id="52" creationId="{45DFCBF0-F91E-40C0-A4E6-24E8250C3BAC}"/>
          </ac:picMkLst>
        </pc:picChg>
      </pc:sldChg>
      <pc:sldChg chg="addSp delSp modSp add mod modNotesTx">
        <pc:chgData name="Cameron, Danielle" userId="9d415a98-9aef-4b5d-998d-94ace013b4e4" providerId="ADAL" clId="{A0C67171-F710-4E47-A636-BF49A11EBFBE}" dt="2023-04-21T19:39:56.722" v="2696" actId="20577"/>
        <pc:sldMkLst>
          <pc:docMk/>
          <pc:sldMk cId="4121342670" sldId="277"/>
        </pc:sldMkLst>
        <pc:spChg chg="mod">
          <ac:chgData name="Cameron, Danielle" userId="9d415a98-9aef-4b5d-998d-94ace013b4e4" providerId="ADAL" clId="{A0C67171-F710-4E47-A636-BF49A11EBFBE}" dt="2023-04-21T18:48:11.757" v="379" actId="20577"/>
          <ac:spMkLst>
            <pc:docMk/>
            <pc:sldMk cId="4121342670" sldId="277"/>
            <ac:spMk id="9" creationId="{9A92E93D-8BFB-4A21-A47E-78B6DCA21146}"/>
          </ac:spMkLst>
        </pc:spChg>
        <pc:spChg chg="del mod">
          <ac:chgData name="Cameron, Danielle" userId="9d415a98-9aef-4b5d-998d-94ace013b4e4" providerId="ADAL" clId="{A0C67171-F710-4E47-A636-BF49A11EBFBE}" dt="2023-04-21T18:47:00.492" v="328" actId="478"/>
          <ac:spMkLst>
            <pc:docMk/>
            <pc:sldMk cId="4121342670" sldId="277"/>
            <ac:spMk id="10" creationId="{C69C1BDB-253B-4642-94A7-F84048E562F7}"/>
          </ac:spMkLst>
        </pc:spChg>
        <pc:spChg chg="add mod">
          <ac:chgData name="Cameron, Danielle" userId="9d415a98-9aef-4b5d-998d-94ace013b4e4" providerId="ADAL" clId="{A0C67171-F710-4E47-A636-BF49A11EBFBE}" dt="2023-04-21T18:53:21.020" v="645" actId="20577"/>
          <ac:spMkLst>
            <pc:docMk/>
            <pc:sldMk cId="4121342670" sldId="277"/>
            <ac:spMk id="12" creationId="{6BD05E8C-183A-E898-62F3-B78EEB7AA93B}"/>
          </ac:spMkLst>
        </pc:spChg>
        <pc:spChg chg="add del">
          <ac:chgData name="Cameron, Danielle" userId="9d415a98-9aef-4b5d-998d-94ace013b4e4" providerId="ADAL" clId="{A0C67171-F710-4E47-A636-BF49A11EBFBE}" dt="2023-04-21T18:52:04.785" v="531" actId="478"/>
          <ac:spMkLst>
            <pc:docMk/>
            <pc:sldMk cId="4121342670" sldId="277"/>
            <ac:spMk id="14" creationId="{EC6C8678-DB5F-FA38-A6FD-C4FEA983C5C8}"/>
          </ac:spMkLst>
        </pc:spChg>
        <pc:picChg chg="add mod modCrop">
          <ac:chgData name="Cameron, Danielle" userId="9d415a98-9aef-4b5d-998d-94ace013b4e4" providerId="ADAL" clId="{A0C67171-F710-4E47-A636-BF49A11EBFBE}" dt="2023-04-21T18:31:28.361" v="223" actId="732"/>
          <ac:picMkLst>
            <pc:docMk/>
            <pc:sldMk cId="4121342670" sldId="277"/>
            <ac:picMk id="3" creationId="{88128790-141A-B764-DFFF-8932CE597B84}"/>
          </ac:picMkLst>
        </pc:picChg>
        <pc:picChg chg="add mod modCrop">
          <ac:chgData name="Cameron, Danielle" userId="9d415a98-9aef-4b5d-998d-94ace013b4e4" providerId="ADAL" clId="{A0C67171-F710-4E47-A636-BF49A11EBFBE}" dt="2023-04-21T18:32:27.918" v="232" actId="18131"/>
          <ac:picMkLst>
            <pc:docMk/>
            <pc:sldMk cId="4121342670" sldId="277"/>
            <ac:picMk id="5" creationId="{C9B727BC-62AB-4775-EA62-0BE521EE9263}"/>
          </ac:picMkLst>
        </pc:picChg>
        <pc:picChg chg="add mod modCrop">
          <ac:chgData name="Cameron, Danielle" userId="9d415a98-9aef-4b5d-998d-94ace013b4e4" providerId="ADAL" clId="{A0C67171-F710-4E47-A636-BF49A11EBFBE}" dt="2023-04-21T18:33:06.288" v="241" actId="14100"/>
          <ac:picMkLst>
            <pc:docMk/>
            <pc:sldMk cId="4121342670" sldId="277"/>
            <ac:picMk id="7" creationId="{05F3A316-EF85-5936-6FE2-355E5789D79B}"/>
          </ac:picMkLst>
        </pc:picChg>
        <pc:picChg chg="add mod modCrop">
          <ac:chgData name="Cameron, Danielle" userId="9d415a98-9aef-4b5d-998d-94ace013b4e4" providerId="ADAL" clId="{A0C67171-F710-4E47-A636-BF49A11EBFBE}" dt="2023-04-21T18:33:23.741" v="243" actId="14100"/>
          <ac:picMkLst>
            <pc:docMk/>
            <pc:sldMk cId="4121342670" sldId="277"/>
            <ac:picMk id="11" creationId="{C457EF6E-3A10-2EF7-441E-C8FA6A6671BF}"/>
          </ac:picMkLst>
        </pc:picChg>
      </pc:sldChg>
      <pc:sldChg chg="addSp delSp modSp new del mod modAnim">
        <pc:chgData name="Cameron, Danielle" userId="9d415a98-9aef-4b5d-998d-94ace013b4e4" providerId="ADAL" clId="{A0C67171-F710-4E47-A636-BF49A11EBFBE}" dt="2023-04-21T19:32:45.112" v="1786" actId="47"/>
        <pc:sldMkLst>
          <pc:docMk/>
          <pc:sldMk cId="843340924" sldId="278"/>
        </pc:sldMkLst>
        <pc:spChg chg="add del">
          <ac:chgData name="Cameron, Danielle" userId="9d415a98-9aef-4b5d-998d-94ace013b4e4" providerId="ADAL" clId="{A0C67171-F710-4E47-A636-BF49A11EBFBE}" dt="2023-04-21T18:42:18.284" v="264" actId="478"/>
          <ac:spMkLst>
            <pc:docMk/>
            <pc:sldMk cId="843340924" sldId="278"/>
            <ac:spMk id="2" creationId="{03DA0C68-8764-720A-7ACC-317189C6D243}"/>
          </ac:spMkLst>
        </pc:spChg>
        <pc:spChg chg="del">
          <ac:chgData name="Cameron, Danielle" userId="9d415a98-9aef-4b5d-998d-94ace013b4e4" providerId="ADAL" clId="{A0C67171-F710-4E47-A636-BF49A11EBFBE}" dt="2023-04-21T18:41:46.279" v="259" actId="478"/>
          <ac:spMkLst>
            <pc:docMk/>
            <pc:sldMk cId="843340924" sldId="278"/>
            <ac:spMk id="3" creationId="{655B97A5-17FA-BA15-BF7D-617CE1C112A2}"/>
          </ac:spMkLst>
        </pc:spChg>
        <pc:spChg chg="add del">
          <ac:chgData name="Cameron, Danielle" userId="9d415a98-9aef-4b5d-998d-94ace013b4e4" providerId="ADAL" clId="{A0C67171-F710-4E47-A636-BF49A11EBFBE}" dt="2023-04-21T18:42:22.021" v="265" actId="478"/>
          <ac:spMkLst>
            <pc:docMk/>
            <pc:sldMk cId="843340924" sldId="278"/>
            <ac:spMk id="4" creationId="{FABC305D-74E8-20E3-17AB-F212F5CE0BB5}"/>
          </ac:spMkLst>
        </pc:spChg>
        <pc:spChg chg="del">
          <ac:chgData name="Cameron, Danielle" userId="9d415a98-9aef-4b5d-998d-94ace013b4e4" providerId="ADAL" clId="{A0C67171-F710-4E47-A636-BF49A11EBFBE}" dt="2023-04-21T18:42:36.738" v="271" actId="478"/>
          <ac:spMkLst>
            <pc:docMk/>
            <pc:sldMk cId="843340924" sldId="278"/>
            <ac:spMk id="5" creationId="{A24DB932-EA3B-08B4-9447-BA52262A5B52}"/>
          </ac:spMkLst>
        </pc:spChg>
        <pc:spChg chg="del">
          <ac:chgData name="Cameron, Danielle" userId="9d415a98-9aef-4b5d-998d-94ace013b4e4" providerId="ADAL" clId="{A0C67171-F710-4E47-A636-BF49A11EBFBE}" dt="2023-04-21T18:42:38.557" v="272" actId="478"/>
          <ac:spMkLst>
            <pc:docMk/>
            <pc:sldMk cId="843340924" sldId="278"/>
            <ac:spMk id="6" creationId="{6943AF02-2CB1-C09E-2AE2-2B7C6BF77E92}"/>
          </ac:spMkLst>
        </pc:spChg>
        <pc:spChg chg="add mod ord">
          <ac:chgData name="Cameron, Danielle" userId="9d415a98-9aef-4b5d-998d-94ace013b4e4" providerId="ADAL" clId="{A0C67171-F710-4E47-A636-BF49A11EBFBE}" dt="2023-04-21T18:50:21.237" v="420" actId="14100"/>
          <ac:spMkLst>
            <pc:docMk/>
            <pc:sldMk cId="843340924" sldId="278"/>
            <ac:spMk id="9" creationId="{A14B53BA-F8D8-F2A6-8723-58030CC64AD3}"/>
          </ac:spMkLst>
        </pc:spChg>
        <pc:spChg chg="add mod">
          <ac:chgData name="Cameron, Danielle" userId="9d415a98-9aef-4b5d-998d-94ace013b4e4" providerId="ADAL" clId="{A0C67171-F710-4E47-A636-BF49A11EBFBE}" dt="2023-04-21T18:50:01.671" v="414" actId="1076"/>
          <ac:spMkLst>
            <pc:docMk/>
            <pc:sldMk cId="843340924" sldId="278"/>
            <ac:spMk id="10" creationId="{AF75FDB9-D4D5-0709-B7D6-7AF45CE445AA}"/>
          </ac:spMkLst>
        </pc:spChg>
        <pc:spChg chg="add mod">
          <ac:chgData name="Cameron, Danielle" userId="9d415a98-9aef-4b5d-998d-94ace013b4e4" providerId="ADAL" clId="{A0C67171-F710-4E47-A636-BF49A11EBFBE}" dt="2023-04-21T18:50:52.891" v="436" actId="20577"/>
          <ac:spMkLst>
            <pc:docMk/>
            <pc:sldMk cId="843340924" sldId="278"/>
            <ac:spMk id="11" creationId="{86AA3DC3-AEB7-42B5-91AF-2AFF00DE8DB5}"/>
          </ac:spMkLst>
        </pc:spChg>
        <pc:spChg chg="add mod">
          <ac:chgData name="Cameron, Danielle" userId="9d415a98-9aef-4b5d-998d-94ace013b4e4" providerId="ADAL" clId="{A0C67171-F710-4E47-A636-BF49A11EBFBE}" dt="2023-04-21T18:50:42.153" v="426" actId="1076"/>
          <ac:spMkLst>
            <pc:docMk/>
            <pc:sldMk cId="843340924" sldId="278"/>
            <ac:spMk id="12" creationId="{0B027915-7CE6-DFE2-268B-8160C8BD8D23}"/>
          </ac:spMkLst>
        </pc:spChg>
        <pc:picChg chg="add mod ord">
          <ac:chgData name="Cameron, Danielle" userId="9d415a98-9aef-4b5d-998d-94ace013b4e4" providerId="ADAL" clId="{A0C67171-F710-4E47-A636-BF49A11EBFBE}" dt="2023-04-21T18:50:44.244" v="427" actId="14100"/>
          <ac:picMkLst>
            <pc:docMk/>
            <pc:sldMk cId="843340924" sldId="278"/>
            <ac:picMk id="8" creationId="{C94937FE-B29A-E9A6-4F24-11F47E999E7F}"/>
          </ac:picMkLst>
        </pc:picChg>
      </pc:sldChg>
      <pc:sldChg chg="addSp delSp modSp add mod modNotesTx">
        <pc:chgData name="Cameron, Danielle" userId="9d415a98-9aef-4b5d-998d-94ace013b4e4" providerId="ADAL" clId="{A0C67171-F710-4E47-A636-BF49A11EBFBE}" dt="2023-04-21T19:42:33.830" v="3116" actId="20577"/>
        <pc:sldMkLst>
          <pc:docMk/>
          <pc:sldMk cId="1374850044" sldId="279"/>
        </pc:sldMkLst>
        <pc:spChg chg="mod">
          <ac:chgData name="Cameron, Danielle" userId="9d415a98-9aef-4b5d-998d-94ace013b4e4" providerId="ADAL" clId="{A0C67171-F710-4E47-A636-BF49A11EBFBE}" dt="2023-04-21T18:56:19.323" v="795" actId="20577"/>
          <ac:spMkLst>
            <pc:docMk/>
            <pc:sldMk cId="1374850044" sldId="279"/>
            <ac:spMk id="9" creationId="{1C11F7C6-CD44-4D09-01FA-238F30BD8BD3}"/>
          </ac:spMkLst>
        </pc:spChg>
        <pc:spChg chg="mod">
          <ac:chgData name="Cameron, Danielle" userId="9d415a98-9aef-4b5d-998d-94ace013b4e4" providerId="ADAL" clId="{A0C67171-F710-4E47-A636-BF49A11EBFBE}" dt="2023-04-21T18:55:26.974" v="695" actId="20577"/>
          <ac:spMkLst>
            <pc:docMk/>
            <pc:sldMk cId="1374850044" sldId="279"/>
            <ac:spMk id="10" creationId="{21C5EA2A-10BF-4B5E-ACC8-8A766A0949A6}"/>
          </ac:spMkLst>
        </pc:spChg>
        <pc:picChg chg="del">
          <ac:chgData name="Cameron, Danielle" userId="9d415a98-9aef-4b5d-998d-94ace013b4e4" providerId="ADAL" clId="{A0C67171-F710-4E47-A636-BF49A11EBFBE}" dt="2023-04-21T18:53:43.739" v="647" actId="478"/>
          <ac:picMkLst>
            <pc:docMk/>
            <pc:sldMk cId="1374850044" sldId="279"/>
            <ac:picMk id="5" creationId="{8B84C6D8-D786-BBB2-681B-8207E36EB9AA}"/>
          </ac:picMkLst>
        </pc:picChg>
        <pc:picChg chg="add del mod modCrop">
          <ac:chgData name="Cameron, Danielle" userId="9d415a98-9aef-4b5d-998d-94ace013b4e4" providerId="ADAL" clId="{A0C67171-F710-4E47-A636-BF49A11EBFBE}" dt="2023-04-21T18:54:20.378" v="656" actId="478"/>
          <ac:picMkLst>
            <pc:docMk/>
            <pc:sldMk cId="1374850044" sldId="279"/>
            <ac:picMk id="6" creationId="{6C63AD91-8155-CF91-7703-FA5C4A7B1BF8}"/>
          </ac:picMkLst>
        </pc:picChg>
        <pc:picChg chg="add mod modCrop">
          <ac:chgData name="Cameron, Danielle" userId="9d415a98-9aef-4b5d-998d-94ace013b4e4" providerId="ADAL" clId="{A0C67171-F710-4E47-A636-BF49A11EBFBE}" dt="2023-04-21T18:54:45.095" v="660" actId="732"/>
          <ac:picMkLst>
            <pc:docMk/>
            <pc:sldMk cId="1374850044" sldId="279"/>
            <ac:picMk id="7" creationId="{75BF469B-DC0E-9103-5F78-CBC3384E0743}"/>
          </ac:picMkLst>
        </pc:picChg>
      </pc:sldChg>
      <pc:sldChg chg="delSp modSp new del mod">
        <pc:chgData name="Cameron, Danielle" userId="9d415a98-9aef-4b5d-998d-94ace013b4e4" providerId="ADAL" clId="{A0C67171-F710-4E47-A636-BF49A11EBFBE}" dt="2023-04-21T19:26:32.906" v="898" actId="47"/>
        <pc:sldMkLst>
          <pc:docMk/>
          <pc:sldMk cId="2344167761" sldId="280"/>
        </pc:sldMkLst>
        <pc:spChg chg="del">
          <ac:chgData name="Cameron, Danielle" userId="9d415a98-9aef-4b5d-998d-94ace013b4e4" providerId="ADAL" clId="{A0C67171-F710-4E47-A636-BF49A11EBFBE}" dt="2023-04-21T19:24:16.709" v="837" actId="478"/>
          <ac:spMkLst>
            <pc:docMk/>
            <pc:sldMk cId="2344167761" sldId="280"/>
            <ac:spMk id="2" creationId="{A86CF5BA-17A0-2A8B-2796-86AAD439D6CB}"/>
          </ac:spMkLst>
        </pc:spChg>
        <pc:spChg chg="del">
          <ac:chgData name="Cameron, Danielle" userId="9d415a98-9aef-4b5d-998d-94ace013b4e4" providerId="ADAL" clId="{A0C67171-F710-4E47-A636-BF49A11EBFBE}" dt="2023-04-21T19:24:27.245" v="853" actId="478"/>
          <ac:spMkLst>
            <pc:docMk/>
            <pc:sldMk cId="2344167761" sldId="280"/>
            <ac:spMk id="3" creationId="{313175D0-00F4-35AC-4975-DF6424EA1D07}"/>
          </ac:spMkLst>
        </pc:spChg>
        <pc:spChg chg="mod">
          <ac:chgData name="Cameron, Danielle" userId="9d415a98-9aef-4b5d-998d-94ace013b4e4" providerId="ADAL" clId="{A0C67171-F710-4E47-A636-BF49A11EBFBE}" dt="2023-04-21T19:24:21.853" v="852" actId="20577"/>
          <ac:spMkLst>
            <pc:docMk/>
            <pc:sldMk cId="2344167761" sldId="280"/>
            <ac:spMk id="4" creationId="{A736096F-B3FA-EF29-7D7F-6B50B72A5E7F}"/>
          </ac:spMkLst>
        </pc:spChg>
        <pc:spChg chg="del">
          <ac:chgData name="Cameron, Danielle" userId="9d415a98-9aef-4b5d-998d-94ace013b4e4" providerId="ADAL" clId="{A0C67171-F710-4E47-A636-BF49A11EBFBE}" dt="2023-04-21T19:24:29.086" v="854" actId="478"/>
          <ac:spMkLst>
            <pc:docMk/>
            <pc:sldMk cId="2344167761" sldId="280"/>
            <ac:spMk id="5" creationId="{E3AF5F10-20BF-ABE7-D8F3-897980E17C59}"/>
          </ac:spMkLst>
        </pc:spChg>
      </pc:sldChg>
      <pc:sldChg chg="addSp delSp modSp new mod setBg">
        <pc:chgData name="Cameron, Danielle" userId="9d415a98-9aef-4b5d-998d-94ace013b4e4" providerId="ADAL" clId="{A0C67171-F710-4E47-A636-BF49A11EBFBE}" dt="2023-04-21T19:26:18.540" v="897" actId="478"/>
        <pc:sldMkLst>
          <pc:docMk/>
          <pc:sldMk cId="1605700873" sldId="281"/>
        </pc:sldMkLst>
        <pc:spChg chg="mod">
          <ac:chgData name="Cameron, Danielle" userId="9d415a98-9aef-4b5d-998d-94ace013b4e4" providerId="ADAL" clId="{A0C67171-F710-4E47-A636-BF49A11EBFBE}" dt="2023-04-21T19:26:10.373" v="895" actId="26606"/>
          <ac:spMkLst>
            <pc:docMk/>
            <pc:sldMk cId="1605700873" sldId="281"/>
            <ac:spMk id="2" creationId="{874244EA-291D-D146-D6A3-3F3648C8DE63}"/>
          </ac:spMkLst>
        </pc:spChg>
        <pc:spChg chg="del">
          <ac:chgData name="Cameron, Danielle" userId="9d415a98-9aef-4b5d-998d-94ace013b4e4" providerId="ADAL" clId="{A0C67171-F710-4E47-A636-BF49A11EBFBE}" dt="2023-04-21T19:24:49.430" v="890" actId="478"/>
          <ac:spMkLst>
            <pc:docMk/>
            <pc:sldMk cId="1605700873" sldId="281"/>
            <ac:spMk id="3" creationId="{961D6477-C92B-1B58-F66C-5018F6E2DEE6}"/>
          </ac:spMkLst>
        </pc:spChg>
        <pc:spChg chg="del">
          <ac:chgData name="Cameron, Danielle" userId="9d415a98-9aef-4b5d-998d-94ace013b4e4" providerId="ADAL" clId="{A0C67171-F710-4E47-A636-BF49A11EBFBE}" dt="2023-04-21T19:25:34.971" v="891" actId="931"/>
          <ac:spMkLst>
            <pc:docMk/>
            <pc:sldMk cId="1605700873" sldId="281"/>
            <ac:spMk id="4" creationId="{5A289FEC-0E64-308F-567A-6B31EB16E500}"/>
          </ac:spMkLst>
        </pc:spChg>
        <pc:spChg chg="del mod ord">
          <ac:chgData name="Cameron, Danielle" userId="9d415a98-9aef-4b5d-998d-94ace013b4e4" providerId="ADAL" clId="{A0C67171-F710-4E47-A636-BF49A11EBFBE}" dt="2023-04-21T19:26:16.605" v="896" actId="478"/>
          <ac:spMkLst>
            <pc:docMk/>
            <pc:sldMk cId="1605700873" sldId="281"/>
            <ac:spMk id="5" creationId="{F0ABEDEC-D3A0-D880-1421-9F70E8E95F95}"/>
          </ac:spMkLst>
        </pc:spChg>
        <pc:spChg chg="del">
          <ac:chgData name="Cameron, Danielle" userId="9d415a98-9aef-4b5d-998d-94ace013b4e4" providerId="ADAL" clId="{A0C67171-F710-4E47-A636-BF49A11EBFBE}" dt="2023-04-21T19:25:34.971" v="891" actId="931"/>
          <ac:spMkLst>
            <pc:docMk/>
            <pc:sldMk cId="1605700873" sldId="281"/>
            <ac:spMk id="6" creationId="{BA0E412B-2F78-3557-0AB5-2946E072D53B}"/>
          </ac:spMkLst>
        </pc:spChg>
        <pc:spChg chg="del">
          <ac:chgData name="Cameron, Danielle" userId="9d415a98-9aef-4b5d-998d-94ace013b4e4" providerId="ADAL" clId="{A0C67171-F710-4E47-A636-BF49A11EBFBE}" dt="2023-04-21T19:25:34.971" v="891" actId="931"/>
          <ac:spMkLst>
            <pc:docMk/>
            <pc:sldMk cId="1605700873" sldId="281"/>
            <ac:spMk id="7" creationId="{AF77B1E4-090D-1F98-6215-9D44D6CAC012}"/>
          </ac:spMkLst>
        </pc:spChg>
        <pc:spChg chg="del mod">
          <ac:chgData name="Cameron, Danielle" userId="9d415a98-9aef-4b5d-998d-94ace013b4e4" providerId="ADAL" clId="{A0C67171-F710-4E47-A636-BF49A11EBFBE}" dt="2023-04-21T19:26:18.540" v="897" actId="478"/>
          <ac:spMkLst>
            <pc:docMk/>
            <pc:sldMk cId="1605700873" sldId="281"/>
            <ac:spMk id="8" creationId="{1BE05AC2-ECAF-8E7C-E598-4FDF478B936C}"/>
          </ac:spMkLst>
        </pc:spChg>
        <pc:spChg chg="mod">
          <ac:chgData name="Cameron, Danielle" userId="9d415a98-9aef-4b5d-998d-94ace013b4e4" providerId="ADAL" clId="{A0C67171-F710-4E47-A636-BF49A11EBFBE}" dt="2023-04-21T19:26:10.373" v="895" actId="26606"/>
          <ac:spMkLst>
            <pc:docMk/>
            <pc:sldMk cId="1605700873" sldId="281"/>
            <ac:spMk id="9" creationId="{E8B71BC4-356D-717D-260D-D09584E8B7EA}"/>
          </ac:spMkLst>
        </pc:spChg>
        <pc:spChg chg="add">
          <ac:chgData name="Cameron, Danielle" userId="9d415a98-9aef-4b5d-998d-94ace013b4e4" providerId="ADAL" clId="{A0C67171-F710-4E47-A636-BF49A11EBFBE}" dt="2023-04-21T19:26:10.373" v="895" actId="26606"/>
          <ac:spMkLst>
            <pc:docMk/>
            <pc:sldMk cId="1605700873" sldId="281"/>
            <ac:spMk id="20" creationId="{E39055A8-6754-4F27-8010-BF142982DD03}"/>
          </ac:spMkLst>
        </pc:spChg>
        <pc:spChg chg="add">
          <ac:chgData name="Cameron, Danielle" userId="9d415a98-9aef-4b5d-998d-94ace013b4e4" providerId="ADAL" clId="{A0C67171-F710-4E47-A636-BF49A11EBFBE}" dt="2023-04-21T19:26:10.373" v="895" actId="26606"/>
          <ac:spMkLst>
            <pc:docMk/>
            <pc:sldMk cId="1605700873" sldId="281"/>
            <ac:spMk id="22" creationId="{DAF5D15E-B53C-4DC6-86D1-C0F4320C5702}"/>
          </ac:spMkLst>
        </pc:spChg>
        <pc:spChg chg="add">
          <ac:chgData name="Cameron, Danielle" userId="9d415a98-9aef-4b5d-998d-94ace013b4e4" providerId="ADAL" clId="{A0C67171-F710-4E47-A636-BF49A11EBFBE}" dt="2023-04-21T19:26:10.373" v="895" actId="26606"/>
          <ac:spMkLst>
            <pc:docMk/>
            <pc:sldMk cId="1605700873" sldId="281"/>
            <ac:spMk id="24" creationId="{AA14F399-1437-4A0F-BBC2-759B03A817BC}"/>
          </ac:spMkLst>
        </pc:spChg>
        <pc:picChg chg="add mod">
          <ac:chgData name="Cameron, Danielle" userId="9d415a98-9aef-4b5d-998d-94ace013b4e4" providerId="ADAL" clId="{A0C67171-F710-4E47-A636-BF49A11EBFBE}" dt="2023-04-21T19:26:10.373" v="895" actId="26606"/>
          <ac:picMkLst>
            <pc:docMk/>
            <pc:sldMk cId="1605700873" sldId="281"/>
            <ac:picMk id="11" creationId="{79A7A609-FAB6-E3B8-819A-21312D0A2798}"/>
          </ac:picMkLst>
        </pc:picChg>
        <pc:picChg chg="add mod modCrop">
          <ac:chgData name="Cameron, Danielle" userId="9d415a98-9aef-4b5d-998d-94ace013b4e4" providerId="ADAL" clId="{A0C67171-F710-4E47-A636-BF49A11EBFBE}" dt="2023-04-21T19:26:10.373" v="895" actId="26606"/>
          <ac:picMkLst>
            <pc:docMk/>
            <pc:sldMk cId="1605700873" sldId="281"/>
            <ac:picMk id="13" creationId="{141D29EA-566B-F5B3-E9F7-31A8CFCDA911}"/>
          </ac:picMkLst>
        </pc:picChg>
        <pc:picChg chg="add mod ord">
          <ac:chgData name="Cameron, Danielle" userId="9d415a98-9aef-4b5d-998d-94ace013b4e4" providerId="ADAL" clId="{A0C67171-F710-4E47-A636-BF49A11EBFBE}" dt="2023-04-21T19:26:10.373" v="895" actId="26606"/>
          <ac:picMkLst>
            <pc:docMk/>
            <pc:sldMk cId="1605700873" sldId="281"/>
            <ac:picMk id="15" creationId="{0C50B479-B014-3706-8EB9-0DA2A80D7C18}"/>
          </ac:picMkLst>
        </pc:picChg>
      </pc:sldChg>
    </pc:docChg>
  </pc:docChgLst>
  <pc:docChgLst>
    <pc:chgData name="Cameron, Danielle" userId="9d415a98-9aef-4b5d-998d-94ace013b4e4" providerId="ADAL" clId="{CDA09D1E-8ECD-413F-8F44-C2231EA74FD0}"/>
    <pc:docChg chg="undo custSel addSld modSld">
      <pc:chgData name="Cameron, Danielle" userId="9d415a98-9aef-4b5d-998d-94ace013b4e4" providerId="ADAL" clId="{CDA09D1E-8ECD-413F-8F44-C2231EA74FD0}" dt="2023-05-11T18:54:56.794" v="534" actId="20577"/>
      <pc:docMkLst>
        <pc:docMk/>
      </pc:docMkLst>
      <pc:sldChg chg="modSp mod">
        <pc:chgData name="Cameron, Danielle" userId="9d415a98-9aef-4b5d-998d-94ace013b4e4" providerId="ADAL" clId="{CDA09D1E-8ECD-413F-8F44-C2231EA74FD0}" dt="2023-05-11T18:54:56.794" v="534" actId="20577"/>
        <pc:sldMkLst>
          <pc:docMk/>
          <pc:sldMk cId="2720718388" sldId="256"/>
        </pc:sldMkLst>
        <pc:spChg chg="mod">
          <ac:chgData name="Cameron, Danielle" userId="9d415a98-9aef-4b5d-998d-94ace013b4e4" providerId="ADAL" clId="{CDA09D1E-8ECD-413F-8F44-C2231EA74FD0}" dt="2023-05-11T18:54:56.794" v="534" actId="20577"/>
          <ac:spMkLst>
            <pc:docMk/>
            <pc:sldMk cId="2720718388" sldId="256"/>
            <ac:spMk id="8" creationId="{6BBE0348-1527-4055-BA8A-E2754222743D}"/>
          </ac:spMkLst>
        </pc:spChg>
      </pc:sldChg>
      <pc:sldChg chg="modSp mod">
        <pc:chgData name="Cameron, Danielle" userId="9d415a98-9aef-4b5d-998d-94ace013b4e4" providerId="ADAL" clId="{CDA09D1E-8ECD-413F-8F44-C2231EA74FD0}" dt="2023-05-11T18:50:09.498" v="321" actId="20577"/>
        <pc:sldMkLst>
          <pc:docMk/>
          <pc:sldMk cId="2106347884" sldId="266"/>
        </pc:sldMkLst>
        <pc:spChg chg="mod">
          <ac:chgData name="Cameron, Danielle" userId="9d415a98-9aef-4b5d-998d-94ace013b4e4" providerId="ADAL" clId="{CDA09D1E-8ECD-413F-8F44-C2231EA74FD0}" dt="2023-05-11T18:50:09.498" v="321" actId="20577"/>
          <ac:spMkLst>
            <pc:docMk/>
            <pc:sldMk cId="2106347884" sldId="266"/>
            <ac:spMk id="18" creationId="{87F2C169-25EA-4609-BC8A-BCA7C433EEE4}"/>
          </ac:spMkLst>
        </pc:spChg>
      </pc:sldChg>
      <pc:sldChg chg="modNotesTx">
        <pc:chgData name="Cameron, Danielle" userId="9d415a98-9aef-4b5d-998d-94ace013b4e4" providerId="ADAL" clId="{CDA09D1E-8ECD-413F-8F44-C2231EA74FD0}" dt="2023-05-11T18:47:42.503" v="278" actId="6549"/>
        <pc:sldMkLst>
          <pc:docMk/>
          <pc:sldMk cId="4121342670" sldId="277"/>
        </pc:sldMkLst>
      </pc:sldChg>
      <pc:sldChg chg="modSp mod">
        <pc:chgData name="Cameron, Danielle" userId="9d415a98-9aef-4b5d-998d-94ace013b4e4" providerId="ADAL" clId="{CDA09D1E-8ECD-413F-8F44-C2231EA74FD0}" dt="2023-05-11T18:48:34.930" v="296" actId="20577"/>
        <pc:sldMkLst>
          <pc:docMk/>
          <pc:sldMk cId="1605700873" sldId="281"/>
        </pc:sldMkLst>
        <pc:spChg chg="mod">
          <ac:chgData name="Cameron, Danielle" userId="9d415a98-9aef-4b5d-998d-94ace013b4e4" providerId="ADAL" clId="{CDA09D1E-8ECD-413F-8F44-C2231EA74FD0}" dt="2023-05-11T18:48:34.930" v="296" actId="20577"/>
          <ac:spMkLst>
            <pc:docMk/>
            <pc:sldMk cId="1605700873" sldId="281"/>
            <ac:spMk id="2" creationId="{874244EA-291D-D146-D6A3-3F3648C8DE63}"/>
          </ac:spMkLst>
        </pc:spChg>
      </pc:sldChg>
      <pc:sldChg chg="delSp modSp add mod">
        <pc:chgData name="Cameron, Danielle" userId="9d415a98-9aef-4b5d-998d-94ace013b4e4" providerId="ADAL" clId="{CDA09D1E-8ECD-413F-8F44-C2231EA74FD0}" dt="2023-05-11T18:54:06.978" v="522" actId="20577"/>
        <pc:sldMkLst>
          <pc:docMk/>
          <pc:sldMk cId="1228925551" sldId="282"/>
        </pc:sldMkLst>
        <pc:spChg chg="del">
          <ac:chgData name="Cameron, Danielle" userId="9d415a98-9aef-4b5d-998d-94ace013b4e4" providerId="ADAL" clId="{CDA09D1E-8ECD-413F-8F44-C2231EA74FD0}" dt="2023-05-11T18:53:03.354" v="489" actId="478"/>
          <ac:spMkLst>
            <pc:docMk/>
            <pc:sldMk cId="1228925551" sldId="282"/>
            <ac:spMk id="3" creationId="{88BDA17F-F303-4811-96C4-AD8A09ABEC11}"/>
          </ac:spMkLst>
        </pc:spChg>
        <pc:spChg chg="mod">
          <ac:chgData name="Cameron, Danielle" userId="9d415a98-9aef-4b5d-998d-94ace013b4e4" providerId="ADAL" clId="{CDA09D1E-8ECD-413F-8F44-C2231EA74FD0}" dt="2023-05-11T18:50:31.505" v="342" actId="20577"/>
          <ac:spMkLst>
            <pc:docMk/>
            <pc:sldMk cId="1228925551" sldId="282"/>
            <ac:spMk id="18" creationId="{9F2FEA60-F900-4C56-9486-48EA30926F6E}"/>
          </ac:spMkLst>
        </pc:spChg>
        <pc:spChg chg="mod">
          <ac:chgData name="Cameron, Danielle" userId="9d415a98-9aef-4b5d-998d-94ace013b4e4" providerId="ADAL" clId="{CDA09D1E-8ECD-413F-8F44-C2231EA74FD0}" dt="2023-05-11T18:54:06.978" v="522" actId="20577"/>
          <ac:spMkLst>
            <pc:docMk/>
            <pc:sldMk cId="1228925551" sldId="282"/>
            <ac:spMk id="19" creationId="{AB6583FE-B653-4C01-9ADF-EC8514A0B5ED}"/>
          </ac:spMkLst>
        </pc:spChg>
        <pc:picChg chg="del">
          <ac:chgData name="Cameron, Danielle" userId="9d415a98-9aef-4b5d-998d-94ace013b4e4" providerId="ADAL" clId="{CDA09D1E-8ECD-413F-8F44-C2231EA74FD0}" dt="2023-05-11T18:50:33.634" v="343" actId="478"/>
          <ac:picMkLst>
            <pc:docMk/>
            <pc:sldMk cId="1228925551" sldId="282"/>
            <ac:picMk id="2" creationId="{9E078A67-2628-7F97-E687-39FC7D10000B}"/>
          </ac:picMkLst>
        </pc:picChg>
        <pc:picChg chg="mod">
          <ac:chgData name="Cameron, Danielle" userId="9d415a98-9aef-4b5d-998d-94ace013b4e4" providerId="ADAL" clId="{CDA09D1E-8ECD-413F-8F44-C2231EA74FD0}" dt="2023-05-11T18:52:55.575" v="488" actId="14100"/>
          <ac:picMkLst>
            <pc:docMk/>
            <pc:sldMk cId="1228925551" sldId="282"/>
            <ac:picMk id="8" creationId="{7B7F6341-D9BE-4D3C-92A1-37FAA11DE6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Could you each do a quick introduction of yourselves and also describe the other stakeholders you engage in this effort?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6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Could you each do a quick introduction of yourselves and also describe the other stakeholders you engage in this effort?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4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Kelly, can you give us a bit of background on CalOptima Health and your relationship with Chrysalis?</a:t>
            </a:r>
          </a:p>
          <a:p>
            <a:pPr marL="685800" lvl="1" indent="-228600">
              <a:buAutoNum type="arabicPeriod"/>
            </a:pPr>
            <a:r>
              <a:rPr lang="en-US" dirty="0" err="1"/>
              <a:t>Healthplan</a:t>
            </a:r>
            <a:r>
              <a:rPr lang="en-US" dirty="0"/>
              <a:t>, CalAIM, past experience as service provider partner w Chrysalis and having the knowledge of what they do and can accomplish</a:t>
            </a:r>
          </a:p>
          <a:p>
            <a:pPr marL="228600" indent="-228600">
              <a:buAutoNum type="arabicPeriod"/>
            </a:pPr>
            <a:r>
              <a:rPr lang="en-US" dirty="0"/>
              <a:t>Adam, can you describe Chrysalis’ services and history of success? 	</a:t>
            </a:r>
          </a:p>
          <a:p>
            <a:pPr marL="228600" lvl="0" indent="-228600">
              <a:buAutoNum type="arabicPeriod"/>
            </a:pPr>
            <a:r>
              <a:rPr lang="en-US" dirty="0"/>
              <a:t>Mia, can you talk about the issues CalOptima Health was facing and why this was an interesting concept to support?</a:t>
            </a:r>
          </a:p>
          <a:p>
            <a:pPr marL="685800" lvl="1" indent="-228600">
              <a:buAutoNum type="arabicPeriod"/>
            </a:pPr>
            <a:r>
              <a:rPr lang="en-US" dirty="0"/>
              <a:t>Workforce issues and opportunity to use IPP funding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 come with lived experience; could have had experience being in these actual programs that they now work for; this enhances the quality of care that organizations can provide their guests; responsibility form organization’s side to nurture those employees from a different way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Adam, can you talk a bit more about how your program achieves what Mia is describing?</a:t>
            </a:r>
          </a:p>
          <a:p>
            <a:pPr marL="685800" lvl="1" indent="-228600">
              <a:buAutoNum type="arabicPeriod"/>
            </a:pPr>
            <a:r>
              <a:rPr lang="en-US" dirty="0"/>
              <a:t>Let’s show a video to give everyone an even better idea.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5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Mia, can you talk about the experience of working with Chrysalis from a provider perspective? What details were critical to program success?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Balance of empathy and gaining best employment experience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Person-centered approach; focus is the person not the employing organization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Lots of communication and trust between Chrysalis and the employing organization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situations of these issues; conversation and interventions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why the design process is so critical; voice of person, employer org, Chrysalis,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so that issues are identified earlier on and can be addressed in the design process</a:t>
            </a:r>
          </a:p>
          <a:p>
            <a:pPr marL="228600" indent="-228600">
              <a:buAutoNum type="arabicPeriod"/>
            </a:pPr>
            <a:r>
              <a:rPr lang="en-US" dirty="0"/>
              <a:t>Adam, can you speak to these key factors, as well?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Key is to engage providers so that your placements are effective and people are supported</a:t>
            </a:r>
          </a:p>
          <a:p>
            <a:pPr marL="228600" indent="-228600">
              <a:buAutoNum type="arabicPeriod"/>
            </a:pPr>
            <a:r>
              <a:rPr lang="en-US" dirty="0"/>
              <a:t>Kelly, as a local leader in Orange County, how are you presenting these opportunities to the local community?</a:t>
            </a:r>
          </a:p>
          <a:p>
            <a:pPr marL="685800" lvl="1" indent="-228600">
              <a:buAutoNum type="arabicPeriod"/>
            </a:pPr>
            <a:r>
              <a:rPr lang="en-US" dirty="0"/>
              <a:t>Barriers like low pay; hiring practices that need to be systemically addressed</a:t>
            </a:r>
          </a:p>
          <a:p>
            <a:pPr marL="685800" lvl="1" indent="-228600">
              <a:buAutoNum type="arabicPeriod"/>
            </a:pPr>
            <a:r>
              <a:rPr lang="en-US" dirty="0"/>
              <a:t>Opportunity to meet multiple needs in one program, if we do it the right way</a:t>
            </a:r>
          </a:p>
          <a:p>
            <a:pPr marL="685800" lvl="1" indent="-228600">
              <a:buAutoNum type="arabicPeriod"/>
            </a:pPr>
            <a:r>
              <a:rPr lang="en-US" dirty="0"/>
              <a:t>Innovative use of incentive dollars from 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80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So, how can others do it the right way? Design thinking – how did each of you approach that piece of the process?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Mia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ECM/CS technical assistance efforts and how they led us to this project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Kelly –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 of some of the key issues – wage limitations; number of positions being filled; policies around hiring practices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norms and stigmas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hold these hiring policies in place; organizations have to be willing to take a stand; confront the systems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nontraditional resources - </a:t>
            </a:r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IPP funding; CalAIM has made so much more possible to integrate social and physical health approaches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Adam, how is this partnership setting you up for success? What would be your key recommendations for others looking to engage in this work?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6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8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26107-51B9-44DD-8581-AA5E8B60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144A4B-34B7-47EC-888B-0D207600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A9B852-DA3F-4566-BDEB-F1F69334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16EBB24-A127-412B-99DB-A7FBCA68A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0838" y="665163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3CCB0A6-D7F6-4C78-B6C0-A045E3B25B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29737" y="665579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3038A14-3DB7-4BDC-A247-674224BFB8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0854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59BCC1BB-4299-409F-9215-B3A4ECAB5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24845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FB415D6-2F2D-46E2-94AF-1F3BE10F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C8DC3B-1AAD-429C-A1EA-FAEE9D88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39FF-F5CB-4ACA-9B46-4CCF89ECA75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6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Click to edit Master subtitle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iIMhgyv-Ys?start=1&amp;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>
            <a:normAutofit/>
          </a:bodyPr>
          <a:lstStyle/>
          <a:p>
            <a:r>
              <a:rPr lang="en-US" sz="4400" dirty="0"/>
              <a:t>Building Service Capacity Through a Model Workforce Development Program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4" y="4223657"/>
            <a:ext cx="7464488" cy="1524001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Kelly Bruno Nelson, Executive Director, Medi-Cal &amp; CalAIM, CalOptima Health</a:t>
            </a:r>
          </a:p>
          <a:p>
            <a:r>
              <a:rPr lang="en-US" sz="2000" dirty="0"/>
              <a:t>Mia Arias, Director, Operations , Medi-Cal &amp; CalAIM, CalOptima Health</a:t>
            </a:r>
          </a:p>
          <a:p>
            <a:r>
              <a:rPr lang="en-US" sz="2000" dirty="0"/>
              <a:t>Danielle Cameron, Director, Program Development, Medi-Cal &amp; CalAIM, CalOptima Health</a:t>
            </a:r>
          </a:p>
          <a:p>
            <a:r>
              <a:rPr lang="en-US" sz="2000"/>
              <a:t>Adam Hirsch, Director of Business Development, Chrysalis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D9627490-09F3-E3FA-9B0F-0C8BE94C9BFF}"/>
              </a:ext>
            </a:extLst>
          </p:cNvPr>
          <p:cNvSpPr txBox="1">
            <a:spLocks/>
          </p:cNvSpPr>
          <p:nvPr/>
        </p:nvSpPr>
        <p:spPr>
          <a:xfrm>
            <a:off x="649044" y="2920481"/>
            <a:ext cx="7464488" cy="1303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National Health Care for the Homeless Council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Annual Conference, May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BA474F-7476-4BF5-BBA4-63F77F8BC556}"/>
              </a:ext>
            </a:extLst>
          </p:cNvPr>
          <p:cNvSpPr/>
          <p:nvPr/>
        </p:nvSpPr>
        <p:spPr>
          <a:xfrm>
            <a:off x="-209006" y="5747658"/>
            <a:ext cx="8313829" cy="1110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BAE14-FE24-4B8B-BB5F-3797665F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79" y="5943600"/>
            <a:ext cx="2269399" cy="651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70409-6DCD-7A5C-9BDF-510ECACEA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05"/>
          <a:stretch/>
        </p:blipFill>
        <p:spPr>
          <a:xfrm>
            <a:off x="1175656" y="5759615"/>
            <a:ext cx="2297865" cy="1048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2E11D-79AD-C0FB-05E1-37A604E54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2" t="15680" r="26698" b="8792"/>
          <a:stretch/>
        </p:blipFill>
        <p:spPr>
          <a:xfrm>
            <a:off x="8122243" y="0"/>
            <a:ext cx="4069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8" name="Picture Placeholder 57" descr="A picture containing mountain, sky, outdoor, nature">
            <a:extLst>
              <a:ext uri="{FF2B5EF4-FFF2-40B4-BE49-F238E27FC236}">
                <a16:creationId xmlns:a16="http://schemas.microsoft.com/office/drawing/2014/main" id="{A51C462C-6D3B-4554-9CDC-86D00D0EA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4532313"/>
            <a:ext cx="3048000" cy="232568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D39F39FF-F5CB-4ACA-9B46-4CCF89ECA75F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C2DA59-232B-F152-F30B-CF06E85C7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5"/>
          <a:stretch/>
        </p:blipFill>
        <p:spPr>
          <a:xfrm>
            <a:off x="9432689" y="783990"/>
            <a:ext cx="2491270" cy="1136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C751E-83C2-0F3D-E40B-6ADEEABBC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989" y="2501035"/>
            <a:ext cx="2530970" cy="726594"/>
          </a:xfrm>
          <a:prstGeom prst="rect">
            <a:avLst/>
          </a:prstGeom>
        </p:spPr>
      </p:pic>
      <p:pic>
        <p:nvPicPr>
          <p:cNvPr id="13" name="Picture Placeholder 12" descr="Carpenter in the workshop">
            <a:extLst>
              <a:ext uri="{FF2B5EF4-FFF2-40B4-BE49-F238E27FC236}">
                <a16:creationId xmlns:a16="http://schemas.microsoft.com/office/drawing/2014/main" id="{1B0B79B1-9293-5DFD-C130-48F096521A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2844" b="12844"/>
          <a:stretch>
            <a:fillRect/>
          </a:stretch>
        </p:blipFill>
        <p:spPr>
          <a:xfrm>
            <a:off x="-9500" y="0"/>
            <a:ext cx="9153500" cy="4537022"/>
          </a:xfrm>
        </p:spPr>
      </p:pic>
      <p:pic>
        <p:nvPicPr>
          <p:cNvPr id="15" name="Picture 14" descr="Mechanic wiping hands at work">
            <a:extLst>
              <a:ext uri="{FF2B5EF4-FFF2-40B4-BE49-F238E27FC236}">
                <a16:creationId xmlns:a16="http://schemas.microsoft.com/office/drawing/2014/main" id="{97387145-A4D1-C6A7-8109-1468A9E855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" t="1577" r="26729" b="6257"/>
          <a:stretch/>
        </p:blipFill>
        <p:spPr>
          <a:xfrm>
            <a:off x="9144000" y="4532313"/>
            <a:ext cx="3059348" cy="26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Picture Placeholder 4" descr="A person standing on a rock">
            <a:extLst>
              <a:ext uri="{FF2B5EF4-FFF2-40B4-BE49-F238E27FC236}">
                <a16:creationId xmlns:a16="http://schemas.microsoft.com/office/drawing/2014/main" id="{633DBDDF-94F3-4001-919E-B56D62CE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700" y="0"/>
            <a:ext cx="4038600" cy="3429000"/>
          </a:xfrm>
        </p:spPr>
      </p:pic>
      <p:pic>
        <p:nvPicPr>
          <p:cNvPr id="44" name="Picture Placeholder 43" descr="A picture containing mountain, sky, nature, outdoor">
            <a:extLst>
              <a:ext uri="{FF2B5EF4-FFF2-40B4-BE49-F238E27FC236}">
                <a16:creationId xmlns:a16="http://schemas.microsoft.com/office/drawing/2014/main" id="{73DD8BED-FB17-4ABE-9B18-B6DDA81A0E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0"/>
            <a:ext cx="4076701" cy="3429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3841750"/>
            <a:ext cx="6599238" cy="22960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Introductions and Background</a:t>
            </a:r>
          </a:p>
          <a:p>
            <a:r>
              <a:rPr lang="en-US" dirty="0"/>
              <a:t>Who is in the audience?</a:t>
            </a:r>
          </a:p>
          <a:p>
            <a:r>
              <a:rPr lang="en-US" dirty="0"/>
              <a:t>Panel Discussion</a:t>
            </a:r>
          </a:p>
          <a:p>
            <a:pPr lvl="1"/>
            <a:r>
              <a:rPr lang="en-US" dirty="0"/>
              <a:t>Partnership and Program Overview</a:t>
            </a:r>
          </a:p>
          <a:p>
            <a:pPr lvl="1"/>
            <a:r>
              <a:rPr lang="en-US" dirty="0"/>
              <a:t>Opportunities and Successes</a:t>
            </a:r>
          </a:p>
          <a:p>
            <a:pPr lvl="1"/>
            <a:r>
              <a:rPr lang="en-US" dirty="0"/>
              <a:t>Local Assets and Anticipating Challenges</a:t>
            </a:r>
          </a:p>
          <a:p>
            <a:r>
              <a:rPr lang="en-US" dirty="0"/>
              <a:t>Discussion and Questions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pic>
        <p:nvPicPr>
          <p:cNvPr id="2" name="Picture 1" descr="A person in an orange jacket&#10;&#10;Description automatically generated with low confidence">
            <a:extLst>
              <a:ext uri="{FF2B5EF4-FFF2-40B4-BE49-F238E27FC236}">
                <a16:creationId xmlns:a16="http://schemas.microsoft.com/office/drawing/2014/main" id="{99B9E53F-4244-8324-AD69-68471CED1E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/>
          <a:stretch/>
        </p:blipFill>
        <p:spPr>
          <a:xfrm>
            <a:off x="4076700" y="0"/>
            <a:ext cx="4349944" cy="3540189"/>
          </a:xfrm>
          <a:prstGeom prst="rect">
            <a:avLst/>
          </a:prstGeom>
        </p:spPr>
      </p:pic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34BF5A8F-A6A4-2C00-DDEB-1ED7A0BC6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0843" r="35677" b="11012"/>
          <a:stretch/>
        </p:blipFill>
        <p:spPr>
          <a:xfrm>
            <a:off x="8163719" y="0"/>
            <a:ext cx="4349945" cy="35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/>
          <a:p>
            <a:r>
              <a:rPr lang="en-US" dirty="0"/>
              <a:t>Introductions &amp; Background</a:t>
            </a:r>
          </a:p>
        </p:txBody>
      </p:sp>
      <p:pic>
        <p:nvPicPr>
          <p:cNvPr id="8" name="Picture Placeholder 7" descr="A picture containing mountain, sky, outdoor, nature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5067300" cy="4572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CalOptima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Chrysalis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American Family Housing and other service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Member/People we serve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9E078A67-2628-7F97-E687-39FC7D1000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8449" r="11282" b="5170"/>
          <a:stretch/>
        </p:blipFill>
        <p:spPr>
          <a:xfrm>
            <a:off x="-400050" y="2285999"/>
            <a:ext cx="561776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/>
          <a:p>
            <a:r>
              <a:rPr lang="en-US" dirty="0"/>
              <a:t>Who is here today?</a:t>
            </a:r>
          </a:p>
        </p:txBody>
      </p:sp>
      <p:pic>
        <p:nvPicPr>
          <p:cNvPr id="8" name="Picture Placeholder 7" descr="People in a classroom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-225287" y="2285999"/>
            <a:ext cx="5869819" cy="5296077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Who works at an organization that hires individuals with lived experience?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Practitioners? Administrators?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Funders? Health plans?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nonprofits?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892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/>
          <a:lstStyle/>
          <a:p>
            <a:r>
              <a:rPr lang="en-US" dirty="0"/>
              <a:t>Partnership and Program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32065-5BEE-4D45-A3A1-6F0559B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lvl="0"/>
            <a:r>
              <a:rPr lang="en-US" noProof="0" dirty="0"/>
              <a:t>Presentation title</a:t>
            </a:r>
          </a:p>
        </p:txBody>
      </p:sp>
      <p:pic>
        <p:nvPicPr>
          <p:cNvPr id="18" name="Picture Placeholder 17" descr="A picture containing outdoor, person, mountain">
            <a:extLst>
              <a:ext uri="{FF2B5EF4-FFF2-40B4-BE49-F238E27FC236}">
                <a16:creationId xmlns:a16="http://schemas.microsoft.com/office/drawing/2014/main" id="{17AE28DB-6A67-4368-B973-0AF9753460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0"/>
            <a:ext cx="5105400" cy="4533900"/>
          </a:xfrm>
        </p:spPr>
      </p:pic>
      <p:pic>
        <p:nvPicPr>
          <p:cNvPr id="22" name="Picture Placeholder 21" descr="A picture containing nature, outdoor, snow, mountain">
            <a:extLst>
              <a:ext uri="{FF2B5EF4-FFF2-40B4-BE49-F238E27FC236}">
                <a16:creationId xmlns:a16="http://schemas.microsoft.com/office/drawing/2014/main" id="{8A37E149-B64A-42E8-BB3A-1FD622CE5C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598" y="4533900"/>
            <a:ext cx="5105402" cy="23241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5</a:t>
            </a:fld>
            <a:endParaRPr lang="en-US" noProof="0" dirty="0"/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8B84C6D8-D786-BBB2-681B-8207E36EB9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6834" r="33891" b="12461"/>
          <a:stretch/>
        </p:blipFill>
        <p:spPr>
          <a:xfrm>
            <a:off x="7086598" y="0"/>
            <a:ext cx="683597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0EAD2-5F4C-B3E8-5E31-E3DB0BECA8D3}"/>
              </a:ext>
            </a:extLst>
          </p:cNvPr>
          <p:cNvSpPr/>
          <p:nvPr/>
        </p:nvSpPr>
        <p:spPr>
          <a:xfrm>
            <a:off x="0" y="4533900"/>
            <a:ext cx="7086598" cy="2366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1C11F7C6-CD44-4D09-01FA-238F30BD8BD3}"/>
              </a:ext>
            </a:extLst>
          </p:cNvPr>
          <p:cNvSpPr txBox="1">
            <a:spLocks/>
          </p:cNvSpPr>
          <p:nvPr/>
        </p:nvSpPr>
        <p:spPr>
          <a:xfrm>
            <a:off x="649045" y="2643468"/>
            <a:ext cx="5945393" cy="23666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partnership between a managed care plan, workforce development CBO and shelter operators designed to effectively meet staffing needs and employ individuals with lived experience and other barriers to integrate into the workplace.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2D039038-123D-2492-E85B-F17D7E104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8156"/>
          <a:stretch/>
        </p:blipFill>
        <p:spPr>
          <a:xfrm>
            <a:off x="0" y="-1543049"/>
            <a:ext cx="12192001" cy="97117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200295"/>
            <a:ext cx="11014364" cy="4100947"/>
          </a:xfrm>
        </p:spPr>
        <p:txBody>
          <a:bodyPr>
            <a:normAutofit/>
          </a:bodyPr>
          <a:lstStyle/>
          <a:p>
            <a:r>
              <a:rPr lang="en-US" dirty="0"/>
              <a:t>Chrysalis’ Workforce Development </a:t>
            </a:r>
            <a:br>
              <a:rPr lang="en-US" dirty="0"/>
            </a:br>
            <a:r>
              <a:rPr lang="en-US" sz="2400" dirty="0"/>
              <a:t>Services and Successes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3FAC0BD-E5E7-4E36-B85D-0C1D0408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CD6D940D-6D44-4DF9-9322-B4B11F7EDCD0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pic>
        <p:nvPicPr>
          <p:cNvPr id="4" name="Online Media 3" title="2022 John Dillion Award Recipient: Mia">
            <a:hlinkClick r:id="" action="ppaction://media"/>
            <a:extLst>
              <a:ext uri="{FF2B5EF4-FFF2-40B4-BE49-F238E27FC236}">
                <a16:creationId xmlns:a16="http://schemas.microsoft.com/office/drawing/2014/main" id="{809CE261-28DA-C002-E98D-8B67C36356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3999" y="3669626"/>
            <a:ext cx="4710482" cy="2661422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64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92E93D-8BFB-4A21-A47E-78B6DCA2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701029"/>
            <a:ext cx="5800867" cy="1477146"/>
          </a:xfrm>
        </p:spPr>
        <p:txBody>
          <a:bodyPr>
            <a:noAutofit/>
          </a:bodyPr>
          <a:lstStyle/>
          <a:p>
            <a:r>
              <a:rPr lang="en-US" dirty="0"/>
              <a:t>Opportunities &amp; Successes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94FA6A-80EA-46C1-8A4C-B4D8E90A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/>
          <a:lstStyle/>
          <a:p>
            <a:pPr lvl="0"/>
            <a:r>
              <a:rPr lang="en-US" noProof="0" dirty="0"/>
              <a:t>Presentation title</a:t>
            </a:r>
          </a:p>
        </p:txBody>
      </p:sp>
      <p:pic>
        <p:nvPicPr>
          <p:cNvPr id="23" name="Picture Placeholder 22" descr="A picture containing mountain, outdoor, sky, rock, tent">
            <a:extLst>
              <a:ext uri="{FF2B5EF4-FFF2-40B4-BE49-F238E27FC236}">
                <a16:creationId xmlns:a16="http://schemas.microsoft.com/office/drawing/2014/main" id="{37330047-BDCE-48AE-A7A5-A6A79A7D29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838" y="665163"/>
            <a:ext cx="2214562" cy="2513012"/>
          </a:xfrm>
        </p:spPr>
      </p:pic>
      <p:pic>
        <p:nvPicPr>
          <p:cNvPr id="53" name="Picture Placeholder 52" descr="A picture containing mountain, sky, snow, outdoor">
            <a:extLst>
              <a:ext uri="{FF2B5EF4-FFF2-40B4-BE49-F238E27FC236}">
                <a16:creationId xmlns:a16="http://schemas.microsoft.com/office/drawing/2014/main" id="{9AFE6654-29BC-4F7D-9F69-C78DCCF2A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737" y="665579"/>
            <a:ext cx="2214562" cy="2513012"/>
          </a:xfrm>
        </p:spPr>
      </p:pic>
      <p:pic>
        <p:nvPicPr>
          <p:cNvPr id="19" name="Picture Placeholder 18" descr="A picture containing outdoor, mountain, sky, nature">
            <a:extLst>
              <a:ext uri="{FF2B5EF4-FFF2-40B4-BE49-F238E27FC236}">
                <a16:creationId xmlns:a16="http://schemas.microsoft.com/office/drawing/2014/main" id="{AA7C515C-968D-4E0E-AE9F-2B4791B73F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854" y="3607271"/>
            <a:ext cx="2214562" cy="2513012"/>
          </a:xfrm>
        </p:spPr>
      </p:pic>
      <p:pic>
        <p:nvPicPr>
          <p:cNvPr id="25" name="Picture Placeholder 24" descr="A picture containing nature, outdoor, mountain, night sky">
            <a:extLst>
              <a:ext uri="{FF2B5EF4-FFF2-40B4-BE49-F238E27FC236}">
                <a16:creationId xmlns:a16="http://schemas.microsoft.com/office/drawing/2014/main" id="{74AF03B6-7ED2-47DC-A5B8-3F7DB422CE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4845" y="3607271"/>
            <a:ext cx="2214562" cy="2513012"/>
          </a:xfr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AEB8108-A042-4614-9BE5-EA75E865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pPr lvl="0"/>
            <a:r>
              <a:rPr lang="en-US" noProof="0" dirty="0"/>
              <a:t>20XX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F88522D-FC32-4BD0-B916-ED439025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D39F39FF-F5CB-4ACA-9B46-4CCF89ECA75F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pic>
        <p:nvPicPr>
          <p:cNvPr id="3" name="Picture 2" descr="Woman in an office">
            <a:extLst>
              <a:ext uri="{FF2B5EF4-FFF2-40B4-BE49-F238E27FC236}">
                <a16:creationId xmlns:a16="http://schemas.microsoft.com/office/drawing/2014/main" id="{88128790-141A-B764-DFFF-8932CE597B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290" b="20492"/>
          <a:stretch/>
        </p:blipFill>
        <p:spPr>
          <a:xfrm>
            <a:off x="6700838" y="665164"/>
            <a:ext cx="2214562" cy="2513012"/>
          </a:xfrm>
          <a:prstGeom prst="rect">
            <a:avLst/>
          </a:prstGeom>
        </p:spPr>
      </p:pic>
      <p:pic>
        <p:nvPicPr>
          <p:cNvPr id="5" name="Picture 4" descr="Senior woman working">
            <a:extLst>
              <a:ext uri="{FF2B5EF4-FFF2-40B4-BE49-F238E27FC236}">
                <a16:creationId xmlns:a16="http://schemas.microsoft.com/office/drawing/2014/main" id="{C9B727BC-62AB-4775-EA62-0BE521EE92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01" t="14035" r="24056" b="19509"/>
          <a:stretch/>
        </p:blipFill>
        <p:spPr>
          <a:xfrm>
            <a:off x="6700838" y="3607270"/>
            <a:ext cx="2214562" cy="2513012"/>
          </a:xfrm>
          <a:prstGeom prst="rect">
            <a:avLst/>
          </a:prstGeom>
        </p:spPr>
      </p:pic>
      <p:pic>
        <p:nvPicPr>
          <p:cNvPr id="7" name="Picture 6" descr="Carpenter at work">
            <a:extLst>
              <a:ext uri="{FF2B5EF4-FFF2-40B4-BE49-F238E27FC236}">
                <a16:creationId xmlns:a16="http://schemas.microsoft.com/office/drawing/2014/main" id="{05F3A316-EF85-5936-6FE2-355E5789D7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791" r="3690" b="2191"/>
          <a:stretch/>
        </p:blipFill>
        <p:spPr>
          <a:xfrm>
            <a:off x="9324844" y="637021"/>
            <a:ext cx="2239362" cy="2541154"/>
          </a:xfrm>
          <a:prstGeom prst="rect">
            <a:avLst/>
          </a:prstGeom>
        </p:spPr>
      </p:pic>
      <p:pic>
        <p:nvPicPr>
          <p:cNvPr id="11" name="Picture 10" descr="Men working at the port">
            <a:extLst>
              <a:ext uri="{FF2B5EF4-FFF2-40B4-BE49-F238E27FC236}">
                <a16:creationId xmlns:a16="http://schemas.microsoft.com/office/drawing/2014/main" id="{C457EF6E-3A10-2EF7-441E-C8FA6A667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59" r="32331" b="2839"/>
          <a:stretch/>
        </p:blipFill>
        <p:spPr>
          <a:xfrm>
            <a:off x="9324845" y="3606001"/>
            <a:ext cx="2214562" cy="2513012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6BD05E8C-183A-E898-62F3-B78EEB7AA93B}"/>
              </a:ext>
            </a:extLst>
          </p:cNvPr>
          <p:cNvSpPr txBox="1">
            <a:spLocks/>
          </p:cNvSpPr>
          <p:nvPr/>
        </p:nvSpPr>
        <p:spPr>
          <a:xfrm>
            <a:off x="649045" y="2643468"/>
            <a:ext cx="5945393" cy="23666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critical to understand, value, and commit to the experience of identifying, training, employing, and supporting people with lived experience and other employment barriers.</a:t>
            </a:r>
            <a:endParaRPr lang="en-US" sz="1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4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 fontScale="90000"/>
          </a:bodyPr>
          <a:lstStyle/>
          <a:p>
            <a:r>
              <a:rPr lang="en-US" dirty="0"/>
              <a:t>Anticipating Challenges and Identifying Local Assets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32065-5BEE-4D45-A3A1-6F0559B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lvl="0"/>
            <a:r>
              <a:rPr lang="en-US" noProof="0" dirty="0"/>
              <a:t>Presentation title</a:t>
            </a:r>
          </a:p>
        </p:txBody>
      </p:sp>
      <p:pic>
        <p:nvPicPr>
          <p:cNvPr id="18" name="Picture Placeholder 17" descr="A picture containing outdoor, person, mountain">
            <a:extLst>
              <a:ext uri="{FF2B5EF4-FFF2-40B4-BE49-F238E27FC236}">
                <a16:creationId xmlns:a16="http://schemas.microsoft.com/office/drawing/2014/main" id="{17AE28DB-6A67-4368-B973-0AF9753460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0"/>
            <a:ext cx="5105400" cy="4533900"/>
          </a:xfrm>
        </p:spPr>
      </p:pic>
      <p:pic>
        <p:nvPicPr>
          <p:cNvPr id="22" name="Picture Placeholder 21" descr="A picture containing nature, outdoor, snow, mountain">
            <a:extLst>
              <a:ext uri="{FF2B5EF4-FFF2-40B4-BE49-F238E27FC236}">
                <a16:creationId xmlns:a16="http://schemas.microsoft.com/office/drawing/2014/main" id="{8A37E149-B64A-42E8-BB3A-1FD622CE5C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598" y="4533900"/>
            <a:ext cx="5105402" cy="23241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8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0EAD2-5F4C-B3E8-5E31-E3DB0BECA8D3}"/>
              </a:ext>
            </a:extLst>
          </p:cNvPr>
          <p:cNvSpPr/>
          <p:nvPr/>
        </p:nvSpPr>
        <p:spPr>
          <a:xfrm>
            <a:off x="0" y="4533900"/>
            <a:ext cx="7086598" cy="2366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1C11F7C6-CD44-4D09-01FA-238F30BD8BD3}"/>
              </a:ext>
            </a:extLst>
          </p:cNvPr>
          <p:cNvSpPr txBox="1">
            <a:spLocks/>
          </p:cNvSpPr>
          <p:nvPr/>
        </p:nvSpPr>
        <p:spPr>
          <a:xfrm>
            <a:off x="649045" y="2643468"/>
            <a:ext cx="5945393" cy="23666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as important to the process is evaluating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potential for a workforce development program in your community, and identifying key challenges, but also local assets, that can be brought to the table as early as possible.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75BF469B-DC0E-9103-5F78-CBC3384E07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3" t="9036" r="22194" b="1334"/>
          <a:stretch/>
        </p:blipFill>
        <p:spPr>
          <a:xfrm>
            <a:off x="7086597" y="-1"/>
            <a:ext cx="51054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AF5D15E-B53C-4DC6-86D1-C0F4320C5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14F399-1437-4A0F-BBC2-759B03A81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3900"/>
            <a:ext cx="12192000" cy="232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244EA-291D-D146-D6A3-3F3648C8D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4776395"/>
            <a:ext cx="10390990" cy="11672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spc="-40" dirty="0">
                <a:solidFill>
                  <a:srgbClr val="FFFFFF"/>
                </a:solidFill>
              </a:rPr>
              <a:t>Questions &amp; Discussion</a:t>
            </a:r>
          </a:p>
        </p:txBody>
      </p:sp>
      <p:pic>
        <p:nvPicPr>
          <p:cNvPr id="15" name="Picture Placeholder 14" descr="Gold star confetti in star-shaped tin">
            <a:extLst>
              <a:ext uri="{FF2B5EF4-FFF2-40B4-BE49-F238E27FC236}">
                <a16:creationId xmlns:a16="http://schemas.microsoft.com/office/drawing/2014/main" id="{0C50B479-B014-3706-8EB9-0DA2A80D7C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1855" r="18212"/>
          <a:stretch/>
        </p:blipFill>
        <p:spPr>
          <a:xfrm>
            <a:off x="20" y="-1"/>
            <a:ext cx="4076680" cy="4540341"/>
          </a:xfrm>
          <a:prstGeom prst="rect">
            <a:avLst/>
          </a:prstGeom>
        </p:spPr>
      </p:pic>
      <p:pic>
        <p:nvPicPr>
          <p:cNvPr id="11" name="Picture Placeholder 10" descr="Paper planes formed a triangle with one yellow paper plane on top">
            <a:extLst>
              <a:ext uri="{FF2B5EF4-FFF2-40B4-BE49-F238E27FC236}">
                <a16:creationId xmlns:a16="http://schemas.microsoft.com/office/drawing/2014/main" id="{79A7A609-FAB6-E3B8-819A-21312D0A27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2478" r="24153"/>
          <a:stretch/>
        </p:blipFill>
        <p:spPr>
          <a:xfrm>
            <a:off x="4076700" y="-1"/>
            <a:ext cx="4038600" cy="4540341"/>
          </a:xfrm>
          <a:prstGeom prst="rect">
            <a:avLst/>
          </a:prstGeom>
        </p:spPr>
      </p:pic>
      <p:pic>
        <p:nvPicPr>
          <p:cNvPr id="13" name="Picture Placeholder 12" descr="Light blue 3D cubes suspended on the air with a dark blue 3D cube on the surface">
            <a:extLst>
              <a:ext uri="{FF2B5EF4-FFF2-40B4-BE49-F238E27FC236}">
                <a16:creationId xmlns:a16="http://schemas.microsoft.com/office/drawing/2014/main" id="{141D29EA-566B-F5B3-E9F7-31A8CFCDA9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r="49493" b="-1"/>
          <a:stretch/>
        </p:blipFill>
        <p:spPr>
          <a:xfrm>
            <a:off x="8115301" y="-1"/>
            <a:ext cx="4076700" cy="454034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71BC4-356D-717D-260D-D09584E8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722F022-211C-4882-844C-086FEA6806AA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700873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{B27A0CF9-FFD3-4DF5-B92D-22159464ECEE}tf89117832_win32</Template>
  <TotalTime>2853</TotalTime>
  <Words>836</Words>
  <Application>Microsoft Office PowerPoint</Application>
  <PresentationFormat>Widescreen</PresentationFormat>
  <Paragraphs>86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Avenir Next LT Pro</vt:lpstr>
      <vt:lpstr>Calibri</vt:lpstr>
      <vt:lpstr>Courier New</vt:lpstr>
      <vt:lpstr>Symbol</vt:lpstr>
      <vt:lpstr>Wingdings</vt:lpstr>
      <vt:lpstr>ColorBlockVTI</vt:lpstr>
      <vt:lpstr>Building Service Capacity Through a Model Workforce Development Program</vt:lpstr>
      <vt:lpstr>Agenda</vt:lpstr>
      <vt:lpstr>Introductions &amp; Background</vt:lpstr>
      <vt:lpstr>Who is here today?</vt:lpstr>
      <vt:lpstr>Partnership and Program Overview</vt:lpstr>
      <vt:lpstr>Chrysalis’ Workforce Development  Services and Successes  </vt:lpstr>
      <vt:lpstr>Opportunities &amp; Successes</vt:lpstr>
      <vt:lpstr>Anticipating Challenges and Identifying Local Assets</vt:lpstr>
      <vt:lpstr>Questions &amp; Discussion</vt:lpstr>
      <vt:lpstr>Thank you</vt:lpstr>
    </vt:vector>
  </TitlesOfParts>
  <Company>CalOptima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Service Capacity Through a Model Workforce Development Program</dc:title>
  <dc:creator>Cameron, Danielle</dc:creator>
  <cp:lastModifiedBy>Cameron, Danielle</cp:lastModifiedBy>
  <cp:revision>1</cp:revision>
  <dcterms:created xsi:type="dcterms:W3CDTF">2023-04-19T20:48:45Z</dcterms:created>
  <dcterms:modified xsi:type="dcterms:W3CDTF">2023-05-11T18:55:07Z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