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5" r:id="rId3"/>
    <p:sldId id="260" r:id="rId4"/>
    <p:sldId id="262" r:id="rId5"/>
    <p:sldId id="266" r:id="rId6"/>
    <p:sldId id="259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B1A8"/>
    <a:srgbClr val="EBF8FF"/>
    <a:srgbClr val="005480"/>
    <a:srgbClr val="02A086"/>
    <a:srgbClr val="D9E7E4"/>
    <a:srgbClr val="01594B"/>
    <a:srgbClr val="A5A5A5"/>
    <a:srgbClr val="70AD47"/>
    <a:srgbClr val="49BF6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88" autoAdjust="0"/>
    <p:restoredTop sz="94660"/>
  </p:normalViewPr>
  <p:slideViewPr>
    <p:cSldViewPr snapToGrid="0">
      <p:cViewPr varScale="1">
        <p:scale>
          <a:sx n="97" d="100"/>
          <a:sy n="97" d="100"/>
        </p:scale>
        <p:origin x="224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5DCAC-04EC-4BFF-AE77-CBF0E95E3AE0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1B9F0BE9-B5A9-4051-831B-5396D9AF0C99}">
      <dgm:prSet phldrT="[Text]"/>
      <dgm:spPr>
        <a:solidFill>
          <a:srgbClr val="01594B">
            <a:alpha val="60000"/>
          </a:srgb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Political rather than clinical focus</a:t>
          </a:r>
        </a:p>
      </dgm:t>
    </dgm:pt>
    <dgm:pt modelId="{AFAC1766-197E-47AE-BA19-1EFD697D47D5}" type="parTrans" cxnId="{D71D1D89-E78D-40E6-9FDD-26DE9C49067C}">
      <dgm:prSet/>
      <dgm:spPr/>
      <dgm:t>
        <a:bodyPr/>
        <a:lstStyle/>
        <a:p>
          <a:endParaRPr lang="en-US"/>
        </a:p>
      </dgm:t>
    </dgm:pt>
    <dgm:pt modelId="{15D7322D-E964-444C-89C8-896FCA8BB9EF}" type="sibTrans" cxnId="{D71D1D89-E78D-40E6-9FDD-26DE9C49067C}">
      <dgm:prSet/>
      <dgm:spPr/>
      <dgm:t>
        <a:bodyPr/>
        <a:lstStyle/>
        <a:p>
          <a:endParaRPr lang="en-US"/>
        </a:p>
      </dgm:t>
    </dgm:pt>
    <dgm:pt modelId="{39E11D0B-3547-4D77-889B-F9F591E99D84}">
      <dgm:prSet phldrT="[Text]"/>
      <dgm:spPr>
        <a:solidFill>
          <a:srgbClr val="A5A5A5">
            <a:alpha val="74902"/>
          </a:srgb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Culturally grounded, views healing as the restoration of identity</a:t>
          </a:r>
        </a:p>
      </dgm:t>
    </dgm:pt>
    <dgm:pt modelId="{4D1D9D26-2387-4A93-8134-4B9A77031E19}" type="parTrans" cxnId="{79D8098A-56C3-4EA9-A836-0D5437B12B5E}">
      <dgm:prSet/>
      <dgm:spPr/>
      <dgm:t>
        <a:bodyPr/>
        <a:lstStyle/>
        <a:p>
          <a:endParaRPr lang="en-US"/>
        </a:p>
      </dgm:t>
    </dgm:pt>
    <dgm:pt modelId="{EFEAB940-9776-4808-B355-6BDDDCCD1126}" type="sibTrans" cxnId="{79D8098A-56C3-4EA9-A836-0D5437B12B5E}">
      <dgm:prSet/>
      <dgm:spPr/>
      <dgm:t>
        <a:bodyPr/>
        <a:lstStyle/>
        <a:p>
          <a:endParaRPr lang="en-US"/>
        </a:p>
      </dgm:t>
    </dgm:pt>
    <dgm:pt modelId="{3FB87BBF-11D0-4348-B39F-4BB1016D9DB3}">
      <dgm:prSet phldrT="[Text]"/>
      <dgm:spPr>
        <a:solidFill>
          <a:srgbClr val="80B1A8">
            <a:alpha val="57647"/>
          </a:srgb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Supports providers with their own healing</a:t>
          </a:r>
        </a:p>
      </dgm:t>
    </dgm:pt>
    <dgm:pt modelId="{EA3B5B8C-6621-448B-B7D1-BCF5360A4DF7}" type="parTrans" cxnId="{4878404B-B26A-4E45-A509-E880A596A114}">
      <dgm:prSet/>
      <dgm:spPr/>
      <dgm:t>
        <a:bodyPr/>
        <a:lstStyle/>
        <a:p>
          <a:endParaRPr lang="en-US"/>
        </a:p>
      </dgm:t>
    </dgm:pt>
    <dgm:pt modelId="{85BBB757-DE2F-4837-BBFE-C833A6CFB061}" type="sibTrans" cxnId="{4878404B-B26A-4E45-A509-E880A596A114}">
      <dgm:prSet/>
      <dgm:spPr/>
      <dgm:t>
        <a:bodyPr/>
        <a:lstStyle/>
        <a:p>
          <a:endParaRPr lang="en-US"/>
        </a:p>
      </dgm:t>
    </dgm:pt>
    <dgm:pt modelId="{022E4E63-BE23-4326-96EA-208E9B0C0302}">
      <dgm:prSet/>
      <dgm:spPr>
        <a:solidFill>
          <a:srgbClr val="005480">
            <a:alpha val="67843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Asset-driven:</a:t>
          </a:r>
          <a:r>
            <a:rPr lang="en-US" baseline="0" dirty="0">
              <a:solidFill>
                <a:schemeClr val="tx1"/>
              </a:solidFill>
              <a:latin typeface="Century Gothic" panose="020B0502020202020204" pitchFamily="34" charset="0"/>
            </a:rPr>
            <a:t> focuses on desired wellbeing rather than suppressing symptoms</a:t>
          </a:r>
          <a:endParaRPr lang="en-US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4D1F00A-C939-4500-B700-522137EFC216}" type="parTrans" cxnId="{EBD4E7C2-445D-4DB4-BEA6-B0420E673D00}">
      <dgm:prSet/>
      <dgm:spPr/>
      <dgm:t>
        <a:bodyPr/>
        <a:lstStyle/>
        <a:p>
          <a:endParaRPr lang="en-US"/>
        </a:p>
      </dgm:t>
    </dgm:pt>
    <dgm:pt modelId="{B30B6B3E-BC73-455C-8F97-5E9631CA4E47}" type="sibTrans" cxnId="{EBD4E7C2-445D-4DB4-BEA6-B0420E673D00}">
      <dgm:prSet/>
      <dgm:spPr/>
      <dgm:t>
        <a:bodyPr/>
        <a:lstStyle/>
        <a:p>
          <a:endParaRPr lang="en-US"/>
        </a:p>
      </dgm:t>
    </dgm:pt>
    <dgm:pt modelId="{AADA73EB-759C-40CB-B265-422A584401AA}" type="pres">
      <dgm:prSet presAssocID="{18E5DCAC-04EC-4BFF-AE77-CBF0E95E3AE0}" presName="linearFlow" presStyleCnt="0">
        <dgm:presLayoutVars>
          <dgm:dir/>
          <dgm:resizeHandles val="exact"/>
        </dgm:presLayoutVars>
      </dgm:prSet>
      <dgm:spPr/>
    </dgm:pt>
    <dgm:pt modelId="{468A67DD-B8AA-4006-A6DF-A189449B8422}" type="pres">
      <dgm:prSet presAssocID="{1B9F0BE9-B5A9-4051-831B-5396D9AF0C99}" presName="composite" presStyleCnt="0"/>
      <dgm:spPr/>
    </dgm:pt>
    <dgm:pt modelId="{04091A0E-B293-4DD1-BD58-A17A6F7DC54F}" type="pres">
      <dgm:prSet presAssocID="{1B9F0BE9-B5A9-4051-831B-5396D9AF0C99}" presName="imgShp" presStyleLbl="fgImgPlace1" presStyleIdx="0" presStyleCnt="4" custLinFactNeighborX="-36789" custLinFactNeighborY="-395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rgbClr val="80B1A8"/>
          </a:solidFill>
        </a:ln>
      </dgm:spPr>
      <dgm:extLst>
        <a:ext uri="{E40237B7-FDA0-4F09-8148-C483321AD2D9}">
          <dgm14:cNvPr xmlns:dgm14="http://schemas.microsoft.com/office/drawing/2010/diagram" id="0" name="" descr="Group success with solid fill"/>
        </a:ext>
      </dgm:extLst>
    </dgm:pt>
    <dgm:pt modelId="{6D2F6F5D-6572-4F9B-80F6-620732BC237C}" type="pres">
      <dgm:prSet presAssocID="{1B9F0BE9-B5A9-4051-831B-5396D9AF0C99}" presName="txShp" presStyleLbl="node1" presStyleIdx="0" presStyleCnt="4">
        <dgm:presLayoutVars>
          <dgm:bulletEnabled val="1"/>
        </dgm:presLayoutVars>
      </dgm:prSet>
      <dgm:spPr/>
    </dgm:pt>
    <dgm:pt modelId="{C9F00401-725E-4DA2-A514-C3ECBEADD6B4}" type="pres">
      <dgm:prSet presAssocID="{15D7322D-E964-444C-89C8-896FCA8BB9EF}" presName="spacing" presStyleCnt="0"/>
      <dgm:spPr/>
    </dgm:pt>
    <dgm:pt modelId="{D07FAFC8-91FE-4A0E-B81E-1D6A470F8A56}" type="pres">
      <dgm:prSet presAssocID="{39E11D0B-3547-4D77-889B-F9F591E99D84}" presName="composite" presStyleCnt="0"/>
      <dgm:spPr/>
    </dgm:pt>
    <dgm:pt modelId="{143F429A-2B60-47C4-A0E5-0835B4E8A4F1}" type="pres">
      <dgm:prSet presAssocID="{39E11D0B-3547-4D77-889B-F9F591E99D84}" presName="imgShp" presStyleLbl="fgImgPlace1" presStyleIdx="1" presStyleCnt="4" custLinFactNeighborX="-40765" custLinFactNeighborY="-3977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solidFill>
            <a:srgbClr val="A5A5A5"/>
          </a:solidFill>
        </a:ln>
      </dgm:spPr>
      <dgm:extLst>
        <a:ext uri="{E40237B7-FDA0-4F09-8148-C483321AD2D9}">
          <dgm14:cNvPr xmlns:dgm14="http://schemas.microsoft.com/office/drawing/2010/diagram" id="0" name="" descr="Coral with solid fill"/>
        </a:ext>
      </dgm:extLst>
    </dgm:pt>
    <dgm:pt modelId="{AAACC1CB-0F20-4460-BDA1-E7E76ADC55E8}" type="pres">
      <dgm:prSet presAssocID="{39E11D0B-3547-4D77-889B-F9F591E99D84}" presName="txShp" presStyleLbl="node1" presStyleIdx="1" presStyleCnt="4">
        <dgm:presLayoutVars>
          <dgm:bulletEnabled val="1"/>
        </dgm:presLayoutVars>
      </dgm:prSet>
      <dgm:spPr/>
    </dgm:pt>
    <dgm:pt modelId="{1B68BAA6-FC14-4AC4-894B-66CEC15CD323}" type="pres">
      <dgm:prSet presAssocID="{EFEAB940-9776-4808-B355-6BDDDCCD1126}" presName="spacing" presStyleCnt="0"/>
      <dgm:spPr/>
    </dgm:pt>
    <dgm:pt modelId="{8FAF56A0-4EBF-45E2-A8FB-A56BADE8CF68}" type="pres">
      <dgm:prSet presAssocID="{022E4E63-BE23-4326-96EA-208E9B0C0302}" presName="composite" presStyleCnt="0"/>
      <dgm:spPr/>
    </dgm:pt>
    <dgm:pt modelId="{32DAD7C3-6426-445B-ADF5-ECC11946A878}" type="pres">
      <dgm:prSet presAssocID="{022E4E63-BE23-4326-96EA-208E9B0C0302}" presName="imgShp" presStyleLbl="fgImgPlace1" presStyleIdx="2" presStyleCnt="4" custLinFactNeighborX="-35795" custLinFactNeighborY="-1881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rgbClr val="005480"/>
          </a:solidFill>
        </a:ln>
      </dgm:spPr>
      <dgm:extLst>
        <a:ext uri="{E40237B7-FDA0-4F09-8148-C483321AD2D9}">
          <dgm14:cNvPr xmlns:dgm14="http://schemas.microsoft.com/office/drawing/2010/diagram" id="0" name="" descr="Cycle with people with solid fill"/>
        </a:ext>
      </dgm:extLst>
    </dgm:pt>
    <dgm:pt modelId="{5860B3B8-9CF0-454B-A553-D17943D589A4}" type="pres">
      <dgm:prSet presAssocID="{022E4E63-BE23-4326-96EA-208E9B0C0302}" presName="txShp" presStyleLbl="node1" presStyleIdx="2" presStyleCnt="4">
        <dgm:presLayoutVars>
          <dgm:bulletEnabled val="1"/>
        </dgm:presLayoutVars>
      </dgm:prSet>
      <dgm:spPr/>
    </dgm:pt>
    <dgm:pt modelId="{186E3D0A-9A25-4E93-9C98-87BACECBA56D}" type="pres">
      <dgm:prSet presAssocID="{B30B6B3E-BC73-455C-8F97-5E9631CA4E47}" presName="spacing" presStyleCnt="0"/>
      <dgm:spPr/>
    </dgm:pt>
    <dgm:pt modelId="{7CAF9ED9-34BD-4154-AA29-8D8EC4C64414}" type="pres">
      <dgm:prSet presAssocID="{3FB87BBF-11D0-4348-B39F-4BB1016D9DB3}" presName="composite" presStyleCnt="0"/>
      <dgm:spPr/>
    </dgm:pt>
    <dgm:pt modelId="{4DD3A8C2-5A5D-40A8-9402-1D7C941E8C57}" type="pres">
      <dgm:prSet presAssocID="{3FB87BBF-11D0-4348-B39F-4BB1016D9DB3}" presName="imgShp" presStyleLbl="fgImgPlace1" presStyleIdx="3" presStyleCnt="4" custLinFactNeighborX="-34446" custLinFactNeighborY="-38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solidFill>
            <a:srgbClr val="80B1A8"/>
          </a:solidFill>
        </a:ln>
      </dgm:spPr>
      <dgm:extLst>
        <a:ext uri="{E40237B7-FDA0-4F09-8148-C483321AD2D9}">
          <dgm14:cNvPr xmlns:dgm14="http://schemas.microsoft.com/office/drawing/2010/diagram" id="0" name="" descr="Heart with solid fill"/>
        </a:ext>
      </dgm:extLst>
    </dgm:pt>
    <dgm:pt modelId="{10F1703D-6667-4B6F-BF78-BD644DA6F3D2}" type="pres">
      <dgm:prSet presAssocID="{3FB87BBF-11D0-4348-B39F-4BB1016D9DB3}" presName="txShp" presStyleLbl="node1" presStyleIdx="3" presStyleCnt="4">
        <dgm:presLayoutVars>
          <dgm:bulletEnabled val="1"/>
        </dgm:presLayoutVars>
      </dgm:prSet>
      <dgm:spPr/>
    </dgm:pt>
  </dgm:ptLst>
  <dgm:cxnLst>
    <dgm:cxn modelId="{45CE2F10-C84A-42DB-ABBA-7F7295EE494E}" type="presOf" srcId="{3FB87BBF-11D0-4348-B39F-4BB1016D9DB3}" destId="{10F1703D-6667-4B6F-BF78-BD644DA6F3D2}" srcOrd="0" destOrd="0" presId="urn:microsoft.com/office/officeart/2005/8/layout/vList3"/>
    <dgm:cxn modelId="{4878404B-B26A-4E45-A509-E880A596A114}" srcId="{18E5DCAC-04EC-4BFF-AE77-CBF0E95E3AE0}" destId="{3FB87BBF-11D0-4348-B39F-4BB1016D9DB3}" srcOrd="3" destOrd="0" parTransId="{EA3B5B8C-6621-448B-B7D1-BCF5360A4DF7}" sibTransId="{85BBB757-DE2F-4837-BBFE-C833A6CFB061}"/>
    <dgm:cxn modelId="{D71D1D89-E78D-40E6-9FDD-26DE9C49067C}" srcId="{18E5DCAC-04EC-4BFF-AE77-CBF0E95E3AE0}" destId="{1B9F0BE9-B5A9-4051-831B-5396D9AF0C99}" srcOrd="0" destOrd="0" parTransId="{AFAC1766-197E-47AE-BA19-1EFD697D47D5}" sibTransId="{15D7322D-E964-444C-89C8-896FCA8BB9EF}"/>
    <dgm:cxn modelId="{79D8098A-56C3-4EA9-A836-0D5437B12B5E}" srcId="{18E5DCAC-04EC-4BFF-AE77-CBF0E95E3AE0}" destId="{39E11D0B-3547-4D77-889B-F9F591E99D84}" srcOrd="1" destOrd="0" parTransId="{4D1D9D26-2387-4A93-8134-4B9A77031E19}" sibTransId="{EFEAB940-9776-4808-B355-6BDDDCCD1126}"/>
    <dgm:cxn modelId="{CE2B968D-797E-417F-8D08-65BB2EC2DF65}" type="presOf" srcId="{18E5DCAC-04EC-4BFF-AE77-CBF0E95E3AE0}" destId="{AADA73EB-759C-40CB-B265-422A584401AA}" srcOrd="0" destOrd="0" presId="urn:microsoft.com/office/officeart/2005/8/layout/vList3"/>
    <dgm:cxn modelId="{4AD2D798-AA8A-4DBD-A06C-D53A2690364B}" type="presOf" srcId="{39E11D0B-3547-4D77-889B-F9F591E99D84}" destId="{AAACC1CB-0F20-4460-BDA1-E7E76ADC55E8}" srcOrd="0" destOrd="0" presId="urn:microsoft.com/office/officeart/2005/8/layout/vList3"/>
    <dgm:cxn modelId="{EBD4E7C2-445D-4DB4-BEA6-B0420E673D00}" srcId="{18E5DCAC-04EC-4BFF-AE77-CBF0E95E3AE0}" destId="{022E4E63-BE23-4326-96EA-208E9B0C0302}" srcOrd="2" destOrd="0" parTransId="{34D1F00A-C939-4500-B700-522137EFC216}" sibTransId="{B30B6B3E-BC73-455C-8F97-5E9631CA4E47}"/>
    <dgm:cxn modelId="{6E0F3ACA-97BA-4E0A-8298-9CAFCE70B116}" type="presOf" srcId="{022E4E63-BE23-4326-96EA-208E9B0C0302}" destId="{5860B3B8-9CF0-454B-A553-D17943D589A4}" srcOrd="0" destOrd="0" presId="urn:microsoft.com/office/officeart/2005/8/layout/vList3"/>
    <dgm:cxn modelId="{6DE616D1-361C-4F28-816C-BACF7D865CAA}" type="presOf" srcId="{1B9F0BE9-B5A9-4051-831B-5396D9AF0C99}" destId="{6D2F6F5D-6572-4F9B-80F6-620732BC237C}" srcOrd="0" destOrd="0" presId="urn:microsoft.com/office/officeart/2005/8/layout/vList3"/>
    <dgm:cxn modelId="{2C5798E7-DA3E-45D2-8CDC-44A8F9239F9D}" type="presParOf" srcId="{AADA73EB-759C-40CB-B265-422A584401AA}" destId="{468A67DD-B8AA-4006-A6DF-A189449B8422}" srcOrd="0" destOrd="0" presId="urn:microsoft.com/office/officeart/2005/8/layout/vList3"/>
    <dgm:cxn modelId="{E01452FB-7543-47DF-9FCF-3050157FF4AE}" type="presParOf" srcId="{468A67DD-B8AA-4006-A6DF-A189449B8422}" destId="{04091A0E-B293-4DD1-BD58-A17A6F7DC54F}" srcOrd="0" destOrd="0" presId="urn:microsoft.com/office/officeart/2005/8/layout/vList3"/>
    <dgm:cxn modelId="{2C66E698-1EBA-4B11-8289-D02F12BE1BAD}" type="presParOf" srcId="{468A67DD-B8AA-4006-A6DF-A189449B8422}" destId="{6D2F6F5D-6572-4F9B-80F6-620732BC237C}" srcOrd="1" destOrd="0" presId="urn:microsoft.com/office/officeart/2005/8/layout/vList3"/>
    <dgm:cxn modelId="{A8A939F4-E301-494D-92D8-907A7F1845B5}" type="presParOf" srcId="{AADA73EB-759C-40CB-B265-422A584401AA}" destId="{C9F00401-725E-4DA2-A514-C3ECBEADD6B4}" srcOrd="1" destOrd="0" presId="urn:microsoft.com/office/officeart/2005/8/layout/vList3"/>
    <dgm:cxn modelId="{14C3F6F2-A02E-4482-832C-22D7880FC0A1}" type="presParOf" srcId="{AADA73EB-759C-40CB-B265-422A584401AA}" destId="{D07FAFC8-91FE-4A0E-B81E-1D6A470F8A56}" srcOrd="2" destOrd="0" presId="urn:microsoft.com/office/officeart/2005/8/layout/vList3"/>
    <dgm:cxn modelId="{C7A5438D-F3AE-4DC3-B105-985F58997F15}" type="presParOf" srcId="{D07FAFC8-91FE-4A0E-B81E-1D6A470F8A56}" destId="{143F429A-2B60-47C4-A0E5-0835B4E8A4F1}" srcOrd="0" destOrd="0" presId="urn:microsoft.com/office/officeart/2005/8/layout/vList3"/>
    <dgm:cxn modelId="{B7EB663C-4FD8-48C5-9A6A-F29E629A4DE8}" type="presParOf" srcId="{D07FAFC8-91FE-4A0E-B81E-1D6A470F8A56}" destId="{AAACC1CB-0F20-4460-BDA1-E7E76ADC55E8}" srcOrd="1" destOrd="0" presId="urn:microsoft.com/office/officeart/2005/8/layout/vList3"/>
    <dgm:cxn modelId="{7C7EA537-6B1C-4810-9611-47290CDEA970}" type="presParOf" srcId="{AADA73EB-759C-40CB-B265-422A584401AA}" destId="{1B68BAA6-FC14-4AC4-894B-66CEC15CD323}" srcOrd="3" destOrd="0" presId="urn:microsoft.com/office/officeart/2005/8/layout/vList3"/>
    <dgm:cxn modelId="{F0BC5CAD-6DE7-4A09-976D-7158688F8D7A}" type="presParOf" srcId="{AADA73EB-759C-40CB-B265-422A584401AA}" destId="{8FAF56A0-4EBF-45E2-A8FB-A56BADE8CF68}" srcOrd="4" destOrd="0" presId="urn:microsoft.com/office/officeart/2005/8/layout/vList3"/>
    <dgm:cxn modelId="{1F36D254-A51D-4370-8CA3-CFEC15E42E7B}" type="presParOf" srcId="{8FAF56A0-4EBF-45E2-A8FB-A56BADE8CF68}" destId="{32DAD7C3-6426-445B-ADF5-ECC11946A878}" srcOrd="0" destOrd="0" presId="urn:microsoft.com/office/officeart/2005/8/layout/vList3"/>
    <dgm:cxn modelId="{558E1695-9736-41A4-A5F9-7E956C4D69B9}" type="presParOf" srcId="{8FAF56A0-4EBF-45E2-A8FB-A56BADE8CF68}" destId="{5860B3B8-9CF0-454B-A553-D17943D589A4}" srcOrd="1" destOrd="0" presId="urn:microsoft.com/office/officeart/2005/8/layout/vList3"/>
    <dgm:cxn modelId="{0EF1BCA1-5D35-4682-8A56-6EB6B212E7F6}" type="presParOf" srcId="{AADA73EB-759C-40CB-B265-422A584401AA}" destId="{186E3D0A-9A25-4E93-9C98-87BACECBA56D}" srcOrd="5" destOrd="0" presId="urn:microsoft.com/office/officeart/2005/8/layout/vList3"/>
    <dgm:cxn modelId="{64D2B310-C032-424E-80D8-5BACEF3A0142}" type="presParOf" srcId="{AADA73EB-759C-40CB-B265-422A584401AA}" destId="{7CAF9ED9-34BD-4154-AA29-8D8EC4C64414}" srcOrd="6" destOrd="0" presId="urn:microsoft.com/office/officeart/2005/8/layout/vList3"/>
    <dgm:cxn modelId="{D8C918F1-480C-4F40-A440-4C80C253B370}" type="presParOf" srcId="{7CAF9ED9-34BD-4154-AA29-8D8EC4C64414}" destId="{4DD3A8C2-5A5D-40A8-9402-1D7C941E8C57}" srcOrd="0" destOrd="0" presId="urn:microsoft.com/office/officeart/2005/8/layout/vList3"/>
    <dgm:cxn modelId="{98BE94BC-3515-48EB-B97F-4EF2C67E1B3C}" type="presParOf" srcId="{7CAF9ED9-34BD-4154-AA29-8D8EC4C64414}" destId="{10F1703D-6667-4B6F-BF78-BD644DA6F3D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ECF857-A0DE-448D-93B3-FFEB7885C8D4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5" csCatId="colorful" phldr="1"/>
      <dgm:spPr/>
    </dgm:pt>
    <dgm:pt modelId="{5FF99B56-2AF7-4F6C-931C-F6B5DAF5407D}">
      <dgm:prSet phldrT="[Text]"/>
      <dgm:spPr>
        <a:solidFill>
          <a:srgbClr val="A5A5A5">
            <a:alpha val="50000"/>
          </a:srgbClr>
        </a:solidFill>
      </dgm:spPr>
      <dgm:t>
        <a:bodyPr/>
        <a:lstStyle/>
        <a:p>
          <a:r>
            <a:rPr lang="en-US" dirty="0"/>
            <a:t>Creating Space for Healing</a:t>
          </a:r>
        </a:p>
      </dgm:t>
    </dgm:pt>
    <dgm:pt modelId="{4A78F80B-8186-40D1-9043-232DA5257811}" type="parTrans" cxnId="{C17A735E-5C11-4DC1-B60D-0C2FE1C69CD4}">
      <dgm:prSet/>
      <dgm:spPr/>
      <dgm:t>
        <a:bodyPr/>
        <a:lstStyle/>
        <a:p>
          <a:endParaRPr lang="en-US"/>
        </a:p>
      </dgm:t>
    </dgm:pt>
    <dgm:pt modelId="{3BA519AF-7584-4312-A014-B9BF15B48875}" type="sibTrans" cxnId="{C17A735E-5C11-4DC1-B60D-0C2FE1C69CD4}">
      <dgm:prSet/>
      <dgm:spPr/>
      <dgm:t>
        <a:bodyPr/>
        <a:lstStyle/>
        <a:p>
          <a:endParaRPr lang="en-US"/>
        </a:p>
      </dgm:t>
    </dgm:pt>
    <dgm:pt modelId="{80FD785C-882C-4A9E-BD3C-E265950667F8}">
      <dgm:prSet phldrT="[Text]"/>
      <dgm:spPr>
        <a:solidFill>
          <a:srgbClr val="80B1A8">
            <a:alpha val="50000"/>
          </a:srgbClr>
        </a:solidFill>
      </dgm:spPr>
      <dgm:t>
        <a:bodyPr/>
        <a:lstStyle/>
        <a:p>
          <a:r>
            <a:rPr lang="en-US" dirty="0"/>
            <a:t>Promoting DEI in Policy &amp; Practice</a:t>
          </a:r>
        </a:p>
      </dgm:t>
    </dgm:pt>
    <dgm:pt modelId="{ED00DFE1-F700-4EC5-82DD-3B4F9070DCAB}" type="sibTrans" cxnId="{4A1A0A4A-91FB-4384-9685-DED593CA456F}">
      <dgm:prSet/>
      <dgm:spPr/>
      <dgm:t>
        <a:bodyPr/>
        <a:lstStyle/>
        <a:p>
          <a:endParaRPr lang="en-US"/>
        </a:p>
      </dgm:t>
    </dgm:pt>
    <dgm:pt modelId="{9F9F37C5-F41B-4A9B-A46A-255D4242B8AE}" type="parTrans" cxnId="{4A1A0A4A-91FB-4384-9685-DED593CA456F}">
      <dgm:prSet/>
      <dgm:spPr/>
      <dgm:t>
        <a:bodyPr/>
        <a:lstStyle/>
        <a:p>
          <a:endParaRPr lang="en-US"/>
        </a:p>
      </dgm:t>
    </dgm:pt>
    <dgm:pt modelId="{AE1CC31D-99FF-4D2C-B836-56F0AE1253C8}">
      <dgm:prSet phldrT="[Text]"/>
      <dgm:spPr>
        <a:solidFill>
          <a:srgbClr val="01594B">
            <a:alpha val="50000"/>
          </a:srgbClr>
        </a:solidFill>
      </dgm:spPr>
      <dgm:t>
        <a:bodyPr/>
        <a:lstStyle/>
        <a:p>
          <a:r>
            <a:rPr lang="en-US" dirty="0"/>
            <a:t>Naming &amp; Addressing Challenges</a:t>
          </a:r>
        </a:p>
      </dgm:t>
    </dgm:pt>
    <dgm:pt modelId="{F3B264E4-DBC8-46AA-929D-86E8487B6FC7}" type="sibTrans" cxnId="{00EE20C4-6464-48D4-B8C0-DC332E682AB1}">
      <dgm:prSet/>
      <dgm:spPr/>
      <dgm:t>
        <a:bodyPr/>
        <a:lstStyle/>
        <a:p>
          <a:endParaRPr lang="en-US"/>
        </a:p>
      </dgm:t>
    </dgm:pt>
    <dgm:pt modelId="{03605C1D-8BE2-4D01-B794-E2F5817FDABE}" type="parTrans" cxnId="{00EE20C4-6464-48D4-B8C0-DC332E682AB1}">
      <dgm:prSet/>
      <dgm:spPr/>
      <dgm:t>
        <a:bodyPr/>
        <a:lstStyle/>
        <a:p>
          <a:endParaRPr lang="en-US"/>
        </a:p>
      </dgm:t>
    </dgm:pt>
    <dgm:pt modelId="{5B135F48-CF8E-4887-B9D9-A117FF0DECAE}">
      <dgm:prSet phldrT="[Text]"/>
      <dgm:spPr>
        <a:solidFill>
          <a:srgbClr val="005480">
            <a:alpha val="49804"/>
          </a:srgbClr>
        </a:solidFill>
      </dgm:spPr>
      <dgm:t>
        <a:bodyPr/>
        <a:lstStyle/>
        <a:p>
          <a:r>
            <a:rPr lang="en-US" dirty="0"/>
            <a:t>Valuing Lived Experiences </a:t>
          </a:r>
        </a:p>
      </dgm:t>
    </dgm:pt>
    <dgm:pt modelId="{87992424-23BA-40D9-AEA2-ACB0A5ED9292}" type="sibTrans" cxnId="{E1DA3EB9-52CB-4CDB-9F77-F197BA031AF4}">
      <dgm:prSet/>
      <dgm:spPr/>
      <dgm:t>
        <a:bodyPr/>
        <a:lstStyle/>
        <a:p>
          <a:endParaRPr lang="en-US"/>
        </a:p>
      </dgm:t>
    </dgm:pt>
    <dgm:pt modelId="{66659ACB-98DB-4FC0-91EE-B9E2AB2ABAC1}" type="parTrans" cxnId="{E1DA3EB9-52CB-4CDB-9F77-F197BA031AF4}">
      <dgm:prSet/>
      <dgm:spPr/>
      <dgm:t>
        <a:bodyPr/>
        <a:lstStyle/>
        <a:p>
          <a:endParaRPr lang="en-US"/>
        </a:p>
      </dgm:t>
    </dgm:pt>
    <dgm:pt modelId="{7B72700D-B9AA-422E-8101-1FE7B9EADB99}">
      <dgm:prSet phldrT="[Text]"/>
      <dgm:spPr>
        <a:solidFill>
          <a:srgbClr val="80B1A8">
            <a:alpha val="49804"/>
          </a:srgbClr>
        </a:solidFill>
      </dgm:spPr>
      <dgm:t>
        <a:bodyPr/>
        <a:lstStyle/>
        <a:p>
          <a:r>
            <a:rPr lang="en-US" dirty="0"/>
            <a:t>Novel Staff Support Models</a:t>
          </a:r>
        </a:p>
      </dgm:t>
    </dgm:pt>
    <dgm:pt modelId="{AF981E2E-FA6F-459D-8971-E323A09609A4}" type="parTrans" cxnId="{D59B0EC2-41C9-4210-8E72-E008AFDB166D}">
      <dgm:prSet/>
      <dgm:spPr/>
      <dgm:t>
        <a:bodyPr/>
        <a:lstStyle/>
        <a:p>
          <a:endParaRPr lang="en-US"/>
        </a:p>
      </dgm:t>
    </dgm:pt>
    <dgm:pt modelId="{8637DECA-ECC3-45D9-BFE4-B3A695770589}" type="sibTrans" cxnId="{D59B0EC2-41C9-4210-8E72-E008AFDB166D}">
      <dgm:prSet/>
      <dgm:spPr/>
      <dgm:t>
        <a:bodyPr/>
        <a:lstStyle/>
        <a:p>
          <a:endParaRPr lang="en-US"/>
        </a:p>
      </dgm:t>
    </dgm:pt>
    <dgm:pt modelId="{29478071-4157-4458-89A2-A3E46CD084A6}">
      <dgm:prSet phldrT="[Text]"/>
      <dgm:spPr>
        <a:solidFill>
          <a:srgbClr val="005480">
            <a:alpha val="50000"/>
          </a:srgbClr>
        </a:solidFill>
      </dgm:spPr>
      <dgm:t>
        <a:bodyPr/>
        <a:lstStyle/>
        <a:p>
          <a:r>
            <a:rPr lang="en-US" dirty="0"/>
            <a:t>Circle Processes</a:t>
          </a:r>
        </a:p>
      </dgm:t>
    </dgm:pt>
    <dgm:pt modelId="{82E2C5E9-1F18-49C6-A778-EC612AD3BA1B}" type="sibTrans" cxnId="{576FBE79-2F67-4882-8FF0-49C5FE3C1950}">
      <dgm:prSet/>
      <dgm:spPr/>
      <dgm:t>
        <a:bodyPr/>
        <a:lstStyle/>
        <a:p>
          <a:endParaRPr lang="en-US"/>
        </a:p>
      </dgm:t>
    </dgm:pt>
    <dgm:pt modelId="{16D9E0C1-E297-4EF5-A2BE-43D2F77BF9C1}" type="parTrans" cxnId="{576FBE79-2F67-4882-8FF0-49C5FE3C1950}">
      <dgm:prSet/>
      <dgm:spPr/>
      <dgm:t>
        <a:bodyPr/>
        <a:lstStyle/>
        <a:p>
          <a:endParaRPr lang="en-US"/>
        </a:p>
      </dgm:t>
    </dgm:pt>
    <dgm:pt modelId="{C69E7D99-0C89-4526-BC76-59B244504A4D}">
      <dgm:prSet phldrT="[Text]"/>
      <dgm:spPr>
        <a:solidFill>
          <a:schemeClr val="bg2">
            <a:lumMod val="75000"/>
            <a:alpha val="49804"/>
          </a:schemeClr>
        </a:solidFill>
      </dgm:spPr>
      <dgm:t>
        <a:bodyPr/>
        <a:lstStyle/>
        <a:p>
          <a:r>
            <a:rPr lang="en-US" dirty="0"/>
            <a:t>Naming Goals &amp; Steps Forward</a:t>
          </a:r>
        </a:p>
      </dgm:t>
    </dgm:pt>
    <dgm:pt modelId="{BBC319D4-65ED-4370-B025-F7F8E88EAEA6}" type="sibTrans" cxnId="{FF3684D7-4D13-4A0D-A00C-6A986856DDF8}">
      <dgm:prSet/>
      <dgm:spPr/>
      <dgm:t>
        <a:bodyPr/>
        <a:lstStyle/>
        <a:p>
          <a:endParaRPr lang="en-US"/>
        </a:p>
      </dgm:t>
    </dgm:pt>
    <dgm:pt modelId="{99FE3AA0-2F52-49FF-B8F4-2D63A958C001}" type="parTrans" cxnId="{FF3684D7-4D13-4A0D-A00C-6A986856DDF8}">
      <dgm:prSet/>
      <dgm:spPr/>
      <dgm:t>
        <a:bodyPr/>
        <a:lstStyle/>
        <a:p>
          <a:endParaRPr lang="en-US"/>
        </a:p>
      </dgm:t>
    </dgm:pt>
    <dgm:pt modelId="{46F3E396-21A8-48B8-974C-13E27FFBBFE3}" type="pres">
      <dgm:prSet presAssocID="{6FECF857-A0DE-448D-93B3-FFEB7885C8D4}" presName="Name0" presStyleCnt="0">
        <dgm:presLayoutVars>
          <dgm:chMax val="7"/>
          <dgm:dir/>
          <dgm:resizeHandles val="exact"/>
        </dgm:presLayoutVars>
      </dgm:prSet>
      <dgm:spPr/>
    </dgm:pt>
    <dgm:pt modelId="{D19DB308-417F-40BA-8B85-83CB617AC0F9}" type="pres">
      <dgm:prSet presAssocID="{6FECF857-A0DE-448D-93B3-FFEB7885C8D4}" presName="ellipse1" presStyleLbl="vennNode1" presStyleIdx="0" presStyleCnt="7">
        <dgm:presLayoutVars>
          <dgm:bulletEnabled val="1"/>
        </dgm:presLayoutVars>
      </dgm:prSet>
      <dgm:spPr/>
    </dgm:pt>
    <dgm:pt modelId="{08A932D8-93AB-4982-929E-DD69AAF91D30}" type="pres">
      <dgm:prSet presAssocID="{6FECF857-A0DE-448D-93B3-FFEB7885C8D4}" presName="ellipse2" presStyleLbl="vennNode1" presStyleIdx="1" presStyleCnt="7">
        <dgm:presLayoutVars>
          <dgm:bulletEnabled val="1"/>
        </dgm:presLayoutVars>
      </dgm:prSet>
      <dgm:spPr/>
    </dgm:pt>
    <dgm:pt modelId="{961847C0-51D8-4343-BBEE-DB3F13F1810A}" type="pres">
      <dgm:prSet presAssocID="{6FECF857-A0DE-448D-93B3-FFEB7885C8D4}" presName="ellipse3" presStyleLbl="vennNode1" presStyleIdx="2" presStyleCnt="7">
        <dgm:presLayoutVars>
          <dgm:bulletEnabled val="1"/>
        </dgm:presLayoutVars>
      </dgm:prSet>
      <dgm:spPr/>
    </dgm:pt>
    <dgm:pt modelId="{42166678-2820-470B-863E-98AE0324F21B}" type="pres">
      <dgm:prSet presAssocID="{6FECF857-A0DE-448D-93B3-FFEB7885C8D4}" presName="ellipse4" presStyleLbl="vennNode1" presStyleIdx="3" presStyleCnt="7">
        <dgm:presLayoutVars>
          <dgm:bulletEnabled val="1"/>
        </dgm:presLayoutVars>
      </dgm:prSet>
      <dgm:spPr/>
    </dgm:pt>
    <dgm:pt modelId="{B50AFBB9-368B-4F9C-9C9F-13A807D8FB44}" type="pres">
      <dgm:prSet presAssocID="{6FECF857-A0DE-448D-93B3-FFEB7885C8D4}" presName="ellipse5" presStyleLbl="vennNode1" presStyleIdx="4" presStyleCnt="7">
        <dgm:presLayoutVars>
          <dgm:bulletEnabled val="1"/>
        </dgm:presLayoutVars>
      </dgm:prSet>
      <dgm:spPr/>
    </dgm:pt>
    <dgm:pt modelId="{3CA66BD6-484F-4F1E-B9DB-B9E6F86D4D96}" type="pres">
      <dgm:prSet presAssocID="{6FECF857-A0DE-448D-93B3-FFEB7885C8D4}" presName="ellipse6" presStyleLbl="vennNode1" presStyleIdx="5" presStyleCnt="7">
        <dgm:presLayoutVars>
          <dgm:bulletEnabled val="1"/>
        </dgm:presLayoutVars>
      </dgm:prSet>
      <dgm:spPr/>
    </dgm:pt>
    <dgm:pt modelId="{05191F09-443C-4A7D-8370-1237A39F45CC}" type="pres">
      <dgm:prSet presAssocID="{6FECF857-A0DE-448D-93B3-FFEB7885C8D4}" presName="ellipse7" presStyleLbl="vennNode1" presStyleIdx="6" presStyleCnt="7">
        <dgm:presLayoutVars>
          <dgm:bulletEnabled val="1"/>
        </dgm:presLayoutVars>
      </dgm:prSet>
      <dgm:spPr/>
    </dgm:pt>
  </dgm:ptLst>
  <dgm:cxnLst>
    <dgm:cxn modelId="{A7C06312-77E9-4620-B0AC-7823DDBAFDB9}" type="presOf" srcId="{AE1CC31D-99FF-4D2C-B836-56F0AE1253C8}" destId="{42166678-2820-470B-863E-98AE0324F21B}" srcOrd="0" destOrd="0" presId="urn:microsoft.com/office/officeart/2005/8/layout/rings+Icon"/>
    <dgm:cxn modelId="{B1256726-4D62-4379-8A6F-CCB96FC90D8E}" type="presOf" srcId="{80FD785C-882C-4A9E-BD3C-E265950667F8}" destId="{961847C0-51D8-4343-BBEE-DB3F13F1810A}" srcOrd="0" destOrd="0" presId="urn:microsoft.com/office/officeart/2005/8/layout/rings+Icon"/>
    <dgm:cxn modelId="{8F69C241-82B4-486F-BC8E-A9307DB29FAE}" type="presOf" srcId="{5B135F48-CF8E-4887-B9D9-A117FF0DECAE}" destId="{B50AFBB9-368B-4F9C-9C9F-13A807D8FB44}" srcOrd="0" destOrd="0" presId="urn:microsoft.com/office/officeart/2005/8/layout/rings+Icon"/>
    <dgm:cxn modelId="{4A1A0A4A-91FB-4384-9685-DED593CA456F}" srcId="{6FECF857-A0DE-448D-93B3-FFEB7885C8D4}" destId="{80FD785C-882C-4A9E-BD3C-E265950667F8}" srcOrd="2" destOrd="0" parTransId="{9F9F37C5-F41B-4A9B-A46A-255D4242B8AE}" sibTransId="{ED00DFE1-F700-4EC5-82DD-3B4F9070DCAB}"/>
    <dgm:cxn modelId="{B3E0914D-849D-4F88-86D5-1D130E442828}" type="presOf" srcId="{5FF99B56-2AF7-4F6C-931C-F6B5DAF5407D}" destId="{08A932D8-93AB-4982-929E-DD69AAF91D30}" srcOrd="0" destOrd="0" presId="urn:microsoft.com/office/officeart/2005/8/layout/rings+Icon"/>
    <dgm:cxn modelId="{C17A735E-5C11-4DC1-B60D-0C2FE1C69CD4}" srcId="{6FECF857-A0DE-448D-93B3-FFEB7885C8D4}" destId="{5FF99B56-2AF7-4F6C-931C-F6B5DAF5407D}" srcOrd="1" destOrd="0" parTransId="{4A78F80B-8186-40D1-9043-232DA5257811}" sibTransId="{3BA519AF-7584-4312-A014-B9BF15B48875}"/>
    <dgm:cxn modelId="{576FBE79-2F67-4882-8FF0-49C5FE3C1950}" srcId="{6FECF857-A0DE-448D-93B3-FFEB7885C8D4}" destId="{29478071-4157-4458-89A2-A3E46CD084A6}" srcOrd="0" destOrd="0" parTransId="{16D9E0C1-E297-4EF5-A2BE-43D2F77BF9C1}" sibTransId="{82E2C5E9-1F18-49C6-A778-EC612AD3BA1B}"/>
    <dgm:cxn modelId="{739A107B-044C-4DF3-8F44-9A15226A36B1}" type="presOf" srcId="{29478071-4157-4458-89A2-A3E46CD084A6}" destId="{D19DB308-417F-40BA-8B85-83CB617AC0F9}" srcOrd="0" destOrd="0" presId="urn:microsoft.com/office/officeart/2005/8/layout/rings+Icon"/>
    <dgm:cxn modelId="{6B6E8A85-2BCF-4460-A997-FDB9DA35FE2A}" type="presOf" srcId="{6FECF857-A0DE-448D-93B3-FFEB7885C8D4}" destId="{46F3E396-21A8-48B8-974C-13E27FFBBFE3}" srcOrd="0" destOrd="0" presId="urn:microsoft.com/office/officeart/2005/8/layout/rings+Icon"/>
    <dgm:cxn modelId="{1C65DBAA-EDC5-4C55-9474-26093D9D92D8}" type="presOf" srcId="{C69E7D99-0C89-4526-BC76-59B244504A4D}" destId="{3CA66BD6-484F-4F1E-B9DB-B9E6F86D4D96}" srcOrd="0" destOrd="0" presId="urn:microsoft.com/office/officeart/2005/8/layout/rings+Icon"/>
    <dgm:cxn modelId="{E1DA3EB9-52CB-4CDB-9F77-F197BA031AF4}" srcId="{6FECF857-A0DE-448D-93B3-FFEB7885C8D4}" destId="{5B135F48-CF8E-4887-B9D9-A117FF0DECAE}" srcOrd="4" destOrd="0" parTransId="{66659ACB-98DB-4FC0-91EE-B9E2AB2ABAC1}" sibTransId="{87992424-23BA-40D9-AEA2-ACB0A5ED9292}"/>
    <dgm:cxn modelId="{D59B0EC2-41C9-4210-8E72-E008AFDB166D}" srcId="{6FECF857-A0DE-448D-93B3-FFEB7885C8D4}" destId="{7B72700D-B9AA-422E-8101-1FE7B9EADB99}" srcOrd="6" destOrd="0" parTransId="{AF981E2E-FA6F-459D-8971-E323A09609A4}" sibTransId="{8637DECA-ECC3-45D9-BFE4-B3A695770589}"/>
    <dgm:cxn modelId="{00EE20C4-6464-48D4-B8C0-DC332E682AB1}" srcId="{6FECF857-A0DE-448D-93B3-FFEB7885C8D4}" destId="{AE1CC31D-99FF-4D2C-B836-56F0AE1253C8}" srcOrd="3" destOrd="0" parTransId="{03605C1D-8BE2-4D01-B794-E2F5817FDABE}" sibTransId="{F3B264E4-DBC8-46AA-929D-86E8487B6FC7}"/>
    <dgm:cxn modelId="{FF3684D7-4D13-4A0D-A00C-6A986856DDF8}" srcId="{6FECF857-A0DE-448D-93B3-FFEB7885C8D4}" destId="{C69E7D99-0C89-4526-BC76-59B244504A4D}" srcOrd="5" destOrd="0" parTransId="{99FE3AA0-2F52-49FF-B8F4-2D63A958C001}" sibTransId="{BBC319D4-65ED-4370-B025-F7F8E88EAEA6}"/>
    <dgm:cxn modelId="{F0127AF4-7407-46A4-A833-A11CEB1A371F}" type="presOf" srcId="{7B72700D-B9AA-422E-8101-1FE7B9EADB99}" destId="{05191F09-443C-4A7D-8370-1237A39F45CC}" srcOrd="0" destOrd="0" presId="urn:microsoft.com/office/officeart/2005/8/layout/rings+Icon"/>
    <dgm:cxn modelId="{B9A3CC0B-4BBC-4F55-97CD-3740E5CD01DD}" type="presParOf" srcId="{46F3E396-21A8-48B8-974C-13E27FFBBFE3}" destId="{D19DB308-417F-40BA-8B85-83CB617AC0F9}" srcOrd="0" destOrd="0" presId="urn:microsoft.com/office/officeart/2005/8/layout/rings+Icon"/>
    <dgm:cxn modelId="{49228CE1-9402-4911-AE2E-D5728D4A40CE}" type="presParOf" srcId="{46F3E396-21A8-48B8-974C-13E27FFBBFE3}" destId="{08A932D8-93AB-4982-929E-DD69AAF91D30}" srcOrd="1" destOrd="0" presId="urn:microsoft.com/office/officeart/2005/8/layout/rings+Icon"/>
    <dgm:cxn modelId="{6CBEBE4D-1BAF-41E0-96CA-5C08E156D6B9}" type="presParOf" srcId="{46F3E396-21A8-48B8-974C-13E27FFBBFE3}" destId="{961847C0-51D8-4343-BBEE-DB3F13F1810A}" srcOrd="2" destOrd="0" presId="urn:microsoft.com/office/officeart/2005/8/layout/rings+Icon"/>
    <dgm:cxn modelId="{21B38F0D-4D2B-4DD9-905E-20CB43B0B830}" type="presParOf" srcId="{46F3E396-21A8-48B8-974C-13E27FFBBFE3}" destId="{42166678-2820-470B-863E-98AE0324F21B}" srcOrd="3" destOrd="0" presId="urn:microsoft.com/office/officeart/2005/8/layout/rings+Icon"/>
    <dgm:cxn modelId="{9B7A0C21-DB3B-4DEF-B8D3-636D2161EE8E}" type="presParOf" srcId="{46F3E396-21A8-48B8-974C-13E27FFBBFE3}" destId="{B50AFBB9-368B-4F9C-9C9F-13A807D8FB44}" srcOrd="4" destOrd="0" presId="urn:microsoft.com/office/officeart/2005/8/layout/rings+Icon"/>
    <dgm:cxn modelId="{189CB8C1-13D8-4FCA-93E7-83B3AC3334C8}" type="presParOf" srcId="{46F3E396-21A8-48B8-974C-13E27FFBBFE3}" destId="{3CA66BD6-484F-4F1E-B9DB-B9E6F86D4D96}" srcOrd="5" destOrd="0" presId="urn:microsoft.com/office/officeart/2005/8/layout/rings+Icon"/>
    <dgm:cxn modelId="{95EBB606-432C-4FB3-806C-979EBC616FB7}" type="presParOf" srcId="{46F3E396-21A8-48B8-974C-13E27FFBBFE3}" destId="{05191F09-443C-4A7D-8370-1237A39F45CC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6E7610-52C7-4BD3-A30C-4F4020686C1D}" type="doc">
      <dgm:prSet loTypeId="urn:microsoft.com/office/officeart/2005/8/layout/defaul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03823112-6636-4A9D-ACB1-D9C1444AFC81}">
      <dgm:prSet phldrT="[Text]"/>
      <dgm:spPr>
        <a:solidFill>
          <a:srgbClr val="80B1A8">
            <a:alpha val="90000"/>
          </a:srgb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Morning Meeting</a:t>
          </a:r>
          <a:endParaRPr lang="en-US" dirty="0">
            <a:solidFill>
              <a:schemeClr val="tx1"/>
            </a:solidFill>
          </a:endParaRPr>
        </a:p>
      </dgm:t>
    </dgm:pt>
    <dgm:pt modelId="{40451CE3-D8EC-4196-91EB-DB9D57F6BC00}" type="parTrans" cxnId="{C7156EB6-231E-4719-8F59-B7BEB7659339}">
      <dgm:prSet/>
      <dgm:spPr/>
      <dgm:t>
        <a:bodyPr/>
        <a:lstStyle/>
        <a:p>
          <a:endParaRPr lang="en-US"/>
        </a:p>
      </dgm:t>
    </dgm:pt>
    <dgm:pt modelId="{D3E3E521-FF28-46B1-B687-4062CD01244A}" type="sibTrans" cxnId="{C7156EB6-231E-4719-8F59-B7BEB7659339}">
      <dgm:prSet/>
      <dgm:spPr/>
      <dgm:t>
        <a:bodyPr/>
        <a:lstStyle/>
        <a:p>
          <a:endParaRPr lang="en-US"/>
        </a:p>
      </dgm:t>
    </dgm:pt>
    <dgm:pt modelId="{9D92488D-6897-433E-B758-40C5F4E40114}">
      <dgm:prSet/>
      <dgm:spPr>
        <a:solidFill>
          <a:srgbClr val="E8E8E8">
            <a:alpha val="86364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Afternoon Huddle</a:t>
          </a:r>
        </a:p>
      </dgm:t>
    </dgm:pt>
    <dgm:pt modelId="{6198FB8E-AA71-4D36-8DCD-66A6EA28EAFC}" type="parTrans" cxnId="{0085AA32-4EF3-4BE0-8896-FEAA5E3158E7}">
      <dgm:prSet/>
      <dgm:spPr/>
      <dgm:t>
        <a:bodyPr/>
        <a:lstStyle/>
        <a:p>
          <a:endParaRPr lang="en-US"/>
        </a:p>
      </dgm:t>
    </dgm:pt>
    <dgm:pt modelId="{175A8042-7DBB-4BAB-B0C3-61F9466DD058}" type="sibTrans" cxnId="{0085AA32-4EF3-4BE0-8896-FEAA5E3158E7}">
      <dgm:prSet/>
      <dgm:spPr/>
      <dgm:t>
        <a:bodyPr/>
        <a:lstStyle/>
        <a:p>
          <a:endParaRPr lang="en-US"/>
        </a:p>
      </dgm:t>
    </dgm:pt>
    <dgm:pt modelId="{D0ED0F66-B84D-48EC-9947-22AC2EDD912A}">
      <dgm:prSet/>
      <dgm:spPr>
        <a:solidFill>
          <a:srgbClr val="E2E9F6">
            <a:alpha val="82727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Shared Caseload Models</a:t>
          </a:r>
        </a:p>
      </dgm:t>
    </dgm:pt>
    <dgm:pt modelId="{391AB4A7-9678-4611-B31B-800FFB352ED0}" type="parTrans" cxnId="{0FB71C14-73D5-441D-917F-13A0882C9D2F}">
      <dgm:prSet/>
      <dgm:spPr/>
      <dgm:t>
        <a:bodyPr/>
        <a:lstStyle/>
        <a:p>
          <a:endParaRPr lang="en-US"/>
        </a:p>
      </dgm:t>
    </dgm:pt>
    <dgm:pt modelId="{1A8315C6-5519-4F45-9BFA-2F9858953D36}" type="sibTrans" cxnId="{0FB71C14-73D5-441D-917F-13A0882C9D2F}">
      <dgm:prSet/>
      <dgm:spPr/>
      <dgm:t>
        <a:bodyPr/>
        <a:lstStyle/>
        <a:p>
          <a:endParaRPr lang="en-US"/>
        </a:p>
      </dgm:t>
    </dgm:pt>
    <dgm:pt modelId="{2C993B4B-D919-4DFB-8B84-C87AF1B31D4E}">
      <dgm:prSet/>
      <dgm:spPr>
        <a:solidFill>
          <a:srgbClr val="8FAADC">
            <a:alpha val="79091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Team Approaches &amp; Cross Training</a:t>
          </a:r>
        </a:p>
      </dgm:t>
    </dgm:pt>
    <dgm:pt modelId="{DDADBC03-0658-40D5-A7FD-4C9FC8BA1D49}" type="parTrans" cxnId="{12C33587-4238-4EEE-B2D2-BA727AFC1141}">
      <dgm:prSet/>
      <dgm:spPr/>
      <dgm:t>
        <a:bodyPr/>
        <a:lstStyle/>
        <a:p>
          <a:endParaRPr lang="en-US"/>
        </a:p>
      </dgm:t>
    </dgm:pt>
    <dgm:pt modelId="{9AD47EF2-B203-4530-B2BD-5E8721E8DC00}" type="sibTrans" cxnId="{12C33587-4238-4EEE-B2D2-BA727AFC1141}">
      <dgm:prSet/>
      <dgm:spPr/>
      <dgm:t>
        <a:bodyPr/>
        <a:lstStyle/>
        <a:p>
          <a:endParaRPr lang="en-US"/>
        </a:p>
      </dgm:t>
    </dgm:pt>
    <dgm:pt modelId="{60F903C5-28A9-4246-A8FF-FC087C7A5749}">
      <dgm:prSet/>
      <dgm:spPr>
        <a:solidFill>
          <a:srgbClr val="005480">
            <a:alpha val="75455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Training and Continuing Ed</a:t>
          </a:r>
        </a:p>
      </dgm:t>
    </dgm:pt>
    <dgm:pt modelId="{82697C3B-6D85-47F9-B7C9-11FBAC32DC7C}" type="parTrans" cxnId="{F61D42B2-261D-4A28-B8A9-2512D2618F07}">
      <dgm:prSet/>
      <dgm:spPr/>
      <dgm:t>
        <a:bodyPr/>
        <a:lstStyle/>
        <a:p>
          <a:endParaRPr lang="en-US"/>
        </a:p>
      </dgm:t>
    </dgm:pt>
    <dgm:pt modelId="{3438E4EA-A2BB-41CB-9CF5-54A44F4057A1}" type="sibTrans" cxnId="{F61D42B2-261D-4A28-B8A9-2512D2618F07}">
      <dgm:prSet/>
      <dgm:spPr/>
      <dgm:t>
        <a:bodyPr/>
        <a:lstStyle/>
        <a:p>
          <a:endParaRPr lang="en-US"/>
        </a:p>
      </dgm:t>
    </dgm:pt>
    <dgm:pt modelId="{CA81EE37-2B6F-4C41-8827-A3E4C859734E}">
      <dgm:prSet/>
      <dgm:spPr>
        <a:solidFill>
          <a:srgbClr val="D7EEF3">
            <a:alpha val="71818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Sabbaticals</a:t>
          </a:r>
        </a:p>
      </dgm:t>
    </dgm:pt>
    <dgm:pt modelId="{F5EC4087-850C-4BB3-8C60-EF1AAFF9FF21}" type="parTrans" cxnId="{BB7B8D50-D842-4365-BC50-C327788FF4B8}">
      <dgm:prSet/>
      <dgm:spPr/>
      <dgm:t>
        <a:bodyPr/>
        <a:lstStyle/>
        <a:p>
          <a:endParaRPr lang="en-US"/>
        </a:p>
      </dgm:t>
    </dgm:pt>
    <dgm:pt modelId="{5E795189-9657-4095-A819-6E4306DB70EB}" type="sibTrans" cxnId="{BB7B8D50-D842-4365-BC50-C327788FF4B8}">
      <dgm:prSet/>
      <dgm:spPr/>
      <dgm:t>
        <a:bodyPr/>
        <a:lstStyle/>
        <a:p>
          <a:endParaRPr lang="en-US"/>
        </a:p>
      </dgm:t>
    </dgm:pt>
    <dgm:pt modelId="{DDC5C8CF-9BA7-4194-A3A3-23D2E4D10C7C}">
      <dgm:prSet/>
      <dgm:spPr>
        <a:solidFill>
          <a:srgbClr val="ECF4F2">
            <a:alpha val="68182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Regular Community Meetings</a:t>
          </a:r>
        </a:p>
      </dgm:t>
    </dgm:pt>
    <dgm:pt modelId="{9DCE7D5B-7906-4B58-9EFF-7B835D446120}" type="parTrans" cxnId="{9710AED0-E0D6-42FF-A09F-00B6D5431966}">
      <dgm:prSet/>
      <dgm:spPr/>
      <dgm:t>
        <a:bodyPr/>
        <a:lstStyle/>
        <a:p>
          <a:endParaRPr lang="en-US"/>
        </a:p>
      </dgm:t>
    </dgm:pt>
    <dgm:pt modelId="{97DF259C-EFFE-494A-8FB3-B386FD9AC036}" type="sibTrans" cxnId="{9710AED0-E0D6-42FF-A09F-00B6D5431966}">
      <dgm:prSet/>
      <dgm:spPr/>
      <dgm:t>
        <a:bodyPr/>
        <a:lstStyle/>
        <a:p>
          <a:endParaRPr lang="en-US"/>
        </a:p>
      </dgm:t>
    </dgm:pt>
    <dgm:pt modelId="{AA9CDC13-AA50-4336-9446-52B0AD3F264B}">
      <dgm:prSet/>
      <dgm:spPr>
        <a:solidFill>
          <a:schemeClr val="bg2">
            <a:lumMod val="75000"/>
            <a:alpha val="64545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Staff Workgroups</a:t>
          </a:r>
        </a:p>
      </dgm:t>
    </dgm:pt>
    <dgm:pt modelId="{E5FA55FA-DA7C-4416-AD52-9F9F5B4D6F0E}" type="parTrans" cxnId="{C9733519-279E-4BAE-98AF-58C719BA733C}">
      <dgm:prSet/>
      <dgm:spPr/>
      <dgm:t>
        <a:bodyPr/>
        <a:lstStyle/>
        <a:p>
          <a:endParaRPr lang="en-US"/>
        </a:p>
      </dgm:t>
    </dgm:pt>
    <dgm:pt modelId="{DC5096C8-F57F-4D8B-BA3B-F9D31BA1EB98}" type="sibTrans" cxnId="{C9733519-279E-4BAE-98AF-58C719BA733C}">
      <dgm:prSet/>
      <dgm:spPr/>
      <dgm:t>
        <a:bodyPr/>
        <a:lstStyle/>
        <a:p>
          <a:endParaRPr lang="en-US"/>
        </a:p>
      </dgm:t>
    </dgm:pt>
    <dgm:pt modelId="{391EDB9D-F48E-4B21-8149-90284D4320BF}">
      <dgm:prSet/>
      <dgm:spPr>
        <a:solidFill>
          <a:srgbClr val="80B1A8">
            <a:alpha val="60909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Mindfulness Practices</a:t>
          </a:r>
        </a:p>
      </dgm:t>
    </dgm:pt>
    <dgm:pt modelId="{49152B14-4E45-4E29-824C-0D6F03549092}" type="parTrans" cxnId="{357527F4-9EF1-40A3-A46C-48AE98ED06FC}">
      <dgm:prSet/>
      <dgm:spPr/>
      <dgm:t>
        <a:bodyPr/>
        <a:lstStyle/>
        <a:p>
          <a:endParaRPr lang="en-US"/>
        </a:p>
      </dgm:t>
    </dgm:pt>
    <dgm:pt modelId="{417E7508-4597-47EC-90D0-D21F90331879}" type="sibTrans" cxnId="{357527F4-9EF1-40A3-A46C-48AE98ED06FC}">
      <dgm:prSet/>
      <dgm:spPr/>
      <dgm:t>
        <a:bodyPr/>
        <a:lstStyle/>
        <a:p>
          <a:endParaRPr lang="en-US"/>
        </a:p>
      </dgm:t>
    </dgm:pt>
    <dgm:pt modelId="{D44F2CEF-424D-4082-BA1D-BDA806C95F04}">
      <dgm:prSet/>
      <dgm:spPr>
        <a:solidFill>
          <a:srgbClr val="005480">
            <a:alpha val="57273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Collective Action</a:t>
          </a:r>
        </a:p>
      </dgm:t>
    </dgm:pt>
    <dgm:pt modelId="{762C5297-673F-4A02-A561-823BD081DBDD}" type="parTrans" cxnId="{2DCA2E2D-66BC-485B-A9CC-C6DE5C43E97B}">
      <dgm:prSet/>
      <dgm:spPr/>
      <dgm:t>
        <a:bodyPr/>
        <a:lstStyle/>
        <a:p>
          <a:endParaRPr lang="en-US"/>
        </a:p>
      </dgm:t>
    </dgm:pt>
    <dgm:pt modelId="{D7B4EB78-C091-43D4-B0EE-4C44B0644B6B}" type="sibTrans" cxnId="{2DCA2E2D-66BC-485B-A9CC-C6DE5C43E97B}">
      <dgm:prSet/>
      <dgm:spPr/>
      <dgm:t>
        <a:bodyPr/>
        <a:lstStyle/>
        <a:p>
          <a:endParaRPr lang="en-US"/>
        </a:p>
      </dgm:t>
    </dgm:pt>
    <dgm:pt modelId="{68BF78D9-45F2-4A28-9962-8857CBD7E31C}">
      <dgm:prSet/>
      <dgm:spPr>
        <a:solidFill>
          <a:srgbClr val="ECF4F2">
            <a:alpha val="53636"/>
          </a:srgb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Reflective Practices &amp; Groups</a:t>
          </a:r>
        </a:p>
      </dgm:t>
    </dgm:pt>
    <dgm:pt modelId="{19A6115C-91CF-4263-8F4E-18CEFABF69AA}" type="parTrans" cxnId="{6C359CC9-E04D-49AF-A6C9-CEAEF1462CFB}">
      <dgm:prSet/>
      <dgm:spPr/>
      <dgm:t>
        <a:bodyPr/>
        <a:lstStyle/>
        <a:p>
          <a:endParaRPr lang="en-US"/>
        </a:p>
      </dgm:t>
    </dgm:pt>
    <dgm:pt modelId="{A10F36BE-FD97-4034-A419-E7537FB35260}" type="sibTrans" cxnId="{6C359CC9-E04D-49AF-A6C9-CEAEF1462CFB}">
      <dgm:prSet/>
      <dgm:spPr/>
      <dgm:t>
        <a:bodyPr/>
        <a:lstStyle/>
        <a:p>
          <a:endParaRPr lang="en-US"/>
        </a:p>
      </dgm:t>
    </dgm:pt>
    <dgm:pt modelId="{378CC39A-9783-48C5-81C0-7276B1731774}">
      <dgm:prSet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entury Gothic" panose="020B0502020202020204" pitchFamily="34" charset="0"/>
            </a:rPr>
            <a:t>Trauma-Informed Communication</a:t>
          </a:r>
        </a:p>
      </dgm:t>
    </dgm:pt>
    <dgm:pt modelId="{8175A8D4-91AB-411D-9849-46B8D6FB7DFD}" type="parTrans" cxnId="{903E7B35-8512-472B-9872-5D958FF6C898}">
      <dgm:prSet/>
      <dgm:spPr/>
      <dgm:t>
        <a:bodyPr/>
        <a:lstStyle/>
        <a:p>
          <a:endParaRPr lang="en-US"/>
        </a:p>
      </dgm:t>
    </dgm:pt>
    <dgm:pt modelId="{5CAF41E7-5987-4F07-8D06-3EDAD8154557}" type="sibTrans" cxnId="{903E7B35-8512-472B-9872-5D958FF6C898}">
      <dgm:prSet/>
      <dgm:spPr/>
      <dgm:t>
        <a:bodyPr/>
        <a:lstStyle/>
        <a:p>
          <a:endParaRPr lang="en-US"/>
        </a:p>
      </dgm:t>
    </dgm:pt>
    <dgm:pt modelId="{D175C15F-C6F1-4A47-976D-43108E657CA9}" type="pres">
      <dgm:prSet presAssocID="{826E7610-52C7-4BD3-A30C-4F4020686C1D}" presName="diagram" presStyleCnt="0">
        <dgm:presLayoutVars>
          <dgm:dir/>
          <dgm:resizeHandles val="exact"/>
        </dgm:presLayoutVars>
      </dgm:prSet>
      <dgm:spPr/>
    </dgm:pt>
    <dgm:pt modelId="{A48A09D2-A621-4AF5-9909-4A379D9992AB}" type="pres">
      <dgm:prSet presAssocID="{03823112-6636-4A9D-ACB1-D9C1444AFC81}" presName="node" presStyleLbl="node1" presStyleIdx="0" presStyleCnt="12">
        <dgm:presLayoutVars>
          <dgm:bulletEnabled val="1"/>
        </dgm:presLayoutVars>
      </dgm:prSet>
      <dgm:spPr/>
    </dgm:pt>
    <dgm:pt modelId="{A74861C1-0BAF-4B4F-A13F-D3E62C332F12}" type="pres">
      <dgm:prSet presAssocID="{D3E3E521-FF28-46B1-B687-4062CD01244A}" presName="sibTrans" presStyleCnt="0"/>
      <dgm:spPr/>
    </dgm:pt>
    <dgm:pt modelId="{2CD53F4C-5BD5-4A6F-B1B1-B919216507F1}" type="pres">
      <dgm:prSet presAssocID="{9D92488D-6897-433E-B758-40C5F4E40114}" presName="node" presStyleLbl="node1" presStyleIdx="1" presStyleCnt="12">
        <dgm:presLayoutVars>
          <dgm:bulletEnabled val="1"/>
        </dgm:presLayoutVars>
      </dgm:prSet>
      <dgm:spPr/>
    </dgm:pt>
    <dgm:pt modelId="{738D0959-F542-4D2C-AC7D-71F71FC2C229}" type="pres">
      <dgm:prSet presAssocID="{175A8042-7DBB-4BAB-B0C3-61F9466DD058}" presName="sibTrans" presStyleCnt="0"/>
      <dgm:spPr/>
    </dgm:pt>
    <dgm:pt modelId="{CB247976-7B90-4A6A-BB99-A92EEACBB17D}" type="pres">
      <dgm:prSet presAssocID="{D0ED0F66-B84D-48EC-9947-22AC2EDD912A}" presName="node" presStyleLbl="node1" presStyleIdx="2" presStyleCnt="12">
        <dgm:presLayoutVars>
          <dgm:bulletEnabled val="1"/>
        </dgm:presLayoutVars>
      </dgm:prSet>
      <dgm:spPr/>
    </dgm:pt>
    <dgm:pt modelId="{7D704BA5-5BA5-444E-95C7-939371C35784}" type="pres">
      <dgm:prSet presAssocID="{1A8315C6-5519-4F45-9BFA-2F9858953D36}" presName="sibTrans" presStyleCnt="0"/>
      <dgm:spPr/>
    </dgm:pt>
    <dgm:pt modelId="{3DA04A43-3A41-4D62-A884-BB76F4EBA874}" type="pres">
      <dgm:prSet presAssocID="{2C993B4B-D919-4DFB-8B84-C87AF1B31D4E}" presName="node" presStyleLbl="node1" presStyleIdx="3" presStyleCnt="12">
        <dgm:presLayoutVars>
          <dgm:bulletEnabled val="1"/>
        </dgm:presLayoutVars>
      </dgm:prSet>
      <dgm:spPr/>
    </dgm:pt>
    <dgm:pt modelId="{66A46553-1F60-45A7-805A-181F7E251F8F}" type="pres">
      <dgm:prSet presAssocID="{9AD47EF2-B203-4530-B2BD-5E8721E8DC00}" presName="sibTrans" presStyleCnt="0"/>
      <dgm:spPr/>
    </dgm:pt>
    <dgm:pt modelId="{3F57D47E-6586-4DFC-9C01-2ACF3F55CFE6}" type="pres">
      <dgm:prSet presAssocID="{60F903C5-28A9-4246-A8FF-FC087C7A5749}" presName="node" presStyleLbl="node1" presStyleIdx="4" presStyleCnt="12">
        <dgm:presLayoutVars>
          <dgm:bulletEnabled val="1"/>
        </dgm:presLayoutVars>
      </dgm:prSet>
      <dgm:spPr/>
    </dgm:pt>
    <dgm:pt modelId="{70088139-5C85-4BF2-923A-7D79CF3C6714}" type="pres">
      <dgm:prSet presAssocID="{3438E4EA-A2BB-41CB-9CF5-54A44F4057A1}" presName="sibTrans" presStyleCnt="0"/>
      <dgm:spPr/>
    </dgm:pt>
    <dgm:pt modelId="{64281789-1650-4C52-8317-CC00D711FF88}" type="pres">
      <dgm:prSet presAssocID="{CA81EE37-2B6F-4C41-8827-A3E4C859734E}" presName="node" presStyleLbl="node1" presStyleIdx="5" presStyleCnt="12">
        <dgm:presLayoutVars>
          <dgm:bulletEnabled val="1"/>
        </dgm:presLayoutVars>
      </dgm:prSet>
      <dgm:spPr/>
    </dgm:pt>
    <dgm:pt modelId="{E8B364DF-ED4B-45E7-ADDE-F65E3E060D76}" type="pres">
      <dgm:prSet presAssocID="{5E795189-9657-4095-A819-6E4306DB70EB}" presName="sibTrans" presStyleCnt="0"/>
      <dgm:spPr/>
    </dgm:pt>
    <dgm:pt modelId="{008DD6AD-EC3D-4749-8F31-95ABA81E402F}" type="pres">
      <dgm:prSet presAssocID="{DDC5C8CF-9BA7-4194-A3A3-23D2E4D10C7C}" presName="node" presStyleLbl="node1" presStyleIdx="6" presStyleCnt="12">
        <dgm:presLayoutVars>
          <dgm:bulletEnabled val="1"/>
        </dgm:presLayoutVars>
      </dgm:prSet>
      <dgm:spPr/>
    </dgm:pt>
    <dgm:pt modelId="{C86EB4E2-77A4-4FBA-A286-9B4C00218DF2}" type="pres">
      <dgm:prSet presAssocID="{97DF259C-EFFE-494A-8FB3-B386FD9AC036}" presName="sibTrans" presStyleCnt="0"/>
      <dgm:spPr/>
    </dgm:pt>
    <dgm:pt modelId="{44C7D6A1-7409-40F9-89E6-04F935E46E59}" type="pres">
      <dgm:prSet presAssocID="{AA9CDC13-AA50-4336-9446-52B0AD3F264B}" presName="node" presStyleLbl="node1" presStyleIdx="7" presStyleCnt="12">
        <dgm:presLayoutVars>
          <dgm:bulletEnabled val="1"/>
        </dgm:presLayoutVars>
      </dgm:prSet>
      <dgm:spPr/>
    </dgm:pt>
    <dgm:pt modelId="{54BC55E3-F0CB-4B1F-8D6C-CAF58CB9BED9}" type="pres">
      <dgm:prSet presAssocID="{DC5096C8-F57F-4D8B-BA3B-F9D31BA1EB98}" presName="sibTrans" presStyleCnt="0"/>
      <dgm:spPr/>
    </dgm:pt>
    <dgm:pt modelId="{EBF35A6D-91F3-4DC1-BFA4-EBF632EA7258}" type="pres">
      <dgm:prSet presAssocID="{391EDB9D-F48E-4B21-8149-90284D4320BF}" presName="node" presStyleLbl="node1" presStyleIdx="8" presStyleCnt="12">
        <dgm:presLayoutVars>
          <dgm:bulletEnabled val="1"/>
        </dgm:presLayoutVars>
      </dgm:prSet>
      <dgm:spPr/>
    </dgm:pt>
    <dgm:pt modelId="{B06E7B17-FCD6-4905-8725-DD190308793F}" type="pres">
      <dgm:prSet presAssocID="{417E7508-4597-47EC-90D0-D21F90331879}" presName="sibTrans" presStyleCnt="0"/>
      <dgm:spPr/>
    </dgm:pt>
    <dgm:pt modelId="{7594B956-3C03-4011-8BB0-6C84B3E7CC3A}" type="pres">
      <dgm:prSet presAssocID="{D44F2CEF-424D-4082-BA1D-BDA806C95F04}" presName="node" presStyleLbl="node1" presStyleIdx="9" presStyleCnt="12">
        <dgm:presLayoutVars>
          <dgm:bulletEnabled val="1"/>
        </dgm:presLayoutVars>
      </dgm:prSet>
      <dgm:spPr/>
    </dgm:pt>
    <dgm:pt modelId="{F378C658-A290-4E40-928C-4E9DEF3D2E87}" type="pres">
      <dgm:prSet presAssocID="{D7B4EB78-C091-43D4-B0EE-4C44B0644B6B}" presName="sibTrans" presStyleCnt="0"/>
      <dgm:spPr/>
    </dgm:pt>
    <dgm:pt modelId="{03CED39D-CD45-4CA3-AA5C-922C9AC6F4FE}" type="pres">
      <dgm:prSet presAssocID="{68BF78D9-45F2-4A28-9962-8857CBD7E31C}" presName="node" presStyleLbl="node1" presStyleIdx="10" presStyleCnt="12">
        <dgm:presLayoutVars>
          <dgm:bulletEnabled val="1"/>
        </dgm:presLayoutVars>
      </dgm:prSet>
      <dgm:spPr/>
    </dgm:pt>
    <dgm:pt modelId="{1B8A733F-3E08-4CB0-9F66-AC72278EFDCE}" type="pres">
      <dgm:prSet presAssocID="{A10F36BE-FD97-4034-A419-E7537FB35260}" presName="sibTrans" presStyleCnt="0"/>
      <dgm:spPr/>
    </dgm:pt>
    <dgm:pt modelId="{BFE1B8FE-7801-49B3-A008-F4FBA0220883}" type="pres">
      <dgm:prSet presAssocID="{378CC39A-9783-48C5-81C0-7276B1731774}" presName="node" presStyleLbl="node1" presStyleIdx="11" presStyleCnt="12">
        <dgm:presLayoutVars>
          <dgm:bulletEnabled val="1"/>
        </dgm:presLayoutVars>
      </dgm:prSet>
      <dgm:spPr/>
    </dgm:pt>
  </dgm:ptLst>
  <dgm:cxnLst>
    <dgm:cxn modelId="{F0753304-1697-4012-BCAC-EEE69F168496}" type="presOf" srcId="{CA81EE37-2B6F-4C41-8827-A3E4C859734E}" destId="{64281789-1650-4C52-8317-CC00D711FF88}" srcOrd="0" destOrd="0" presId="urn:microsoft.com/office/officeart/2005/8/layout/default"/>
    <dgm:cxn modelId="{25288A12-79B1-47F6-999F-F3D885F4F4BB}" type="presOf" srcId="{9D92488D-6897-433E-B758-40C5F4E40114}" destId="{2CD53F4C-5BD5-4A6F-B1B1-B919216507F1}" srcOrd="0" destOrd="0" presId="urn:microsoft.com/office/officeart/2005/8/layout/default"/>
    <dgm:cxn modelId="{0FB71C14-73D5-441D-917F-13A0882C9D2F}" srcId="{826E7610-52C7-4BD3-A30C-4F4020686C1D}" destId="{D0ED0F66-B84D-48EC-9947-22AC2EDD912A}" srcOrd="2" destOrd="0" parTransId="{391AB4A7-9678-4611-B31B-800FFB352ED0}" sibTransId="{1A8315C6-5519-4F45-9BFA-2F9858953D36}"/>
    <dgm:cxn modelId="{C9733519-279E-4BAE-98AF-58C719BA733C}" srcId="{826E7610-52C7-4BD3-A30C-4F4020686C1D}" destId="{AA9CDC13-AA50-4336-9446-52B0AD3F264B}" srcOrd="7" destOrd="0" parTransId="{E5FA55FA-DA7C-4416-AD52-9F9F5B4D6F0E}" sibTransId="{DC5096C8-F57F-4D8B-BA3B-F9D31BA1EB98}"/>
    <dgm:cxn modelId="{2DCA2E2D-66BC-485B-A9CC-C6DE5C43E97B}" srcId="{826E7610-52C7-4BD3-A30C-4F4020686C1D}" destId="{D44F2CEF-424D-4082-BA1D-BDA806C95F04}" srcOrd="9" destOrd="0" parTransId="{762C5297-673F-4A02-A561-823BD081DBDD}" sibTransId="{D7B4EB78-C091-43D4-B0EE-4C44B0644B6B}"/>
    <dgm:cxn modelId="{71479932-E5E1-44E6-9920-FEE3991B1C86}" type="presOf" srcId="{D44F2CEF-424D-4082-BA1D-BDA806C95F04}" destId="{7594B956-3C03-4011-8BB0-6C84B3E7CC3A}" srcOrd="0" destOrd="0" presId="urn:microsoft.com/office/officeart/2005/8/layout/default"/>
    <dgm:cxn modelId="{0085AA32-4EF3-4BE0-8896-FEAA5E3158E7}" srcId="{826E7610-52C7-4BD3-A30C-4F4020686C1D}" destId="{9D92488D-6897-433E-B758-40C5F4E40114}" srcOrd="1" destOrd="0" parTransId="{6198FB8E-AA71-4D36-8DCD-66A6EA28EAFC}" sibTransId="{175A8042-7DBB-4BAB-B0C3-61F9466DD058}"/>
    <dgm:cxn modelId="{903E7B35-8512-472B-9872-5D958FF6C898}" srcId="{826E7610-52C7-4BD3-A30C-4F4020686C1D}" destId="{378CC39A-9783-48C5-81C0-7276B1731774}" srcOrd="11" destOrd="0" parTransId="{8175A8D4-91AB-411D-9849-46B8D6FB7DFD}" sibTransId="{5CAF41E7-5987-4F07-8D06-3EDAD8154557}"/>
    <dgm:cxn modelId="{A9144441-AD23-4089-B9F9-D0123C0735D0}" type="presOf" srcId="{60F903C5-28A9-4246-A8FF-FC087C7A5749}" destId="{3F57D47E-6586-4DFC-9C01-2ACF3F55CFE6}" srcOrd="0" destOrd="0" presId="urn:microsoft.com/office/officeart/2005/8/layout/default"/>
    <dgm:cxn modelId="{BB7B8D50-D842-4365-BC50-C327788FF4B8}" srcId="{826E7610-52C7-4BD3-A30C-4F4020686C1D}" destId="{CA81EE37-2B6F-4C41-8827-A3E4C859734E}" srcOrd="5" destOrd="0" parTransId="{F5EC4087-850C-4BB3-8C60-EF1AAFF9FF21}" sibTransId="{5E795189-9657-4095-A819-6E4306DB70EB}"/>
    <dgm:cxn modelId="{2639BF64-A4DF-4192-898B-830A02FE37F8}" type="presOf" srcId="{DDC5C8CF-9BA7-4194-A3A3-23D2E4D10C7C}" destId="{008DD6AD-EC3D-4749-8F31-95ABA81E402F}" srcOrd="0" destOrd="0" presId="urn:microsoft.com/office/officeart/2005/8/layout/default"/>
    <dgm:cxn modelId="{B3296365-F32E-4258-BA21-610765065E41}" type="presOf" srcId="{378CC39A-9783-48C5-81C0-7276B1731774}" destId="{BFE1B8FE-7801-49B3-A008-F4FBA0220883}" srcOrd="0" destOrd="0" presId="urn:microsoft.com/office/officeart/2005/8/layout/default"/>
    <dgm:cxn modelId="{12C33587-4238-4EEE-B2D2-BA727AFC1141}" srcId="{826E7610-52C7-4BD3-A30C-4F4020686C1D}" destId="{2C993B4B-D919-4DFB-8B84-C87AF1B31D4E}" srcOrd="3" destOrd="0" parTransId="{DDADBC03-0658-40D5-A7FD-4C9FC8BA1D49}" sibTransId="{9AD47EF2-B203-4530-B2BD-5E8721E8DC00}"/>
    <dgm:cxn modelId="{41E0BB8D-44F6-44C5-B189-A989D58C821E}" type="presOf" srcId="{2C993B4B-D919-4DFB-8B84-C87AF1B31D4E}" destId="{3DA04A43-3A41-4D62-A884-BB76F4EBA874}" srcOrd="0" destOrd="0" presId="urn:microsoft.com/office/officeart/2005/8/layout/default"/>
    <dgm:cxn modelId="{AC0D47A8-4705-4C46-8A2F-2692DD6F945D}" type="presOf" srcId="{826E7610-52C7-4BD3-A30C-4F4020686C1D}" destId="{D175C15F-C6F1-4A47-976D-43108E657CA9}" srcOrd="0" destOrd="0" presId="urn:microsoft.com/office/officeart/2005/8/layout/default"/>
    <dgm:cxn modelId="{F61D42B2-261D-4A28-B8A9-2512D2618F07}" srcId="{826E7610-52C7-4BD3-A30C-4F4020686C1D}" destId="{60F903C5-28A9-4246-A8FF-FC087C7A5749}" srcOrd="4" destOrd="0" parTransId="{82697C3B-6D85-47F9-B7C9-11FBAC32DC7C}" sibTransId="{3438E4EA-A2BB-41CB-9CF5-54A44F4057A1}"/>
    <dgm:cxn modelId="{DD16B5B3-4D03-40C6-9DB9-242918F5A1AC}" type="presOf" srcId="{D0ED0F66-B84D-48EC-9947-22AC2EDD912A}" destId="{CB247976-7B90-4A6A-BB99-A92EEACBB17D}" srcOrd="0" destOrd="0" presId="urn:microsoft.com/office/officeart/2005/8/layout/default"/>
    <dgm:cxn modelId="{C7156EB6-231E-4719-8F59-B7BEB7659339}" srcId="{826E7610-52C7-4BD3-A30C-4F4020686C1D}" destId="{03823112-6636-4A9D-ACB1-D9C1444AFC81}" srcOrd="0" destOrd="0" parTransId="{40451CE3-D8EC-4196-91EB-DB9D57F6BC00}" sibTransId="{D3E3E521-FF28-46B1-B687-4062CD01244A}"/>
    <dgm:cxn modelId="{FFCE0ABA-710B-4D89-B8DA-43D8785FBDF3}" type="presOf" srcId="{391EDB9D-F48E-4B21-8149-90284D4320BF}" destId="{EBF35A6D-91F3-4DC1-BFA4-EBF632EA7258}" srcOrd="0" destOrd="0" presId="urn:microsoft.com/office/officeart/2005/8/layout/default"/>
    <dgm:cxn modelId="{4F84DDC3-0590-4B40-8441-B16B54BB987A}" type="presOf" srcId="{68BF78D9-45F2-4A28-9962-8857CBD7E31C}" destId="{03CED39D-CD45-4CA3-AA5C-922C9AC6F4FE}" srcOrd="0" destOrd="0" presId="urn:microsoft.com/office/officeart/2005/8/layout/default"/>
    <dgm:cxn modelId="{F5861DC5-C660-43F7-82FB-FA1AB2D2C83F}" type="presOf" srcId="{03823112-6636-4A9D-ACB1-D9C1444AFC81}" destId="{A48A09D2-A621-4AF5-9909-4A379D9992AB}" srcOrd="0" destOrd="0" presId="urn:microsoft.com/office/officeart/2005/8/layout/default"/>
    <dgm:cxn modelId="{6C359CC9-E04D-49AF-A6C9-CEAEF1462CFB}" srcId="{826E7610-52C7-4BD3-A30C-4F4020686C1D}" destId="{68BF78D9-45F2-4A28-9962-8857CBD7E31C}" srcOrd="10" destOrd="0" parTransId="{19A6115C-91CF-4263-8F4E-18CEFABF69AA}" sibTransId="{A10F36BE-FD97-4034-A419-E7537FB35260}"/>
    <dgm:cxn modelId="{9710AED0-E0D6-42FF-A09F-00B6D5431966}" srcId="{826E7610-52C7-4BD3-A30C-4F4020686C1D}" destId="{DDC5C8CF-9BA7-4194-A3A3-23D2E4D10C7C}" srcOrd="6" destOrd="0" parTransId="{9DCE7D5B-7906-4B58-9EFF-7B835D446120}" sibTransId="{97DF259C-EFFE-494A-8FB3-B386FD9AC036}"/>
    <dgm:cxn modelId="{DD70D0E6-911F-4297-8689-927BC7227400}" type="presOf" srcId="{AA9CDC13-AA50-4336-9446-52B0AD3F264B}" destId="{44C7D6A1-7409-40F9-89E6-04F935E46E59}" srcOrd="0" destOrd="0" presId="urn:microsoft.com/office/officeart/2005/8/layout/default"/>
    <dgm:cxn modelId="{357527F4-9EF1-40A3-A46C-48AE98ED06FC}" srcId="{826E7610-52C7-4BD3-A30C-4F4020686C1D}" destId="{391EDB9D-F48E-4B21-8149-90284D4320BF}" srcOrd="8" destOrd="0" parTransId="{49152B14-4E45-4E29-824C-0D6F03549092}" sibTransId="{417E7508-4597-47EC-90D0-D21F90331879}"/>
    <dgm:cxn modelId="{168472F2-A296-4993-B91B-542659BA4F2C}" type="presParOf" srcId="{D175C15F-C6F1-4A47-976D-43108E657CA9}" destId="{A48A09D2-A621-4AF5-9909-4A379D9992AB}" srcOrd="0" destOrd="0" presId="urn:microsoft.com/office/officeart/2005/8/layout/default"/>
    <dgm:cxn modelId="{B69252EC-BAF8-41CD-86ED-5420141410CF}" type="presParOf" srcId="{D175C15F-C6F1-4A47-976D-43108E657CA9}" destId="{A74861C1-0BAF-4B4F-A13F-D3E62C332F12}" srcOrd="1" destOrd="0" presId="urn:microsoft.com/office/officeart/2005/8/layout/default"/>
    <dgm:cxn modelId="{FF106B5E-E548-4564-8352-C551867EA0F9}" type="presParOf" srcId="{D175C15F-C6F1-4A47-976D-43108E657CA9}" destId="{2CD53F4C-5BD5-4A6F-B1B1-B919216507F1}" srcOrd="2" destOrd="0" presId="urn:microsoft.com/office/officeart/2005/8/layout/default"/>
    <dgm:cxn modelId="{97ED7DDB-7B60-44D8-AC20-30BF4AF505AD}" type="presParOf" srcId="{D175C15F-C6F1-4A47-976D-43108E657CA9}" destId="{738D0959-F542-4D2C-AC7D-71F71FC2C229}" srcOrd="3" destOrd="0" presId="urn:microsoft.com/office/officeart/2005/8/layout/default"/>
    <dgm:cxn modelId="{1E5E0FF1-7AFC-4DF8-91A2-8CD1298B91BB}" type="presParOf" srcId="{D175C15F-C6F1-4A47-976D-43108E657CA9}" destId="{CB247976-7B90-4A6A-BB99-A92EEACBB17D}" srcOrd="4" destOrd="0" presId="urn:microsoft.com/office/officeart/2005/8/layout/default"/>
    <dgm:cxn modelId="{71D247B9-35CF-45C3-AAEB-DD0B65D05382}" type="presParOf" srcId="{D175C15F-C6F1-4A47-976D-43108E657CA9}" destId="{7D704BA5-5BA5-444E-95C7-939371C35784}" srcOrd="5" destOrd="0" presId="urn:microsoft.com/office/officeart/2005/8/layout/default"/>
    <dgm:cxn modelId="{D239594A-532B-471A-86A3-B3F1B91E20BF}" type="presParOf" srcId="{D175C15F-C6F1-4A47-976D-43108E657CA9}" destId="{3DA04A43-3A41-4D62-A884-BB76F4EBA874}" srcOrd="6" destOrd="0" presId="urn:microsoft.com/office/officeart/2005/8/layout/default"/>
    <dgm:cxn modelId="{EE9184CB-7603-44FF-BF52-0EA728EAC279}" type="presParOf" srcId="{D175C15F-C6F1-4A47-976D-43108E657CA9}" destId="{66A46553-1F60-45A7-805A-181F7E251F8F}" srcOrd="7" destOrd="0" presId="urn:microsoft.com/office/officeart/2005/8/layout/default"/>
    <dgm:cxn modelId="{41B41843-F99B-4953-908A-CFCA16E24549}" type="presParOf" srcId="{D175C15F-C6F1-4A47-976D-43108E657CA9}" destId="{3F57D47E-6586-4DFC-9C01-2ACF3F55CFE6}" srcOrd="8" destOrd="0" presId="urn:microsoft.com/office/officeart/2005/8/layout/default"/>
    <dgm:cxn modelId="{5FDE6942-5FB1-4A60-9B8F-A851DA05F9DE}" type="presParOf" srcId="{D175C15F-C6F1-4A47-976D-43108E657CA9}" destId="{70088139-5C85-4BF2-923A-7D79CF3C6714}" srcOrd="9" destOrd="0" presId="urn:microsoft.com/office/officeart/2005/8/layout/default"/>
    <dgm:cxn modelId="{F1417FF4-65F1-4721-BC4D-1B9265A5AE1C}" type="presParOf" srcId="{D175C15F-C6F1-4A47-976D-43108E657CA9}" destId="{64281789-1650-4C52-8317-CC00D711FF88}" srcOrd="10" destOrd="0" presId="urn:microsoft.com/office/officeart/2005/8/layout/default"/>
    <dgm:cxn modelId="{2E581212-D61C-4930-8A50-C0E44510A5DC}" type="presParOf" srcId="{D175C15F-C6F1-4A47-976D-43108E657CA9}" destId="{E8B364DF-ED4B-45E7-ADDE-F65E3E060D76}" srcOrd="11" destOrd="0" presId="urn:microsoft.com/office/officeart/2005/8/layout/default"/>
    <dgm:cxn modelId="{8B3C5284-23E0-48DC-B6B3-D0335E53C8CF}" type="presParOf" srcId="{D175C15F-C6F1-4A47-976D-43108E657CA9}" destId="{008DD6AD-EC3D-4749-8F31-95ABA81E402F}" srcOrd="12" destOrd="0" presId="urn:microsoft.com/office/officeart/2005/8/layout/default"/>
    <dgm:cxn modelId="{E4BC61F4-53B2-433C-9E3B-57E6701C0355}" type="presParOf" srcId="{D175C15F-C6F1-4A47-976D-43108E657CA9}" destId="{C86EB4E2-77A4-4FBA-A286-9B4C00218DF2}" srcOrd="13" destOrd="0" presId="urn:microsoft.com/office/officeart/2005/8/layout/default"/>
    <dgm:cxn modelId="{16390746-8C26-4158-8E42-CEDCAB5B6C9E}" type="presParOf" srcId="{D175C15F-C6F1-4A47-976D-43108E657CA9}" destId="{44C7D6A1-7409-40F9-89E6-04F935E46E59}" srcOrd="14" destOrd="0" presId="urn:microsoft.com/office/officeart/2005/8/layout/default"/>
    <dgm:cxn modelId="{7B92406F-B5AD-4086-9841-0FE11FB857FA}" type="presParOf" srcId="{D175C15F-C6F1-4A47-976D-43108E657CA9}" destId="{54BC55E3-F0CB-4B1F-8D6C-CAF58CB9BED9}" srcOrd="15" destOrd="0" presId="urn:microsoft.com/office/officeart/2005/8/layout/default"/>
    <dgm:cxn modelId="{6E0F3184-9950-453C-A41D-3B4F5140ADFD}" type="presParOf" srcId="{D175C15F-C6F1-4A47-976D-43108E657CA9}" destId="{EBF35A6D-91F3-4DC1-BFA4-EBF632EA7258}" srcOrd="16" destOrd="0" presId="urn:microsoft.com/office/officeart/2005/8/layout/default"/>
    <dgm:cxn modelId="{B8A31670-89B9-4DEE-8FAC-30661BFEE4AB}" type="presParOf" srcId="{D175C15F-C6F1-4A47-976D-43108E657CA9}" destId="{B06E7B17-FCD6-4905-8725-DD190308793F}" srcOrd="17" destOrd="0" presId="urn:microsoft.com/office/officeart/2005/8/layout/default"/>
    <dgm:cxn modelId="{29A4508C-4CD3-49CE-B821-93BDB0FF060F}" type="presParOf" srcId="{D175C15F-C6F1-4A47-976D-43108E657CA9}" destId="{7594B956-3C03-4011-8BB0-6C84B3E7CC3A}" srcOrd="18" destOrd="0" presId="urn:microsoft.com/office/officeart/2005/8/layout/default"/>
    <dgm:cxn modelId="{7C12F7F5-122E-485C-B169-FA6B69DF1451}" type="presParOf" srcId="{D175C15F-C6F1-4A47-976D-43108E657CA9}" destId="{F378C658-A290-4E40-928C-4E9DEF3D2E87}" srcOrd="19" destOrd="0" presId="urn:microsoft.com/office/officeart/2005/8/layout/default"/>
    <dgm:cxn modelId="{53D61A68-50E5-43E0-A7C0-1A3F01FE90DB}" type="presParOf" srcId="{D175C15F-C6F1-4A47-976D-43108E657CA9}" destId="{03CED39D-CD45-4CA3-AA5C-922C9AC6F4FE}" srcOrd="20" destOrd="0" presId="urn:microsoft.com/office/officeart/2005/8/layout/default"/>
    <dgm:cxn modelId="{7D325C68-BBAA-4AD9-B17B-4613624BD260}" type="presParOf" srcId="{D175C15F-C6F1-4A47-976D-43108E657CA9}" destId="{1B8A733F-3E08-4CB0-9F66-AC72278EFDCE}" srcOrd="21" destOrd="0" presId="urn:microsoft.com/office/officeart/2005/8/layout/default"/>
    <dgm:cxn modelId="{5AAA4EAA-1EF5-4A51-841C-88580B09B12B}" type="presParOf" srcId="{D175C15F-C6F1-4A47-976D-43108E657CA9}" destId="{BFE1B8FE-7801-49B3-A008-F4FBA0220883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F6F5D-6572-4F9B-80F6-620732BC237C}">
      <dsp:nvSpPr>
        <dsp:cNvPr id="0" name=""/>
        <dsp:cNvSpPr/>
      </dsp:nvSpPr>
      <dsp:spPr>
        <a:xfrm rot="10800000">
          <a:off x="2138785" y="2095"/>
          <a:ext cx="7550277" cy="948094"/>
        </a:xfrm>
        <a:prstGeom prst="homePlate">
          <a:avLst/>
        </a:prstGeom>
        <a:solidFill>
          <a:srgbClr val="01594B">
            <a:alpha val="6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84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500" kern="1200" dirty="0">
              <a:solidFill>
                <a:schemeClr val="tx1"/>
              </a:solidFill>
              <a:latin typeface="Century Gothic" panose="020B0502020202020204" pitchFamily="34" charset="0"/>
            </a:rPr>
            <a:t>Political rather than clinical focus</a:t>
          </a:r>
        </a:p>
      </dsp:txBody>
      <dsp:txXfrm rot="10800000">
        <a:off x="2375808" y="2095"/>
        <a:ext cx="7313254" cy="948094"/>
      </dsp:txXfrm>
    </dsp:sp>
    <dsp:sp modelId="{04091A0E-B293-4DD1-BD58-A17A6F7DC54F}">
      <dsp:nvSpPr>
        <dsp:cNvPr id="0" name=""/>
        <dsp:cNvSpPr/>
      </dsp:nvSpPr>
      <dsp:spPr>
        <a:xfrm>
          <a:off x="1315943" y="0"/>
          <a:ext cx="948094" cy="94809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80B1A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ACC1CB-0F20-4460-BDA1-E7E76ADC55E8}">
      <dsp:nvSpPr>
        <dsp:cNvPr id="0" name=""/>
        <dsp:cNvSpPr/>
      </dsp:nvSpPr>
      <dsp:spPr>
        <a:xfrm rot="10800000">
          <a:off x="2138785" y="1233203"/>
          <a:ext cx="7550277" cy="948094"/>
        </a:xfrm>
        <a:prstGeom prst="homePlate">
          <a:avLst/>
        </a:prstGeom>
        <a:solidFill>
          <a:srgbClr val="A5A5A5">
            <a:alpha val="74902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84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500" kern="1200" dirty="0">
              <a:solidFill>
                <a:schemeClr val="tx1"/>
              </a:solidFill>
              <a:latin typeface="Century Gothic" panose="020B0502020202020204" pitchFamily="34" charset="0"/>
            </a:rPr>
            <a:t>Culturally grounded, views healing as the restoration of identity</a:t>
          </a:r>
        </a:p>
      </dsp:txBody>
      <dsp:txXfrm rot="10800000">
        <a:off x="2375808" y="1233203"/>
        <a:ext cx="7313254" cy="948094"/>
      </dsp:txXfrm>
    </dsp:sp>
    <dsp:sp modelId="{143F429A-2B60-47C4-A0E5-0835B4E8A4F1}">
      <dsp:nvSpPr>
        <dsp:cNvPr id="0" name=""/>
        <dsp:cNvSpPr/>
      </dsp:nvSpPr>
      <dsp:spPr>
        <a:xfrm>
          <a:off x="1278246" y="1195498"/>
          <a:ext cx="948094" cy="94809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rgbClr val="A5A5A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0B3B8-9CF0-454B-A553-D17943D589A4}">
      <dsp:nvSpPr>
        <dsp:cNvPr id="0" name=""/>
        <dsp:cNvSpPr/>
      </dsp:nvSpPr>
      <dsp:spPr>
        <a:xfrm rot="10800000">
          <a:off x="2138785" y="2464312"/>
          <a:ext cx="7550277" cy="948094"/>
        </a:xfrm>
        <a:prstGeom prst="homePlate">
          <a:avLst/>
        </a:prstGeom>
        <a:solidFill>
          <a:srgbClr val="005480">
            <a:alpha val="6784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84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  <a:latin typeface="Century Gothic" panose="020B0502020202020204" pitchFamily="34" charset="0"/>
            </a:rPr>
            <a:t>Asset-driven:</a:t>
          </a:r>
          <a:r>
            <a:rPr lang="en-US" sz="2500" kern="1200" baseline="0" dirty="0">
              <a:solidFill>
                <a:schemeClr val="tx1"/>
              </a:solidFill>
              <a:latin typeface="Century Gothic" panose="020B0502020202020204" pitchFamily="34" charset="0"/>
            </a:rPr>
            <a:t> focuses on desired wellbeing rather than suppressing symptoms</a:t>
          </a:r>
          <a:endParaRPr lang="en-US" sz="25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10800000">
        <a:off x="2375808" y="2464312"/>
        <a:ext cx="7313254" cy="948094"/>
      </dsp:txXfrm>
    </dsp:sp>
    <dsp:sp modelId="{32DAD7C3-6426-445B-ADF5-ECC11946A878}">
      <dsp:nvSpPr>
        <dsp:cNvPr id="0" name=""/>
        <dsp:cNvSpPr/>
      </dsp:nvSpPr>
      <dsp:spPr>
        <a:xfrm>
          <a:off x="1325367" y="2446478"/>
          <a:ext cx="948094" cy="94809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0054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F1703D-6667-4B6F-BF78-BD644DA6F3D2}">
      <dsp:nvSpPr>
        <dsp:cNvPr id="0" name=""/>
        <dsp:cNvSpPr/>
      </dsp:nvSpPr>
      <dsp:spPr>
        <a:xfrm rot="10800000">
          <a:off x="2138785" y="3695420"/>
          <a:ext cx="7550277" cy="948094"/>
        </a:xfrm>
        <a:prstGeom prst="homePlate">
          <a:avLst/>
        </a:prstGeom>
        <a:solidFill>
          <a:srgbClr val="80B1A8">
            <a:alpha val="5764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84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500" kern="1200" dirty="0">
              <a:solidFill>
                <a:schemeClr val="tx1"/>
              </a:solidFill>
              <a:latin typeface="Century Gothic" panose="020B0502020202020204" pitchFamily="34" charset="0"/>
            </a:rPr>
            <a:t>Supports providers with their own healing</a:t>
          </a:r>
        </a:p>
      </dsp:txBody>
      <dsp:txXfrm rot="10800000">
        <a:off x="2375808" y="3695420"/>
        <a:ext cx="7313254" cy="948094"/>
      </dsp:txXfrm>
    </dsp:sp>
    <dsp:sp modelId="{4DD3A8C2-5A5D-40A8-9402-1D7C941E8C57}">
      <dsp:nvSpPr>
        <dsp:cNvPr id="0" name=""/>
        <dsp:cNvSpPr/>
      </dsp:nvSpPr>
      <dsp:spPr>
        <a:xfrm>
          <a:off x="1338156" y="3691751"/>
          <a:ext cx="948094" cy="948094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rgbClr val="80B1A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DB308-417F-40BA-8B85-83CB617AC0F9}">
      <dsp:nvSpPr>
        <dsp:cNvPr id="0" name=""/>
        <dsp:cNvSpPr/>
      </dsp:nvSpPr>
      <dsp:spPr>
        <a:xfrm>
          <a:off x="152375" y="0"/>
          <a:ext cx="2506763" cy="2506805"/>
        </a:xfrm>
        <a:prstGeom prst="ellipse">
          <a:avLst/>
        </a:prstGeom>
        <a:solidFill>
          <a:srgbClr val="00548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Circle Processes</a:t>
          </a:r>
        </a:p>
      </dsp:txBody>
      <dsp:txXfrm>
        <a:off x="519482" y="367113"/>
        <a:ext cx="1772549" cy="1772579"/>
      </dsp:txXfrm>
    </dsp:sp>
    <dsp:sp modelId="{08A932D8-93AB-4982-929E-DD69AAF91D30}">
      <dsp:nvSpPr>
        <dsp:cNvPr id="0" name=""/>
        <dsp:cNvSpPr/>
      </dsp:nvSpPr>
      <dsp:spPr>
        <a:xfrm>
          <a:off x="1435878" y="1844532"/>
          <a:ext cx="2506763" cy="2506805"/>
        </a:xfrm>
        <a:prstGeom prst="ellipse">
          <a:avLst/>
        </a:prstGeom>
        <a:solidFill>
          <a:srgbClr val="A5A5A5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Creating Space for Healing</a:t>
          </a:r>
        </a:p>
      </dsp:txBody>
      <dsp:txXfrm>
        <a:off x="1802985" y="2211645"/>
        <a:ext cx="1772549" cy="1772579"/>
      </dsp:txXfrm>
    </dsp:sp>
    <dsp:sp modelId="{961847C0-51D8-4343-BBEE-DB3F13F1810A}">
      <dsp:nvSpPr>
        <dsp:cNvPr id="0" name=""/>
        <dsp:cNvSpPr/>
      </dsp:nvSpPr>
      <dsp:spPr>
        <a:xfrm>
          <a:off x="2720403" y="0"/>
          <a:ext cx="2506763" cy="2506805"/>
        </a:xfrm>
        <a:prstGeom prst="ellipse">
          <a:avLst/>
        </a:prstGeom>
        <a:solidFill>
          <a:srgbClr val="80B1A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Promoting DEI in Policy &amp; Practice</a:t>
          </a:r>
        </a:p>
      </dsp:txBody>
      <dsp:txXfrm>
        <a:off x="3087510" y="367113"/>
        <a:ext cx="1772549" cy="1772579"/>
      </dsp:txXfrm>
    </dsp:sp>
    <dsp:sp modelId="{42166678-2820-470B-863E-98AE0324F21B}">
      <dsp:nvSpPr>
        <dsp:cNvPr id="0" name=""/>
        <dsp:cNvSpPr/>
      </dsp:nvSpPr>
      <dsp:spPr>
        <a:xfrm>
          <a:off x="4003907" y="1844532"/>
          <a:ext cx="2506763" cy="2506805"/>
        </a:xfrm>
        <a:prstGeom prst="ellipse">
          <a:avLst/>
        </a:prstGeom>
        <a:solidFill>
          <a:srgbClr val="01594B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Naming &amp; Addressing Challenges</a:t>
          </a:r>
        </a:p>
      </dsp:txBody>
      <dsp:txXfrm>
        <a:off x="4371014" y="2211645"/>
        <a:ext cx="1772549" cy="1772579"/>
      </dsp:txXfrm>
    </dsp:sp>
    <dsp:sp modelId="{B50AFBB9-368B-4F9C-9C9F-13A807D8FB44}">
      <dsp:nvSpPr>
        <dsp:cNvPr id="0" name=""/>
        <dsp:cNvSpPr/>
      </dsp:nvSpPr>
      <dsp:spPr>
        <a:xfrm>
          <a:off x="5288432" y="0"/>
          <a:ext cx="2506763" cy="2506805"/>
        </a:xfrm>
        <a:prstGeom prst="ellipse">
          <a:avLst/>
        </a:prstGeom>
        <a:solidFill>
          <a:srgbClr val="005480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Valuing Lived Experiences </a:t>
          </a:r>
        </a:p>
      </dsp:txBody>
      <dsp:txXfrm>
        <a:off x="5655539" y="367113"/>
        <a:ext cx="1772549" cy="1772579"/>
      </dsp:txXfrm>
    </dsp:sp>
    <dsp:sp modelId="{3CA66BD6-484F-4F1E-B9DB-B9E6F86D4D96}">
      <dsp:nvSpPr>
        <dsp:cNvPr id="0" name=""/>
        <dsp:cNvSpPr/>
      </dsp:nvSpPr>
      <dsp:spPr>
        <a:xfrm>
          <a:off x="6571936" y="1844532"/>
          <a:ext cx="2506763" cy="2506805"/>
        </a:xfrm>
        <a:prstGeom prst="ellipse">
          <a:avLst/>
        </a:prstGeom>
        <a:solidFill>
          <a:schemeClr val="bg2">
            <a:lumMod val="75000"/>
            <a:alpha val="4980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Naming Goals &amp; Steps Forward</a:t>
          </a:r>
        </a:p>
      </dsp:txBody>
      <dsp:txXfrm>
        <a:off x="6939043" y="2211645"/>
        <a:ext cx="1772549" cy="1772579"/>
      </dsp:txXfrm>
    </dsp:sp>
    <dsp:sp modelId="{05191F09-443C-4A7D-8370-1237A39F45CC}">
      <dsp:nvSpPr>
        <dsp:cNvPr id="0" name=""/>
        <dsp:cNvSpPr/>
      </dsp:nvSpPr>
      <dsp:spPr>
        <a:xfrm>
          <a:off x="7856461" y="0"/>
          <a:ext cx="2506763" cy="2506805"/>
        </a:xfrm>
        <a:prstGeom prst="ellipse">
          <a:avLst/>
        </a:prstGeom>
        <a:solidFill>
          <a:srgbClr val="80B1A8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Novel Staff Support Models</a:t>
          </a:r>
        </a:p>
      </dsp:txBody>
      <dsp:txXfrm>
        <a:off x="8223568" y="367113"/>
        <a:ext cx="1772549" cy="1772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A09D2-A621-4AF5-9909-4A379D9992AB}">
      <dsp:nvSpPr>
        <dsp:cNvPr id="0" name=""/>
        <dsp:cNvSpPr/>
      </dsp:nvSpPr>
      <dsp:spPr>
        <a:xfrm>
          <a:off x="2692" y="176994"/>
          <a:ext cx="2136094" cy="1281656"/>
        </a:xfrm>
        <a:prstGeom prst="rect">
          <a:avLst/>
        </a:prstGeom>
        <a:solidFill>
          <a:srgbClr val="80B1A8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Morning Meeting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692" y="176994"/>
        <a:ext cx="2136094" cy="1281656"/>
      </dsp:txXfrm>
    </dsp:sp>
    <dsp:sp modelId="{2CD53F4C-5BD5-4A6F-B1B1-B919216507F1}">
      <dsp:nvSpPr>
        <dsp:cNvPr id="0" name=""/>
        <dsp:cNvSpPr/>
      </dsp:nvSpPr>
      <dsp:spPr>
        <a:xfrm>
          <a:off x="2352396" y="176994"/>
          <a:ext cx="2136094" cy="1281656"/>
        </a:xfrm>
        <a:prstGeom prst="rect">
          <a:avLst/>
        </a:prstGeom>
        <a:solidFill>
          <a:srgbClr val="E8E8E8">
            <a:alpha val="8636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Afternoon Huddle</a:t>
          </a:r>
        </a:p>
      </dsp:txBody>
      <dsp:txXfrm>
        <a:off x="2352396" y="176994"/>
        <a:ext cx="2136094" cy="1281656"/>
      </dsp:txXfrm>
    </dsp:sp>
    <dsp:sp modelId="{CB247976-7B90-4A6A-BB99-A92EEACBB17D}">
      <dsp:nvSpPr>
        <dsp:cNvPr id="0" name=""/>
        <dsp:cNvSpPr/>
      </dsp:nvSpPr>
      <dsp:spPr>
        <a:xfrm>
          <a:off x="4702100" y="176994"/>
          <a:ext cx="2136094" cy="1281656"/>
        </a:xfrm>
        <a:prstGeom prst="rect">
          <a:avLst/>
        </a:prstGeom>
        <a:solidFill>
          <a:srgbClr val="E2E9F6">
            <a:alpha val="8272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Shared Caseload Models</a:t>
          </a:r>
        </a:p>
      </dsp:txBody>
      <dsp:txXfrm>
        <a:off x="4702100" y="176994"/>
        <a:ext cx="2136094" cy="1281656"/>
      </dsp:txXfrm>
    </dsp:sp>
    <dsp:sp modelId="{3DA04A43-3A41-4D62-A884-BB76F4EBA874}">
      <dsp:nvSpPr>
        <dsp:cNvPr id="0" name=""/>
        <dsp:cNvSpPr/>
      </dsp:nvSpPr>
      <dsp:spPr>
        <a:xfrm>
          <a:off x="7051804" y="176994"/>
          <a:ext cx="2136094" cy="1281656"/>
        </a:xfrm>
        <a:prstGeom prst="rect">
          <a:avLst/>
        </a:prstGeom>
        <a:solidFill>
          <a:srgbClr val="8FAADC">
            <a:alpha val="79091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Team Approaches &amp; Cross Training</a:t>
          </a:r>
        </a:p>
      </dsp:txBody>
      <dsp:txXfrm>
        <a:off x="7051804" y="176994"/>
        <a:ext cx="2136094" cy="1281656"/>
      </dsp:txXfrm>
    </dsp:sp>
    <dsp:sp modelId="{3F57D47E-6586-4DFC-9C01-2ACF3F55CFE6}">
      <dsp:nvSpPr>
        <dsp:cNvPr id="0" name=""/>
        <dsp:cNvSpPr/>
      </dsp:nvSpPr>
      <dsp:spPr>
        <a:xfrm>
          <a:off x="2692" y="1672260"/>
          <a:ext cx="2136094" cy="1281656"/>
        </a:xfrm>
        <a:prstGeom prst="rect">
          <a:avLst/>
        </a:prstGeom>
        <a:solidFill>
          <a:srgbClr val="005480">
            <a:alpha val="75455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Training and Continuing Ed</a:t>
          </a:r>
        </a:p>
      </dsp:txBody>
      <dsp:txXfrm>
        <a:off x="2692" y="1672260"/>
        <a:ext cx="2136094" cy="1281656"/>
      </dsp:txXfrm>
    </dsp:sp>
    <dsp:sp modelId="{64281789-1650-4C52-8317-CC00D711FF88}">
      <dsp:nvSpPr>
        <dsp:cNvPr id="0" name=""/>
        <dsp:cNvSpPr/>
      </dsp:nvSpPr>
      <dsp:spPr>
        <a:xfrm>
          <a:off x="2352396" y="1672260"/>
          <a:ext cx="2136094" cy="1281656"/>
        </a:xfrm>
        <a:prstGeom prst="rect">
          <a:avLst/>
        </a:prstGeom>
        <a:solidFill>
          <a:srgbClr val="D7EEF3">
            <a:alpha val="71818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Sabbaticals</a:t>
          </a:r>
        </a:p>
      </dsp:txBody>
      <dsp:txXfrm>
        <a:off x="2352396" y="1672260"/>
        <a:ext cx="2136094" cy="1281656"/>
      </dsp:txXfrm>
    </dsp:sp>
    <dsp:sp modelId="{008DD6AD-EC3D-4749-8F31-95ABA81E402F}">
      <dsp:nvSpPr>
        <dsp:cNvPr id="0" name=""/>
        <dsp:cNvSpPr/>
      </dsp:nvSpPr>
      <dsp:spPr>
        <a:xfrm>
          <a:off x="4702100" y="1672260"/>
          <a:ext cx="2136094" cy="1281656"/>
        </a:xfrm>
        <a:prstGeom prst="rect">
          <a:avLst/>
        </a:prstGeom>
        <a:solidFill>
          <a:srgbClr val="ECF4F2">
            <a:alpha val="68182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Regular Community Meetings</a:t>
          </a:r>
        </a:p>
      </dsp:txBody>
      <dsp:txXfrm>
        <a:off x="4702100" y="1672260"/>
        <a:ext cx="2136094" cy="1281656"/>
      </dsp:txXfrm>
    </dsp:sp>
    <dsp:sp modelId="{44C7D6A1-7409-40F9-89E6-04F935E46E59}">
      <dsp:nvSpPr>
        <dsp:cNvPr id="0" name=""/>
        <dsp:cNvSpPr/>
      </dsp:nvSpPr>
      <dsp:spPr>
        <a:xfrm>
          <a:off x="7051804" y="1672260"/>
          <a:ext cx="2136094" cy="1281656"/>
        </a:xfrm>
        <a:prstGeom prst="rect">
          <a:avLst/>
        </a:prstGeom>
        <a:solidFill>
          <a:schemeClr val="bg2">
            <a:lumMod val="75000"/>
            <a:alpha val="64545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Staff Workgroups</a:t>
          </a:r>
        </a:p>
      </dsp:txBody>
      <dsp:txXfrm>
        <a:off x="7051804" y="1672260"/>
        <a:ext cx="2136094" cy="1281656"/>
      </dsp:txXfrm>
    </dsp:sp>
    <dsp:sp modelId="{EBF35A6D-91F3-4DC1-BFA4-EBF632EA7258}">
      <dsp:nvSpPr>
        <dsp:cNvPr id="0" name=""/>
        <dsp:cNvSpPr/>
      </dsp:nvSpPr>
      <dsp:spPr>
        <a:xfrm>
          <a:off x="2692" y="3167526"/>
          <a:ext cx="2136094" cy="1281656"/>
        </a:xfrm>
        <a:prstGeom prst="rect">
          <a:avLst/>
        </a:prstGeom>
        <a:solidFill>
          <a:srgbClr val="80B1A8">
            <a:alpha val="60909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Mindfulness Practices</a:t>
          </a:r>
        </a:p>
      </dsp:txBody>
      <dsp:txXfrm>
        <a:off x="2692" y="3167526"/>
        <a:ext cx="2136094" cy="1281656"/>
      </dsp:txXfrm>
    </dsp:sp>
    <dsp:sp modelId="{7594B956-3C03-4011-8BB0-6C84B3E7CC3A}">
      <dsp:nvSpPr>
        <dsp:cNvPr id="0" name=""/>
        <dsp:cNvSpPr/>
      </dsp:nvSpPr>
      <dsp:spPr>
        <a:xfrm>
          <a:off x="2352396" y="3167526"/>
          <a:ext cx="2136094" cy="1281656"/>
        </a:xfrm>
        <a:prstGeom prst="rect">
          <a:avLst/>
        </a:prstGeom>
        <a:solidFill>
          <a:srgbClr val="005480">
            <a:alpha val="5727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Collective Action</a:t>
          </a:r>
        </a:p>
      </dsp:txBody>
      <dsp:txXfrm>
        <a:off x="2352396" y="3167526"/>
        <a:ext cx="2136094" cy="1281656"/>
      </dsp:txXfrm>
    </dsp:sp>
    <dsp:sp modelId="{03CED39D-CD45-4CA3-AA5C-922C9AC6F4FE}">
      <dsp:nvSpPr>
        <dsp:cNvPr id="0" name=""/>
        <dsp:cNvSpPr/>
      </dsp:nvSpPr>
      <dsp:spPr>
        <a:xfrm>
          <a:off x="4702100" y="3167526"/>
          <a:ext cx="2136094" cy="1281656"/>
        </a:xfrm>
        <a:prstGeom prst="rect">
          <a:avLst/>
        </a:prstGeom>
        <a:solidFill>
          <a:srgbClr val="ECF4F2">
            <a:alpha val="5363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Reflective Practices &amp; Groups</a:t>
          </a:r>
        </a:p>
      </dsp:txBody>
      <dsp:txXfrm>
        <a:off x="4702100" y="3167526"/>
        <a:ext cx="2136094" cy="1281656"/>
      </dsp:txXfrm>
    </dsp:sp>
    <dsp:sp modelId="{BFE1B8FE-7801-49B3-A008-F4FBA0220883}">
      <dsp:nvSpPr>
        <dsp:cNvPr id="0" name=""/>
        <dsp:cNvSpPr/>
      </dsp:nvSpPr>
      <dsp:spPr>
        <a:xfrm>
          <a:off x="7051804" y="3167526"/>
          <a:ext cx="2136094" cy="1281656"/>
        </a:xfrm>
        <a:prstGeom prst="rect">
          <a:avLst/>
        </a:prstGeom>
        <a:solidFill>
          <a:schemeClr val="bg2">
            <a:lumMod val="5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  <a:latin typeface="Century Gothic" panose="020B0502020202020204" pitchFamily="34" charset="0"/>
            </a:rPr>
            <a:t>Trauma-Informed Communication</a:t>
          </a:r>
        </a:p>
      </dsp:txBody>
      <dsp:txXfrm>
        <a:off x="7051804" y="3167526"/>
        <a:ext cx="2136094" cy="1281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2E05A-03FE-4961-8C52-8CB9ADBF7EF2}" type="datetimeFigureOut">
              <a:rPr lang="en-US" smtClean="0"/>
              <a:t>5/18/23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0B9E2-630E-4868-9886-43FD9E2B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4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13A6D-5C76-CD43-A75F-E7D8F836D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06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13A6D-5C76-CD43-A75F-E7D8F836D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29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13A6D-5C76-CD43-A75F-E7D8F836D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002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13A6D-5C76-CD43-A75F-E7D8F836D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409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13A6D-5C76-CD43-A75F-E7D8F836D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69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13A6D-5C76-CD43-A75F-E7D8F836D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17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13A6D-5C76-CD43-A75F-E7D8F836D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39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E621-4FB9-4AA9-8D24-4AF4B36F9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ED739-FAA5-40F5-AC5D-3258CD87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8C7A0-02EA-44D5-884C-9906C935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2B37-9C94-455A-AECF-3739F2A39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F162E-6CC6-4889-AF3A-474F2E5B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2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3F803-EE32-446A-A3F8-3AD9BB995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EFC1A-F4FF-4509-BD49-EFB1EA6ED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59506-E37C-4601-AC6C-0DACD11A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ECB73-8BD3-4436-9826-F4A33B322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DB32D-B03F-4F55-9393-1D52D5B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3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3B19A-9E55-4A2D-872B-C2A86A16B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EEA3C-5CD1-443E-B12E-0DDAA8A0A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5566-35B3-4943-BB8A-230B8D03F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456B8-F906-4E9B-8CA0-CD210321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817F2-353C-4A30-B9DE-0FAE1F457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7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76CFC-BE82-4D73-9000-6134B228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449C-B813-4A47-8D56-68FD9E581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F067B-C306-4213-BC67-578DEEF5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1BB5E-3C0F-4A79-8905-488CC33D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FDE4-41A5-4FD6-811F-DC76756C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0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69B1-F148-4F3D-8BBF-1D2CD30A5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B203E-AAD2-498E-AAFC-9C55884BB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A20BE-E993-4F4A-8639-CD5DE250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6B59B-7503-44E1-B444-AD792958D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0D338-09C1-41D6-B14F-05BCDA9E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0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AD93-295F-4079-8E1F-3AEF188B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53ADB-E922-4A47-9CFD-99BDB9FF0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8453C-AB31-41F7-99F1-FC229BFBB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6E507-BC12-4795-A2DF-D28F1D50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4C952-F85C-4F77-8838-354F7C5C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B18B17-19F6-4947-93C4-7F5389A9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4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3F8D0-F4C2-43C6-9489-406CD4508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2CF51-ECE9-44C2-B37C-DA4EB8FC7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3468B-82B3-4F86-AC06-CEA49AE68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0FBE8-AF7C-44CE-8DAD-BB4E039C8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BE57F-4CCB-4A08-B514-EC8DF8490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1E53B3-C2BE-4E54-A8F9-E9B920DB2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4C439F-0A44-40AB-95C7-8740F29A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41957A-3B29-4BA6-8143-CF9C5815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1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8673-C029-42C6-8A28-DFF44715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16E0-974D-43D6-84D6-6A4BF1D9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1D6AB-4A4A-4514-B50E-6A4F3682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F1579-D0DC-4CC1-AD3C-AD6DCAD8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7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8F5756-84ED-4595-9CB6-65DD4FEE5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916092-0EB0-4858-BD5E-FF0BA05B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694CC-8C09-4DC3-A6EB-AF931099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7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1C55-1D9E-487B-B0A6-1EB4E34C9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2FA34-5582-4B2E-BE0C-53C4B624F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F7070-A107-4BCB-9951-9920EB889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27035-F969-4993-B17B-4DEC9E0B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CB9A7-5546-4131-AC26-F04B748B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3CDFA-86F5-4DC9-8673-6A27AB3A0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8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E614C-4A01-470D-AD5C-1451C3AA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658257-26A0-4AAA-8EBA-A1B33E020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BB5F8-9049-4C46-AC29-0DBF70FD5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72819-087F-48A5-B3AD-424F8561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0654C-C042-483B-9BD3-3E4D3B7D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9177D-2DCA-429D-AD84-2909B0DE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7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C0B960-82C0-478F-994A-00D84070A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FF6E9-5E61-4C31-8081-D0A8146D0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99AD0-52FD-42E3-B7D6-F98D4067B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1E7A-5E1B-44FF-8DC5-B7B371529698}" type="datetimeFigureOut">
              <a:rPr lang="en-US" smtClean="0"/>
              <a:t>5/18/23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6FF99-0658-4B60-89B7-849C5F1C5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A31BE-0C3D-4043-97A2-A7E092B3C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BD68-FD5F-47E0-AB2D-5555EDBA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hyperlink" Target="https://ginwright.medium.com/the-future-of-healing-shifting-from-trauma-informed-care-to-healing-centered-engagement-634f557ce69c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https://cssp.org/wp-content/uploads/2021/05/Crosswalk-Youth-Thrive-and-Healing-Centered-Engagement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55C98E-A499-6F49-B6A4-278312EE7BAC}"/>
              </a:ext>
            </a:extLst>
          </p:cNvPr>
          <p:cNvSpPr/>
          <p:nvPr/>
        </p:nvSpPr>
        <p:spPr>
          <a:xfrm>
            <a:off x="-42042" y="1231076"/>
            <a:ext cx="12276083" cy="851338"/>
          </a:xfrm>
          <a:prstGeom prst="rect">
            <a:avLst/>
          </a:prstGeom>
          <a:solidFill>
            <a:srgbClr val="80B1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16AC69-9370-1C45-8636-078B2DD8179C}"/>
              </a:ext>
            </a:extLst>
          </p:cNvPr>
          <p:cNvSpPr txBox="1"/>
          <p:nvPr/>
        </p:nvSpPr>
        <p:spPr>
          <a:xfrm>
            <a:off x="2200276" y="3185368"/>
            <a:ext cx="980122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1594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Suicide Prevention Learning Lab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F74F17-B0FB-DB49-A896-67974CB8DE14}"/>
              </a:ext>
            </a:extLst>
          </p:cNvPr>
          <p:cNvSpPr txBox="1"/>
          <p:nvPr/>
        </p:nvSpPr>
        <p:spPr>
          <a:xfrm>
            <a:off x="4320902" y="4199810"/>
            <a:ext cx="555997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1594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May 18, 2023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1594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D6796D-EBAF-6F4E-A074-75F3E4D5C8E8}"/>
              </a:ext>
            </a:extLst>
          </p:cNvPr>
          <p:cNvSpPr/>
          <p:nvPr/>
        </p:nvSpPr>
        <p:spPr>
          <a:xfrm>
            <a:off x="-1" y="6338857"/>
            <a:ext cx="12192001" cy="471346"/>
          </a:xfrm>
          <a:prstGeom prst="rect">
            <a:avLst/>
          </a:prstGeom>
          <a:solidFill>
            <a:srgbClr val="80B1A8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12198C-6950-2441-A2EB-DB15FE3590E9}"/>
              </a:ext>
            </a:extLst>
          </p:cNvPr>
          <p:cNvSpPr/>
          <p:nvPr/>
        </p:nvSpPr>
        <p:spPr>
          <a:xfrm>
            <a:off x="1138083" y="6420641"/>
            <a:ext cx="97297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Research | Training &amp; Technical Assistance | Policy &amp; Advocacy | Consumer Voices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1594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1FEC120-4B8A-474D-B5BE-94E925D0D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712" y="658502"/>
            <a:ext cx="2743200" cy="223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4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2591B9-8B86-40FB-8CB8-28CBA425C543}"/>
              </a:ext>
            </a:extLst>
          </p:cNvPr>
          <p:cNvSpPr/>
          <p:nvPr/>
        </p:nvSpPr>
        <p:spPr>
          <a:xfrm>
            <a:off x="-36787" y="6201320"/>
            <a:ext cx="12265572" cy="471346"/>
          </a:xfrm>
          <a:prstGeom prst="rect">
            <a:avLst/>
          </a:prstGeom>
          <a:solidFill>
            <a:srgbClr val="80B1A8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9FD5E01-BB9A-9541-9008-D5A06D95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F90A-4512-094E-80E7-1219F5F3CCBA}" type="slidenum"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63675E3-7311-D14D-A480-725899BE2BC8}"/>
              </a:ext>
            </a:extLst>
          </p:cNvPr>
          <p:cNvCxnSpPr/>
          <p:nvPr/>
        </p:nvCxnSpPr>
        <p:spPr>
          <a:xfrm>
            <a:off x="213756" y="1270660"/>
            <a:ext cx="11578441" cy="0"/>
          </a:xfrm>
          <a:prstGeom prst="line">
            <a:avLst/>
          </a:prstGeom>
          <a:ln>
            <a:solidFill>
              <a:srgbClr val="0159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0D3AD8D-8854-4B4A-8C4A-0FDE856DB92C}"/>
              </a:ext>
            </a:extLst>
          </p:cNvPr>
          <p:cNvSpPr txBox="1"/>
          <p:nvPr/>
        </p:nvSpPr>
        <p:spPr>
          <a:xfrm>
            <a:off x="1014413" y="514350"/>
            <a:ext cx="9729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594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Healing Centered Engagement</a:t>
            </a:r>
          </a:p>
        </p:txBody>
      </p:sp>
      <p:pic>
        <p:nvPicPr>
          <p:cNvPr id="9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CF3EB-D1E1-4D4E-A2C8-1DC4AC1CC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94" y="6129924"/>
            <a:ext cx="753547" cy="6141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2FE7DB-9B7E-4EED-B766-5EE44F2AD2ED}"/>
              </a:ext>
            </a:extLst>
          </p:cNvPr>
          <p:cNvSpPr txBox="1"/>
          <p:nvPr/>
        </p:nvSpPr>
        <p:spPr>
          <a:xfrm>
            <a:off x="862083" y="1988120"/>
            <a:ext cx="56707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Collective approach removes burden of individually addressing burnout through self care alone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Political approach is a systems view, directly acknowledges systems of oppression that impact our work and communities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E85EBF-0628-4ED3-AF50-AA75F0A13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30" y="1299928"/>
            <a:ext cx="4346187" cy="452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98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2591B9-8B86-40FB-8CB8-28CBA425C543}"/>
              </a:ext>
            </a:extLst>
          </p:cNvPr>
          <p:cNvSpPr/>
          <p:nvPr/>
        </p:nvSpPr>
        <p:spPr>
          <a:xfrm>
            <a:off x="-36787" y="6201320"/>
            <a:ext cx="12265572" cy="471346"/>
          </a:xfrm>
          <a:prstGeom prst="rect">
            <a:avLst/>
          </a:prstGeom>
          <a:solidFill>
            <a:srgbClr val="80B1A8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9FD5E01-BB9A-9541-9008-D5A06D95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F90A-4512-094E-80E7-1219F5F3CCBA}" type="slidenum"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63675E3-7311-D14D-A480-725899BE2BC8}"/>
              </a:ext>
            </a:extLst>
          </p:cNvPr>
          <p:cNvCxnSpPr/>
          <p:nvPr/>
        </p:nvCxnSpPr>
        <p:spPr>
          <a:xfrm>
            <a:off x="213756" y="1270660"/>
            <a:ext cx="11578441" cy="0"/>
          </a:xfrm>
          <a:prstGeom prst="line">
            <a:avLst/>
          </a:prstGeom>
          <a:ln>
            <a:solidFill>
              <a:srgbClr val="0159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0D3AD8D-8854-4B4A-8C4A-0FDE856DB92C}"/>
              </a:ext>
            </a:extLst>
          </p:cNvPr>
          <p:cNvSpPr txBox="1"/>
          <p:nvPr/>
        </p:nvSpPr>
        <p:spPr>
          <a:xfrm>
            <a:off x="1138082" y="511736"/>
            <a:ext cx="9729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594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Healing Centered Engagement</a:t>
            </a:r>
          </a:p>
        </p:txBody>
      </p:sp>
      <p:pic>
        <p:nvPicPr>
          <p:cNvPr id="9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CF3EB-D1E1-4D4E-A2C8-1DC4AC1CC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94" y="6129924"/>
            <a:ext cx="753547" cy="614138"/>
          </a:xfrm>
          <a:prstGeom prst="rect">
            <a:avLst/>
          </a:prstGeom>
        </p:spPr>
      </p:pic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226DB131-7B8F-4594-A640-EC99038EAA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000374"/>
              </p:ext>
            </p:extLst>
          </p:nvPr>
        </p:nvGraphicFramePr>
        <p:xfrm>
          <a:off x="326076" y="1377487"/>
          <a:ext cx="11353800" cy="4645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784E6BF-CE09-3B88-AE0E-B41ED9A4F780}"/>
              </a:ext>
            </a:extLst>
          </p:cNvPr>
          <p:cNvSpPr txBox="1"/>
          <p:nvPr/>
        </p:nvSpPr>
        <p:spPr>
          <a:xfrm>
            <a:off x="1412240" y="6175383"/>
            <a:ext cx="963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>
                <a:hlinkClick r:id="rId9"/>
              </a:rPr>
              <a:t>Crosswalk-Youth-Thrive-and-Healing-Centered-Engagement.pdf (cssp.org)</a:t>
            </a:r>
            <a:endParaRPr lang="en-US" sz="1400" dirty="0"/>
          </a:p>
          <a:p>
            <a:r>
              <a:rPr lang="en-US" sz="1400" dirty="0">
                <a:hlinkClick r:id="rId10"/>
              </a:rPr>
              <a:t>The Future of Healing: Shifting From Trauma Informed Care to Healing Centered Engagement | by Shawn </a:t>
            </a:r>
            <a:r>
              <a:rPr lang="en-US" sz="1400" dirty="0" err="1">
                <a:hlinkClick r:id="rId10"/>
              </a:rPr>
              <a:t>Ginwright</a:t>
            </a:r>
            <a:r>
              <a:rPr lang="en-US" sz="1400" dirty="0">
                <a:hlinkClick r:id="rId10"/>
              </a:rPr>
              <a:t> | Medium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199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2591B9-8B86-40FB-8CB8-28CBA425C543}"/>
              </a:ext>
            </a:extLst>
          </p:cNvPr>
          <p:cNvSpPr/>
          <p:nvPr/>
        </p:nvSpPr>
        <p:spPr>
          <a:xfrm>
            <a:off x="-36787" y="6201320"/>
            <a:ext cx="12265572" cy="471346"/>
          </a:xfrm>
          <a:prstGeom prst="rect">
            <a:avLst/>
          </a:prstGeom>
          <a:solidFill>
            <a:srgbClr val="80B1A8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9FD5E01-BB9A-9541-9008-D5A06D95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F90A-4512-094E-80E7-1219F5F3CCBA}" type="slidenum"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63675E3-7311-D14D-A480-725899BE2BC8}"/>
              </a:ext>
            </a:extLst>
          </p:cNvPr>
          <p:cNvCxnSpPr/>
          <p:nvPr/>
        </p:nvCxnSpPr>
        <p:spPr>
          <a:xfrm>
            <a:off x="213756" y="1270660"/>
            <a:ext cx="11578441" cy="0"/>
          </a:xfrm>
          <a:prstGeom prst="line">
            <a:avLst/>
          </a:prstGeom>
          <a:ln>
            <a:solidFill>
              <a:srgbClr val="0159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0D3AD8D-8854-4B4A-8C4A-0FDE856DB92C}"/>
              </a:ext>
            </a:extLst>
          </p:cNvPr>
          <p:cNvSpPr txBox="1"/>
          <p:nvPr/>
        </p:nvSpPr>
        <p:spPr>
          <a:xfrm>
            <a:off x="1014413" y="514350"/>
            <a:ext cx="9729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594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Healing Centered Engagement In Practice</a:t>
            </a:r>
          </a:p>
        </p:txBody>
      </p:sp>
      <p:pic>
        <p:nvPicPr>
          <p:cNvPr id="9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CF3EB-D1E1-4D4E-A2C8-1DC4AC1CC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94" y="6129924"/>
            <a:ext cx="753547" cy="614138"/>
          </a:xfrm>
          <a:prstGeom prst="rect">
            <a:avLst/>
          </a:prstGeom>
        </p:spPr>
      </p:pic>
      <p:graphicFrame>
        <p:nvGraphicFramePr>
          <p:cNvPr id="8" name="Content Placeholder 9">
            <a:extLst>
              <a:ext uri="{FF2B5EF4-FFF2-40B4-BE49-F238E27FC236}">
                <a16:creationId xmlns:a16="http://schemas.microsoft.com/office/drawing/2014/main" id="{C674B768-25FC-4B5D-ABD7-487BD06007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509796"/>
              </p:ext>
            </p:extLst>
          </p:nvPr>
        </p:nvGraphicFramePr>
        <p:xfrm>
          <a:off x="973138" y="148907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8128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2591B9-8B86-40FB-8CB8-28CBA425C543}"/>
              </a:ext>
            </a:extLst>
          </p:cNvPr>
          <p:cNvSpPr/>
          <p:nvPr/>
        </p:nvSpPr>
        <p:spPr>
          <a:xfrm>
            <a:off x="-36787" y="6201320"/>
            <a:ext cx="12265572" cy="471346"/>
          </a:xfrm>
          <a:prstGeom prst="rect">
            <a:avLst/>
          </a:prstGeom>
          <a:solidFill>
            <a:srgbClr val="80B1A8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9FD5E01-BB9A-9541-9008-D5A06D95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F90A-4512-094E-80E7-1219F5F3CCBA}" type="slidenum"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63675E3-7311-D14D-A480-725899BE2BC8}"/>
              </a:ext>
            </a:extLst>
          </p:cNvPr>
          <p:cNvCxnSpPr/>
          <p:nvPr/>
        </p:nvCxnSpPr>
        <p:spPr>
          <a:xfrm>
            <a:off x="213756" y="1270660"/>
            <a:ext cx="11578441" cy="0"/>
          </a:xfrm>
          <a:prstGeom prst="line">
            <a:avLst/>
          </a:prstGeom>
          <a:ln>
            <a:solidFill>
              <a:srgbClr val="0159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0D3AD8D-8854-4B4A-8C4A-0FDE856DB92C}"/>
              </a:ext>
            </a:extLst>
          </p:cNvPr>
          <p:cNvSpPr txBox="1"/>
          <p:nvPr/>
        </p:nvSpPr>
        <p:spPr>
          <a:xfrm>
            <a:off x="1014413" y="514350"/>
            <a:ext cx="9729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1594B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Healing Centered Engagement In Practice</a:t>
            </a:r>
          </a:p>
        </p:txBody>
      </p:sp>
      <p:pic>
        <p:nvPicPr>
          <p:cNvPr id="9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CF3EB-D1E1-4D4E-A2C8-1DC4AC1CC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94" y="6129924"/>
            <a:ext cx="753547" cy="614138"/>
          </a:xfrm>
          <a:prstGeom prst="rect">
            <a:avLst/>
          </a:prstGeom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1ABB5FC-6D1F-431E-AD44-8DF35EBC5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7485915"/>
              </p:ext>
            </p:extLst>
          </p:nvPr>
        </p:nvGraphicFramePr>
        <p:xfrm>
          <a:off x="1325008" y="1387203"/>
          <a:ext cx="9190592" cy="4626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0524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C03FC07-A778-4D0E-9FCA-421B53C9FA9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tretch>
            <a:fillRect/>
          </a:stretch>
        </p:blipFill>
        <p:spPr>
          <a:xfrm>
            <a:off x="6527174" y="1353566"/>
            <a:ext cx="4665270" cy="477023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C2591B9-8B86-40FB-8CB8-28CBA425C543}"/>
              </a:ext>
            </a:extLst>
          </p:cNvPr>
          <p:cNvSpPr/>
          <p:nvPr/>
        </p:nvSpPr>
        <p:spPr>
          <a:xfrm>
            <a:off x="-36787" y="6201320"/>
            <a:ext cx="12265572" cy="471346"/>
          </a:xfrm>
          <a:prstGeom prst="rect">
            <a:avLst/>
          </a:prstGeom>
          <a:solidFill>
            <a:srgbClr val="80B1A8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9FD5E01-BB9A-9541-9008-D5A06D95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F90A-4512-094E-80E7-1219F5F3CCBA}" type="slidenum"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3AD8D-8854-4B4A-8C4A-0FDE856DB92C}"/>
              </a:ext>
            </a:extLst>
          </p:cNvPr>
          <p:cNvSpPr txBox="1"/>
          <p:nvPr/>
        </p:nvSpPr>
        <p:spPr>
          <a:xfrm>
            <a:off x="390891" y="774612"/>
            <a:ext cx="6756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1594B"/>
                </a:solidFill>
                <a:latin typeface="Century Gothic" panose="020B0502020202020204" pitchFamily="34" charset="0"/>
              </a:rPr>
              <a:t>Collectively Holding Space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594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CF3EB-D1E1-4D4E-A2C8-1DC4AC1CC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94" y="6129924"/>
            <a:ext cx="753547" cy="6141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B068E2-8B0F-4E1B-A6B9-3C4E1AA3A0AB}"/>
              </a:ext>
            </a:extLst>
          </p:cNvPr>
          <p:cNvSpPr txBox="1"/>
          <p:nvPr/>
        </p:nvSpPr>
        <p:spPr>
          <a:xfrm>
            <a:off x="596466" y="2149138"/>
            <a:ext cx="54995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entury Gothic" panose="020B0502020202020204" pitchFamily="34" charset="0"/>
              </a:rPr>
              <a:t>Grief circles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entury Gothic" panose="020B0502020202020204" pitchFamily="34" charset="0"/>
              </a:rPr>
              <a:t>Rose garden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entury Gothic" panose="020B0502020202020204" pitchFamily="34" charset="0"/>
              </a:rPr>
              <a:t>Paper tree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entury Gothic" panose="020B0502020202020204" pitchFamily="34" charset="0"/>
              </a:rPr>
              <a:t>Homeless Person’s Memorial Day (Dec 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entury Gothic" panose="020B0502020202020204" pitchFamily="34" charset="0"/>
              </a:rPr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293503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C2591B9-8B86-40FB-8CB8-28CBA425C543}"/>
              </a:ext>
            </a:extLst>
          </p:cNvPr>
          <p:cNvSpPr/>
          <p:nvPr/>
        </p:nvSpPr>
        <p:spPr>
          <a:xfrm>
            <a:off x="-36787" y="6201320"/>
            <a:ext cx="12265572" cy="471346"/>
          </a:xfrm>
          <a:prstGeom prst="rect">
            <a:avLst/>
          </a:prstGeom>
          <a:solidFill>
            <a:srgbClr val="80B1A8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9FD5E01-BB9A-9541-9008-D5A06D95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DF90A-4512-094E-80E7-1219F5F3CCBA}" type="slidenum"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63675E3-7311-D14D-A480-725899BE2BC8}"/>
              </a:ext>
            </a:extLst>
          </p:cNvPr>
          <p:cNvCxnSpPr/>
          <p:nvPr/>
        </p:nvCxnSpPr>
        <p:spPr>
          <a:xfrm>
            <a:off x="213756" y="1270660"/>
            <a:ext cx="11578441" cy="0"/>
          </a:xfrm>
          <a:prstGeom prst="line">
            <a:avLst/>
          </a:prstGeom>
          <a:ln>
            <a:solidFill>
              <a:srgbClr val="0159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0D3AD8D-8854-4B4A-8C4A-0FDE856DB92C}"/>
              </a:ext>
            </a:extLst>
          </p:cNvPr>
          <p:cNvSpPr txBox="1"/>
          <p:nvPr/>
        </p:nvSpPr>
        <p:spPr>
          <a:xfrm>
            <a:off x="1014413" y="514350"/>
            <a:ext cx="9729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1594B"/>
                </a:solidFill>
                <a:latin typeface="Century Gothic" panose="020B0502020202020204" pitchFamily="34" charset="0"/>
              </a:rPr>
              <a:t>Action Plans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594B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CF3EB-D1E1-4D4E-A2C8-1DC4AC1CC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94" y="6129924"/>
            <a:ext cx="753547" cy="614138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4E9F79-AA54-4E2C-AA9D-9B2604141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340"/>
            <a:ext cx="10515600" cy="44932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8000"/>
              </a:lnSpc>
              <a:buNone/>
            </a:pPr>
            <a:r>
              <a:rPr lang="en-US" sz="4000" i="1" dirty="0"/>
              <a:t>What are your takeaways </a:t>
            </a:r>
          </a:p>
          <a:p>
            <a:pPr marL="0" indent="0" algn="ctr">
              <a:lnSpc>
                <a:spcPct val="108000"/>
              </a:lnSpc>
              <a:buNone/>
            </a:pPr>
            <a:r>
              <a:rPr lang="en-US" sz="4000" i="1" dirty="0"/>
              <a:t>and next steps from this session?</a:t>
            </a:r>
            <a:endParaRPr lang="en-US" sz="2400" i="1" dirty="0"/>
          </a:p>
          <a:p>
            <a:pPr marL="0" indent="0" algn="ctr">
              <a:lnSpc>
                <a:spcPct val="108000"/>
              </a:lnSpc>
              <a:buNone/>
            </a:pPr>
            <a:endParaRPr lang="en-US" sz="3200" i="1" dirty="0"/>
          </a:p>
          <a:p>
            <a:pPr marL="742950" indent="-742950">
              <a:lnSpc>
                <a:spcPct val="108000"/>
              </a:lnSpc>
              <a:buFont typeface="+mj-lt"/>
              <a:buAutoNum type="arabicPeriod"/>
            </a:pPr>
            <a:r>
              <a:rPr lang="en-US" sz="4000" dirty="0"/>
              <a:t>Write your ideas and priorities on the worksheet.</a:t>
            </a:r>
          </a:p>
          <a:p>
            <a:pPr marL="742950" indent="-742950">
              <a:lnSpc>
                <a:spcPct val="108000"/>
              </a:lnSpc>
              <a:buFont typeface="+mj-lt"/>
              <a:buAutoNum type="arabicPeriod"/>
            </a:pPr>
            <a:r>
              <a:rPr lang="en-US" sz="4000" dirty="0"/>
              <a:t>Share your plans with a neighbor.</a:t>
            </a:r>
          </a:p>
        </p:txBody>
      </p:sp>
    </p:spTree>
    <p:extLst>
      <p:ext uri="{BB962C8B-B14F-4D97-AF65-F5344CB8AC3E}">
        <p14:creationId xmlns:p14="http://schemas.microsoft.com/office/powerpoint/2010/main" val="1494402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249</Words>
  <Application>Microsoft Macintosh PowerPoint</Application>
  <PresentationFormat>Widescreen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Gleason-Bachman</dc:creator>
  <cp:lastModifiedBy>Lily Catalano</cp:lastModifiedBy>
  <cp:revision>30</cp:revision>
  <dcterms:created xsi:type="dcterms:W3CDTF">2022-05-04T18:58:36Z</dcterms:created>
  <dcterms:modified xsi:type="dcterms:W3CDTF">2023-05-18T10:50:25Z</dcterms:modified>
</cp:coreProperties>
</file>