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ngsana New" panose="02020603050405020304" pitchFamily="18" charset="-34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Slab" pitchFamily="2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9db69cfea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09db69cfea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9db69cfe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09db69cfea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9db69cfea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9db69cfea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9db69cfea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09db69cfea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9db69cfea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09db69cfea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9db69cfea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09db69cfea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9db69cfea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9db69cfea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9db69cfe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09db69cfea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9db69cfe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9db69cfe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3566572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43566572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9db69cfe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9db69cfe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9db69cfea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09db69cfea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09db69cfe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09db69cfea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9db69cfea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09db69cfea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9db69cfea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09db69cfea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570800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rgbClr val="FFFFFF"/>
                </a:solidFill>
                <a:latin typeface="Angsana New"/>
                <a:ea typeface="Angsana New"/>
                <a:cs typeface="Angsana New"/>
                <a:sym typeface="Angsana New"/>
              </a:rPr>
              <a:t>Mental Health Services in Mobile Street Medicine</a:t>
            </a:r>
            <a:r>
              <a:rPr lang="en" sz="4260">
                <a:solidFill>
                  <a:srgbClr val="FFFFFF"/>
                </a:solidFill>
                <a:latin typeface="Angsana New"/>
                <a:ea typeface="Angsana New"/>
                <a:cs typeface="Angsana New"/>
                <a:sym typeface="Angsana New"/>
              </a:rPr>
              <a:t> </a:t>
            </a:r>
            <a:endParaRPr sz="4260">
              <a:solidFill>
                <a:srgbClr val="FFFFFF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00"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763427" y="202820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An Alternative to Policing Homelessness</a:t>
            </a:r>
            <a:endParaRPr sz="2300"/>
          </a:p>
        </p:txBody>
      </p:sp>
      <p:sp>
        <p:nvSpPr>
          <p:cNvPr id="65" name="Google Shape;65;p13"/>
          <p:cNvSpPr txBox="1"/>
          <p:nvPr/>
        </p:nvSpPr>
        <p:spPr>
          <a:xfrm>
            <a:off x="3052000" y="3038250"/>
            <a:ext cx="33369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Emma Tasini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Mental Health Specialist at Healthcare in Action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Registered Associate MFT #135217, Associate PCC #12440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National Healthcare for the Homeless Council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Baltimore, MD May 2023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“Robert”</a:t>
            </a:r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Ct has hx of experiencing homelessness and described “couch surfing” and housing instability since 1990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PHQ-9 score of 17- moderately severe depression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GAD-7 score of 12- moderate anxiety symptoms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388" y="2996225"/>
            <a:ext cx="252412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“Robert” Outcomes</a:t>
            </a:r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Placed in permanent ADA housing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1st patient housed as part of the pilot program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Found a love for volunteering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PHQ-9 of 8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GAD-7 of 6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Reconnected with LGBT Center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Restarted life saving medication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Collecting Data Throughout Treatment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4012925" y="1366625"/>
            <a:ext cx="4743300" cy="32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-Mental Health Intake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-GAD-7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-PHQ-9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-Therapist-client rapport scaling: Outcome Rating Scale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450" y="1789050"/>
            <a:ext cx="2980624" cy="21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Expanding Behavioral Health in a Mobile Setting</a:t>
            </a: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387900" y="2932050"/>
            <a:ext cx="8368200" cy="20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Building relationships with local sheriffs/ police to collaborate and divert calls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Community Organization outreach &amp; in-services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Rapport building, rapport building, and more rapport building. 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Connecting to appropriate services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925" y="1243525"/>
            <a:ext cx="2989200" cy="1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to Implementation</a:t>
            </a:r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763" y="1617438"/>
            <a:ext cx="4820475" cy="26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Barham, P. (1997). Closing the asylum: The mental patient in modern society. Process Press Ltd.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Biography.com Editors. (2021, April 23). Angela Davis. Biography.com. Retrieved April 11, 2023, from https://www.biography.com/activists/angela-davis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Davis, A. Y. (2003). Are Prisons Obsolete? Publishers Group Canada.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Hochman, M. (2022). Healthcare for patients experiencing homelessness. Healthcare In Action. Retrieved April 11, 2023, from https://www.healthcareinaction.org/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John, F. (2016). The man who closed the asylums: Franco Basaglia and the Revolution in Mental Health Care. The Man Who Closed the Asylums: Franco Basaglia and the Revolution in Mental Health Care | Reviews in History. Retrieved April 11, 2023, from https://reviews.history.ac.uk/review/1883#t2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Rafalski, C. (2023). About Us. Home. Retrieved April 11, 2023, from https://www.streetmedicine.org/about-smi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313" y="943074"/>
            <a:ext cx="4893375" cy="30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>
            <a:off x="372725" y="1068450"/>
            <a:ext cx="6459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78500" y="1616425"/>
            <a:ext cx="6161100" cy="25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Rather, positing decarceration as our overarching strategy, we would try to envision a continuum of alternatives to imprisonment-demilitarization of schools, revitalization of education at all levels, a health system that provides free physical and mental care to all, and a justice system based on reparation and reconciliation rather than retribution and vengeance. </a:t>
            </a:r>
            <a:endParaRPr sz="430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00"/>
              <a:t>- Angela Davis, Are Prisons Obsolete (2003)</a:t>
            </a:r>
            <a:endParaRPr sz="4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4" descr="Angela Davis Still Believes America Can Change - The New York Tim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1325" y="416850"/>
            <a:ext cx="1904975" cy="24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2663575" y="2869525"/>
            <a:ext cx="418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234700" y="2571750"/>
            <a:ext cx="63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Street Medicine &amp; Behavioral Health 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87900" y="126874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“Street Medicine includes health and social services developed specifically to address the unique needs and circumstances of the unsheltered homeless delivered directly to them in their own environment”</a:t>
            </a:r>
            <a:endParaRPr/>
          </a:p>
          <a:p>
            <a:pPr marL="274320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- Street Medicine Institute, 2023</a:t>
            </a:r>
            <a:endParaRPr sz="1400"/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t="6323"/>
          <a:stretch/>
        </p:blipFill>
        <p:spPr>
          <a:xfrm>
            <a:off x="2257325" y="2779400"/>
            <a:ext cx="4629350" cy="22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County Context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LA Times Article in April 2023 explained: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“examined more than 100 lethal police encounters throughout the country and found that at least 40% involved a mental health crisis” (Seidman 2023)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“In Los Angeles, police reported a similar figure in 2022: 39% of the people their officers shot were in the midst of a mental health crisis” (Seidman 2023)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Healthcare In Action 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247225" y="1389350"/>
            <a:ext cx="47367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Mission: To improve the lives of people experiencing homelessness through quality holistic care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Vision: That all people experiencing homelessness have access to quality healthcare that addresses their mental and physical health needs. 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250" y="1778400"/>
            <a:ext cx="4160074" cy="23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 Hollywood Pilot Program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410" y="1533850"/>
            <a:ext cx="4368550" cy="32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works?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Concierge- Style 7am-7pm, 7 days/week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15-minute response to page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hour in person- response to patient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Q1 71 patients attended to within the city of West Hollywood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Q2 88 new patients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Partnership with fire department, sherriff’s department, and community organizations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1547" y="321547"/>
            <a:ext cx="1694550" cy="16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" y="3730296"/>
            <a:ext cx="1413175" cy="14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8500" y="3730292"/>
            <a:ext cx="2124378" cy="14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30825" y="3730303"/>
            <a:ext cx="1413175" cy="141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46600" y="3774726"/>
            <a:ext cx="1990150" cy="13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8210" y="3691558"/>
            <a:ext cx="1990150" cy="149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Street Medicine Psychotherapy Look Like?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50" y="1312691"/>
            <a:ext cx="1888575" cy="251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075" y="1144125"/>
            <a:ext cx="1466575" cy="1955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6875" y="2810693"/>
            <a:ext cx="1683237" cy="224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1899" y="862800"/>
            <a:ext cx="1888575" cy="2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3326" y="2431071"/>
            <a:ext cx="1888575" cy="251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01325" y="871199"/>
            <a:ext cx="2910736" cy="170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63247" y="3534592"/>
            <a:ext cx="1888575" cy="141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350" y="3595075"/>
            <a:ext cx="2262300" cy="12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387895" y="3511688"/>
            <a:ext cx="22623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Branches of Mental Health Services</a:t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663200" y="2009675"/>
            <a:ext cx="2230800" cy="122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3415125" y="2009675"/>
            <a:ext cx="2230800" cy="122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/>
          <p:nvPr/>
        </p:nvSpPr>
        <p:spPr>
          <a:xfrm>
            <a:off x="6253450" y="2009675"/>
            <a:ext cx="2230800" cy="122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1040000" y="2400875"/>
            <a:ext cx="1477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OUTREACH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3510225" y="2400875"/>
            <a:ext cx="2127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PSYCHOTHERAPY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6464500" y="2285525"/>
            <a:ext cx="1808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ASSESSMENTS &amp; TRANSITIONS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3309250" y="3476725"/>
            <a:ext cx="3570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BRAINSPOTTING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DBT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ARC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TF-CBT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HARM REDUCTION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Macintosh PowerPoint</Application>
  <PresentationFormat>On-screen Show (16:9)</PresentationFormat>
  <Paragraphs>72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Angsana New</vt:lpstr>
      <vt:lpstr>Roboto Slab</vt:lpstr>
      <vt:lpstr>Arial</vt:lpstr>
      <vt:lpstr>Roboto</vt:lpstr>
      <vt:lpstr>Marina</vt:lpstr>
      <vt:lpstr>Mental Health Services in Mobile Street Medicine  </vt:lpstr>
      <vt:lpstr>PowerPoint Presentation</vt:lpstr>
      <vt:lpstr>Street Medicine &amp; Behavioral Health </vt:lpstr>
      <vt:lpstr>LA County Context</vt:lpstr>
      <vt:lpstr>Healthcare In Action </vt:lpstr>
      <vt:lpstr>West Hollywood Pilot Program</vt:lpstr>
      <vt:lpstr>How it works?</vt:lpstr>
      <vt:lpstr>What Does Street Medicine Psychotherapy Look Like?</vt:lpstr>
      <vt:lpstr>3 Branches of Mental Health Services</vt:lpstr>
      <vt:lpstr>“Robert”</vt:lpstr>
      <vt:lpstr>“Robert” Outcomes</vt:lpstr>
      <vt:lpstr>Collecting Data Throughout Treatment</vt:lpstr>
      <vt:lpstr>Expanding Behavioral Health in a Mobile Setting</vt:lpstr>
      <vt:lpstr>Challenges to Implementation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Services in Mobile Street Medicine  </dc:title>
  <cp:lastModifiedBy>Emma Tasini</cp:lastModifiedBy>
  <cp:revision>1</cp:revision>
  <dcterms:modified xsi:type="dcterms:W3CDTF">2023-05-15T17:52:29Z</dcterms:modified>
</cp:coreProperties>
</file>