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9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43" r:id="rId4"/>
    <p:sldMasterId id="2147483844" r:id="rId5"/>
    <p:sldMasterId id="2147483845" r:id="rId6"/>
    <p:sldMasterId id="214748384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Lst>
  <p:sldSz cy="6858000" cx="9144000"/>
  <p:notesSz cx="6950075" cy="9236075"/>
  <p:embeddedFontLst>
    <p:embeddedFont>
      <p:font typeface="Rubik Light"/>
      <p:regular r:id="rId40"/>
      <p:bold r:id="rId41"/>
      <p:italic r:id="rId42"/>
      <p:boldItalic r:id="rId43"/>
    </p:embeddedFont>
    <p:embeddedFont>
      <p:font typeface="Garamond"/>
      <p:regular r:id="rId44"/>
      <p:bold r:id="rId45"/>
      <p:italic r:id="rId46"/>
      <p:boldItalic r:id="rId47"/>
    </p:embeddedFont>
    <p:embeddedFont>
      <p:font typeface="Public Sans Medium"/>
      <p:regular r:id="rId48"/>
      <p:bold r:id="rId49"/>
      <p:italic r:id="rId50"/>
      <p:boldItalic r:id="rId51"/>
    </p:embeddedFont>
    <p:embeddedFont>
      <p:font typeface="Rubik Black"/>
      <p:bold r:id="rId52"/>
      <p:boldItalic r:id="rId53"/>
    </p:embeddedFont>
    <p:embeddedFont>
      <p:font typeface="Rubik SemiBold"/>
      <p:regular r:id="rId54"/>
      <p:bold r:id="rId55"/>
      <p:italic r:id="rId56"/>
      <p:boldItalic r:id="rId57"/>
    </p:embeddedFont>
    <p:embeddedFont>
      <p:font typeface="Rubik Medium"/>
      <p:regular r:id="rId58"/>
      <p:bold r:id="rId59"/>
      <p:italic r:id="rId60"/>
      <p:boldItalic r:id="rId61"/>
    </p:embeddedFont>
    <p:embeddedFont>
      <p:font typeface="Public Sans Thin"/>
      <p:regular r:id="rId62"/>
      <p:bold r:id="rId63"/>
      <p:italic r:id="rId64"/>
      <p:boldItalic r:id="rId65"/>
    </p:embeddedFont>
    <p:embeddedFont>
      <p:font typeface="Roboto"/>
      <p:regular r:id="rId66"/>
      <p:bold r:id="rId67"/>
      <p:italic r:id="rId68"/>
      <p:boldItalic r:id="rId69"/>
    </p:embeddedFont>
    <p:embeddedFont>
      <p:font typeface="Rubik ExtraBold"/>
      <p:bold r:id="rId70"/>
      <p:boldItalic r:id="rId71"/>
    </p:embeddedFont>
    <p:embeddedFont>
      <p:font typeface="Arial Black"/>
      <p:regular r:id="rId72"/>
    </p:embeddedFont>
    <p:embeddedFont>
      <p:font typeface="Rubik"/>
      <p:regular r:id="rId73"/>
      <p:bold r:id="rId74"/>
      <p:italic r:id="rId75"/>
      <p:boldItalic r:id="rId76"/>
    </p:embeddedFont>
    <p:embeddedFont>
      <p:font typeface="Public Sans Light"/>
      <p:regular r:id="rId77"/>
      <p:bold r:id="rId78"/>
      <p:italic r:id="rId79"/>
      <p:boldItalic r:id="rId80"/>
    </p:embeddedFont>
    <p:embeddedFont>
      <p:font typeface="Merriweather"/>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ubikLight-regular.fntdata"/><Relationship Id="rId84" Type="http://schemas.openxmlformats.org/officeDocument/2006/relationships/font" Target="fonts/Merriweather-boldItalic.fntdata"/><Relationship Id="rId83" Type="http://schemas.openxmlformats.org/officeDocument/2006/relationships/font" Target="fonts/Merriweather-italic.fntdata"/><Relationship Id="rId42" Type="http://schemas.openxmlformats.org/officeDocument/2006/relationships/font" Target="fonts/RubikLight-italic.fntdata"/><Relationship Id="rId41" Type="http://schemas.openxmlformats.org/officeDocument/2006/relationships/font" Target="fonts/RubikLight-bold.fntdata"/><Relationship Id="rId44" Type="http://schemas.openxmlformats.org/officeDocument/2006/relationships/font" Target="fonts/Garamond-regular.fntdata"/><Relationship Id="rId43" Type="http://schemas.openxmlformats.org/officeDocument/2006/relationships/font" Target="fonts/RubikLight-boldItalic.fntdata"/><Relationship Id="rId46" Type="http://schemas.openxmlformats.org/officeDocument/2006/relationships/font" Target="fonts/Garamond-italic.fntdata"/><Relationship Id="rId45" Type="http://schemas.openxmlformats.org/officeDocument/2006/relationships/font" Target="fonts/Garamond-bold.fntdata"/><Relationship Id="rId80" Type="http://schemas.openxmlformats.org/officeDocument/2006/relationships/font" Target="fonts/PublicSansLight-boldItalic.fntdata"/><Relationship Id="rId82" Type="http://schemas.openxmlformats.org/officeDocument/2006/relationships/font" Target="fonts/Merriweather-bold.fntdata"/><Relationship Id="rId81" Type="http://schemas.openxmlformats.org/officeDocument/2006/relationships/font" Target="fonts/Merriweather-regular.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PublicSansMedium-regular.fntdata"/><Relationship Id="rId47" Type="http://schemas.openxmlformats.org/officeDocument/2006/relationships/font" Target="fonts/Garamond-boldItalic.fntdata"/><Relationship Id="rId49" Type="http://schemas.openxmlformats.org/officeDocument/2006/relationships/font" Target="fonts/PublicSansMedium-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Rubik-regular.fntdata"/><Relationship Id="rId72" Type="http://schemas.openxmlformats.org/officeDocument/2006/relationships/font" Target="fonts/ArialBlack-regular.fntdata"/><Relationship Id="rId31" Type="http://schemas.openxmlformats.org/officeDocument/2006/relationships/slide" Target="slides/slide23.xml"/><Relationship Id="rId75" Type="http://schemas.openxmlformats.org/officeDocument/2006/relationships/font" Target="fonts/Rubik-italic.fntdata"/><Relationship Id="rId30" Type="http://schemas.openxmlformats.org/officeDocument/2006/relationships/slide" Target="slides/slide22.xml"/><Relationship Id="rId74" Type="http://schemas.openxmlformats.org/officeDocument/2006/relationships/font" Target="fonts/Rubik-bold.fntdata"/><Relationship Id="rId33" Type="http://schemas.openxmlformats.org/officeDocument/2006/relationships/slide" Target="slides/slide25.xml"/><Relationship Id="rId77" Type="http://schemas.openxmlformats.org/officeDocument/2006/relationships/font" Target="fonts/PublicSansLight-regular.fntdata"/><Relationship Id="rId32" Type="http://schemas.openxmlformats.org/officeDocument/2006/relationships/slide" Target="slides/slide24.xml"/><Relationship Id="rId76" Type="http://schemas.openxmlformats.org/officeDocument/2006/relationships/font" Target="fonts/Rubik-boldItalic.fntdata"/><Relationship Id="rId35" Type="http://schemas.openxmlformats.org/officeDocument/2006/relationships/slide" Target="slides/slide27.xml"/><Relationship Id="rId79" Type="http://schemas.openxmlformats.org/officeDocument/2006/relationships/font" Target="fonts/PublicSansLight-italic.fntdata"/><Relationship Id="rId34" Type="http://schemas.openxmlformats.org/officeDocument/2006/relationships/slide" Target="slides/slide26.xml"/><Relationship Id="rId78" Type="http://schemas.openxmlformats.org/officeDocument/2006/relationships/font" Target="fonts/PublicSansLight-bold.fntdata"/><Relationship Id="rId71" Type="http://schemas.openxmlformats.org/officeDocument/2006/relationships/font" Target="fonts/RubikExtraBold-boldItalic.fntdata"/><Relationship Id="rId70" Type="http://schemas.openxmlformats.org/officeDocument/2006/relationships/font" Target="fonts/RubikExtraBold-bold.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PublicSansThin-regular.fntdata"/><Relationship Id="rId61" Type="http://schemas.openxmlformats.org/officeDocument/2006/relationships/font" Target="fonts/RubikMedium-boldItalic.fntdata"/><Relationship Id="rId20" Type="http://schemas.openxmlformats.org/officeDocument/2006/relationships/slide" Target="slides/slide12.xml"/><Relationship Id="rId64" Type="http://schemas.openxmlformats.org/officeDocument/2006/relationships/font" Target="fonts/PublicSansThin-italic.fntdata"/><Relationship Id="rId63" Type="http://schemas.openxmlformats.org/officeDocument/2006/relationships/font" Target="fonts/PublicSansThin-bold.fntdata"/><Relationship Id="rId22" Type="http://schemas.openxmlformats.org/officeDocument/2006/relationships/slide" Target="slides/slide14.xml"/><Relationship Id="rId66" Type="http://schemas.openxmlformats.org/officeDocument/2006/relationships/font" Target="fonts/Roboto-regular.fntdata"/><Relationship Id="rId21" Type="http://schemas.openxmlformats.org/officeDocument/2006/relationships/slide" Target="slides/slide13.xml"/><Relationship Id="rId65" Type="http://schemas.openxmlformats.org/officeDocument/2006/relationships/font" Target="fonts/PublicSansThin-boldItalic.fntdata"/><Relationship Id="rId24" Type="http://schemas.openxmlformats.org/officeDocument/2006/relationships/slide" Target="slides/slide16.xml"/><Relationship Id="rId68" Type="http://schemas.openxmlformats.org/officeDocument/2006/relationships/font" Target="fonts/Roboto-italic.fntdata"/><Relationship Id="rId23" Type="http://schemas.openxmlformats.org/officeDocument/2006/relationships/slide" Target="slides/slide15.xml"/><Relationship Id="rId67" Type="http://schemas.openxmlformats.org/officeDocument/2006/relationships/font" Target="fonts/Roboto-bold.fntdata"/><Relationship Id="rId60" Type="http://schemas.openxmlformats.org/officeDocument/2006/relationships/font" Target="fonts/RubikMedium-italic.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Roboto-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PublicSansMedium-boldItalic.fntdata"/><Relationship Id="rId50" Type="http://schemas.openxmlformats.org/officeDocument/2006/relationships/font" Target="fonts/PublicSansMedium-italic.fntdata"/><Relationship Id="rId53" Type="http://schemas.openxmlformats.org/officeDocument/2006/relationships/font" Target="fonts/RubikBlack-boldItalic.fntdata"/><Relationship Id="rId52" Type="http://schemas.openxmlformats.org/officeDocument/2006/relationships/font" Target="fonts/RubikBlack-bold.fntdata"/><Relationship Id="rId11" Type="http://schemas.openxmlformats.org/officeDocument/2006/relationships/slide" Target="slides/slide3.xml"/><Relationship Id="rId55" Type="http://schemas.openxmlformats.org/officeDocument/2006/relationships/font" Target="fonts/RubikSemiBold-bold.fntdata"/><Relationship Id="rId10" Type="http://schemas.openxmlformats.org/officeDocument/2006/relationships/slide" Target="slides/slide2.xml"/><Relationship Id="rId54" Type="http://schemas.openxmlformats.org/officeDocument/2006/relationships/font" Target="fonts/RubikSemiBold-regular.fntdata"/><Relationship Id="rId13" Type="http://schemas.openxmlformats.org/officeDocument/2006/relationships/slide" Target="slides/slide5.xml"/><Relationship Id="rId57" Type="http://schemas.openxmlformats.org/officeDocument/2006/relationships/font" Target="fonts/RubikSemiBold-boldItalic.fntdata"/><Relationship Id="rId12" Type="http://schemas.openxmlformats.org/officeDocument/2006/relationships/slide" Target="slides/slide4.xml"/><Relationship Id="rId56" Type="http://schemas.openxmlformats.org/officeDocument/2006/relationships/font" Target="fonts/RubikSemiBold-italic.fntdata"/><Relationship Id="rId15" Type="http://schemas.openxmlformats.org/officeDocument/2006/relationships/slide" Target="slides/slide7.xml"/><Relationship Id="rId59" Type="http://schemas.openxmlformats.org/officeDocument/2006/relationships/font" Target="fonts/RubikMedium-bold.fntdata"/><Relationship Id="rId14" Type="http://schemas.openxmlformats.org/officeDocument/2006/relationships/slide" Target="slides/slide6.xml"/><Relationship Id="rId58" Type="http://schemas.openxmlformats.org/officeDocument/2006/relationships/font" Target="fonts/RubikMedium-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11488" cy="461963"/>
          </a:xfrm>
          <a:prstGeom prst="rect">
            <a:avLst/>
          </a:prstGeom>
          <a:noFill/>
          <a:ln>
            <a:noFill/>
          </a:ln>
        </p:spPr>
        <p:txBody>
          <a:bodyPr anchorCtr="0" anchor="t" bIns="46225" lIns="92475" spcFirstLastPara="1" rIns="92475" wrap="square" tIns="462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37000" y="0"/>
            <a:ext cx="3011488" cy="461963"/>
          </a:xfrm>
          <a:prstGeom prst="rect">
            <a:avLst/>
          </a:prstGeom>
          <a:noFill/>
          <a:ln>
            <a:noFill/>
          </a:ln>
        </p:spPr>
        <p:txBody>
          <a:bodyPr anchorCtr="0" anchor="t" bIns="46225" lIns="92475" spcFirstLastPara="1" rIns="92475" wrap="square" tIns="462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65225" y="692150"/>
            <a:ext cx="4619625"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5325" y="4387850"/>
            <a:ext cx="5559425" cy="4156075"/>
          </a:xfrm>
          <a:prstGeom prst="rect">
            <a:avLst/>
          </a:prstGeom>
          <a:noFill/>
          <a:ln>
            <a:noFill/>
          </a:ln>
        </p:spPr>
        <p:txBody>
          <a:bodyPr anchorCtr="0" anchor="t" bIns="46225" lIns="92475" spcFirstLastPara="1" rIns="92475" wrap="square" tIns="46225">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772525"/>
            <a:ext cx="3011488" cy="461963"/>
          </a:xfrm>
          <a:prstGeom prst="rect">
            <a:avLst/>
          </a:prstGeom>
          <a:noFill/>
          <a:ln>
            <a:noFill/>
          </a:ln>
        </p:spPr>
        <p:txBody>
          <a:bodyPr anchorCtr="0" anchor="b" bIns="46225" lIns="92475" spcFirstLastPara="1" rIns="92475" wrap="square" tIns="462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37000" y="8772525"/>
            <a:ext cx="3011488" cy="461963"/>
          </a:xfrm>
          <a:prstGeom prst="rect">
            <a:avLst/>
          </a:prstGeom>
          <a:noFill/>
          <a:ln>
            <a:noFill/>
          </a:ln>
        </p:spPr>
        <p:txBody>
          <a:bodyPr anchorCtr="0" anchor="b" bIns="46225" lIns="92475" spcFirstLastPara="1" rIns="92475" wrap="square" tIns="4622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rontiersin.org/articles/10.3389/fcomm.2022.787750/ful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nha.ca/wellness/wellness-and-the-first-nations-health-authority/cultural-safety-and-humility"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ady.web.unc.edu/section-1-foundations/module-8/" TargetMode="External"/><Relationship Id="rId3" Type="http://schemas.openxmlformats.org/officeDocument/2006/relationships/hyperlink" Target="https://ready.web.unc.edu/"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ady.web.unc.edu/section-1-foundations/module-8/" TargetMode="External"/><Relationship Id="rId3" Type="http://schemas.openxmlformats.org/officeDocument/2006/relationships/hyperlink" Target="https://ready.web.unc.edu/"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rriam-webster.com/dictionary/colonialis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itesupremacyculture.info/what-is-it.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itesupremacyculture.info/what-is-it.html"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1e2b4344e86_0_2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g1e2b4344e86_0_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205bdaa40ac_0_4374:notes"/>
          <p:cNvSpPr/>
          <p:nvPr>
            <p:ph idx="2" type="sldImg"/>
          </p:nvPr>
        </p:nvSpPr>
        <p:spPr>
          <a:xfrm>
            <a:off x="1156342" y="687659"/>
            <a:ext cx="4577400" cy="3441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41" name="Google Shape;1041;g205bdaa40ac_0_4374:notes"/>
          <p:cNvSpPr txBox="1"/>
          <p:nvPr>
            <p:ph idx="1" type="body"/>
          </p:nvPr>
        </p:nvSpPr>
        <p:spPr>
          <a:xfrm>
            <a:off x="689027" y="4358668"/>
            <a:ext cx="5512500" cy="4129200"/>
          </a:xfrm>
          <a:prstGeom prst="rect">
            <a:avLst/>
          </a:prstGeom>
          <a:noFill/>
          <a:ln>
            <a:noFill/>
          </a:ln>
        </p:spPr>
        <p:txBody>
          <a:bodyPr anchorCtr="0" anchor="t" bIns="45850" lIns="91750" spcFirstLastPara="1" rIns="91750" wrap="square" tIns="45850">
            <a:noAutofit/>
          </a:bodyPr>
          <a:lstStyle/>
          <a:p>
            <a:pPr indent="0" lvl="0" marL="0" rtl="0" algn="l">
              <a:spcBef>
                <a:spcPts val="0"/>
              </a:spcBef>
              <a:spcAft>
                <a:spcPts val="0"/>
              </a:spcAft>
              <a:buClr>
                <a:schemeClr val="dk1"/>
              </a:buClr>
              <a:buSzPts val="1200"/>
              <a:buFont typeface="Times New Roman"/>
              <a:buNone/>
            </a:pPr>
            <a:r>
              <a:t/>
            </a:r>
            <a:endParaRPr/>
          </a:p>
        </p:txBody>
      </p:sp>
      <p:sp>
        <p:nvSpPr>
          <p:cNvPr id="1042" name="Google Shape;1042;g205bdaa40ac_0_4374:notes"/>
          <p:cNvSpPr txBox="1"/>
          <p:nvPr>
            <p:ph idx="12" type="sldNum"/>
          </p:nvPr>
        </p:nvSpPr>
        <p:spPr>
          <a:xfrm>
            <a:off x="3902892" y="8715742"/>
            <a:ext cx="2985900" cy="458700"/>
          </a:xfrm>
          <a:prstGeom prst="rect">
            <a:avLst/>
          </a:prstGeom>
          <a:noFill/>
          <a:ln>
            <a:noFill/>
          </a:ln>
        </p:spPr>
        <p:txBody>
          <a:bodyPr anchorCtr="0" anchor="b" bIns="45850" lIns="91750" spcFirstLastPara="1" rIns="91750" wrap="square" tIns="458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05bdaa40ac_0_4622:notes"/>
          <p:cNvSpPr/>
          <p:nvPr>
            <p:ph idx="2" type="sldImg"/>
          </p:nvPr>
        </p:nvSpPr>
        <p:spPr>
          <a:xfrm>
            <a:off x="1158650" y="692706"/>
            <a:ext cx="4633500" cy="34635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205bdaa40ac_0_4622:notes"/>
          <p:cNvSpPr txBox="1"/>
          <p:nvPr>
            <p:ph idx="1" type="body"/>
          </p:nvPr>
        </p:nvSpPr>
        <p:spPr>
          <a:xfrm>
            <a:off x="695007" y="4387136"/>
            <a:ext cx="55602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1e2b4344e86_0_68:notes"/>
          <p:cNvSpPr/>
          <p:nvPr>
            <p:ph idx="2" type="sldImg"/>
          </p:nvPr>
        </p:nvSpPr>
        <p:spPr>
          <a:xfrm>
            <a:off x="1166407" y="692150"/>
            <a:ext cx="4617300" cy="346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g1e2b4344e86_0_68:notes"/>
          <p:cNvSpPr txBox="1"/>
          <p:nvPr>
            <p:ph idx="1" type="body"/>
          </p:nvPr>
        </p:nvSpPr>
        <p:spPr>
          <a:xfrm>
            <a:off x="695008" y="4387136"/>
            <a:ext cx="5560200" cy="4156200"/>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None/>
            </a:pPr>
            <a:r>
              <a:rPr lang="en-US"/>
              <a:t>Poka Laenui, 2006</a:t>
            </a:r>
            <a:endParaRPr/>
          </a:p>
        </p:txBody>
      </p:sp>
      <p:sp>
        <p:nvSpPr>
          <p:cNvPr id="1056" name="Google Shape;1056;g1e2b4344e86_0_68:notes"/>
          <p:cNvSpPr txBox="1"/>
          <p:nvPr>
            <p:ph idx="12" type="sldNum"/>
          </p:nvPr>
        </p:nvSpPr>
        <p:spPr>
          <a:xfrm>
            <a:off x="3936768" y="8772668"/>
            <a:ext cx="3011700" cy="461700"/>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1e2b4344e86_0_86:notes"/>
          <p:cNvSpPr/>
          <p:nvPr>
            <p:ph idx="2" type="sldImg"/>
          </p:nvPr>
        </p:nvSpPr>
        <p:spPr>
          <a:xfrm>
            <a:off x="1166407" y="692150"/>
            <a:ext cx="4617300" cy="3463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4" name="Google Shape;1074;g1e2b4344e86_0_86:notes"/>
          <p:cNvSpPr txBox="1"/>
          <p:nvPr>
            <p:ph idx="1" type="body"/>
          </p:nvPr>
        </p:nvSpPr>
        <p:spPr>
          <a:xfrm>
            <a:off x="695008" y="4387136"/>
            <a:ext cx="5560200" cy="4156200"/>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Clr>
                <a:schemeClr val="dk1"/>
              </a:buClr>
              <a:buFont typeface="Arial"/>
              <a:buNone/>
            </a:pPr>
            <a:r>
              <a:rPr lang="en-US"/>
              <a:t>Poka Laenui, 2006</a:t>
            </a:r>
            <a:endParaRPr/>
          </a:p>
        </p:txBody>
      </p:sp>
      <p:sp>
        <p:nvSpPr>
          <p:cNvPr id="1075" name="Google Shape;1075;g1e2b4344e86_0_86:notes"/>
          <p:cNvSpPr txBox="1"/>
          <p:nvPr>
            <p:ph idx="12" type="sldNum"/>
          </p:nvPr>
        </p:nvSpPr>
        <p:spPr>
          <a:xfrm>
            <a:off x="3936768" y="8772668"/>
            <a:ext cx="3011700" cy="461700"/>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1e2b4344e86_0_104:notes"/>
          <p:cNvSpPr/>
          <p:nvPr>
            <p:ph idx="2" type="sldImg"/>
          </p:nvPr>
        </p:nvSpPr>
        <p:spPr>
          <a:xfrm>
            <a:off x="1158650" y="692706"/>
            <a:ext cx="4633500" cy="34635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1e2b4344e86_0_104:notes"/>
          <p:cNvSpPr txBox="1"/>
          <p:nvPr>
            <p:ph idx="1" type="body"/>
          </p:nvPr>
        </p:nvSpPr>
        <p:spPr>
          <a:xfrm>
            <a:off x="695007" y="4387136"/>
            <a:ext cx="5560200" cy="4156200"/>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Clr>
                <a:schemeClr val="dk1"/>
              </a:buClr>
              <a:buSzPts val="1200"/>
              <a:buFont typeface="Times New Roman"/>
              <a:buNone/>
            </a:pPr>
            <a:r>
              <a:rPr lang="en-US" u="sng">
                <a:solidFill>
                  <a:schemeClr val="hlink"/>
                </a:solidFill>
                <a:hlinkClick r:id="rId2"/>
              </a:rPr>
              <a:t>https://www.frontiersin.org/articles/10.3389/fcomm.2022.787750/full</a:t>
            </a:r>
            <a:r>
              <a:rPr lang="en-US"/>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1e2b4344e86_0_110:notes"/>
          <p:cNvSpPr/>
          <p:nvPr>
            <p:ph idx="2" type="sldImg"/>
          </p:nvPr>
        </p:nvSpPr>
        <p:spPr>
          <a:xfrm>
            <a:off x="1166407" y="692150"/>
            <a:ext cx="4617300" cy="34638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01" name="Google Shape;1101;g1e2b4344e86_0_110:notes"/>
          <p:cNvSpPr txBox="1"/>
          <p:nvPr>
            <p:ph idx="1" type="body"/>
          </p:nvPr>
        </p:nvSpPr>
        <p:spPr>
          <a:xfrm>
            <a:off x="695008" y="4387136"/>
            <a:ext cx="5560200" cy="4156200"/>
          </a:xfrm>
          <a:prstGeom prst="rect">
            <a:avLst/>
          </a:prstGeom>
          <a:noFill/>
          <a:ln>
            <a:noFill/>
          </a:ln>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
        <p:nvSpPr>
          <p:cNvPr id="1102" name="Google Shape;1102;g1e2b4344e86_0_110:notes"/>
          <p:cNvSpPr txBox="1"/>
          <p:nvPr>
            <p:ph idx="12" type="sldNum"/>
          </p:nvPr>
        </p:nvSpPr>
        <p:spPr>
          <a:xfrm>
            <a:off x="3936768" y="8772668"/>
            <a:ext cx="3011700" cy="461700"/>
          </a:xfrm>
          <a:prstGeom prst="rect">
            <a:avLst/>
          </a:prstGeom>
          <a:noFill/>
          <a:ln>
            <a:noFill/>
          </a:ln>
        </p:spPr>
        <p:txBody>
          <a:bodyPr anchorCtr="0" anchor="b" bIns="46225" lIns="92475" spcFirstLastPara="1" rIns="92475" wrap="square" tIns="46225">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1e2b4344e86_0_115: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1e2b4344e86_0_115: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
        <p:nvSpPr>
          <p:cNvPr id="1108" name="Google Shape;1108;g1e2b4344e86_0_115: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205bdaa40ac_0_9974: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205bdaa40ac_0_9974: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rPr lang="en-US" u="sng">
                <a:solidFill>
                  <a:schemeClr val="hlink"/>
                </a:solidFill>
                <a:hlinkClick r:id="rId2"/>
              </a:rPr>
              <a:t>https://www.fnha.ca/wellness/wellness-and-the-first-nations-health-authority/cultural-safety-and-humility</a:t>
            </a:r>
            <a:endParaRPr/>
          </a:p>
          <a:p>
            <a:pPr indent="0" lvl="0" marL="0" rtl="0" algn="l">
              <a:spcBef>
                <a:spcPts val="360"/>
              </a:spcBef>
              <a:spcAft>
                <a:spcPts val="0"/>
              </a:spcAft>
              <a:buNone/>
            </a:pPr>
            <a:r>
              <a:t/>
            </a:r>
            <a:endParaRPr/>
          </a:p>
        </p:txBody>
      </p:sp>
      <p:sp>
        <p:nvSpPr>
          <p:cNvPr id="1115" name="Google Shape;1115;g205bdaa40ac_0_9974: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1e2a8d03ca1_0_165:notes"/>
          <p:cNvSpPr txBox="1"/>
          <p:nvPr>
            <p:ph idx="12" type="sldNum"/>
          </p:nvPr>
        </p:nvSpPr>
        <p:spPr>
          <a:xfrm>
            <a:off x="3936768" y="8772668"/>
            <a:ext cx="3011700" cy="463200"/>
          </a:xfrm>
          <a:prstGeom prst="rect">
            <a:avLst/>
          </a:prstGeom>
          <a:noFill/>
          <a:ln>
            <a:noFill/>
          </a:ln>
        </p:spPr>
        <p:txBody>
          <a:bodyPr anchorCtr="0" anchor="b" bIns="46250" lIns="92550" spcFirstLastPara="1" rIns="92550" wrap="square" tIns="462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122" name="Google Shape;1122;g1e2a8d03ca1_0_165:notes"/>
          <p:cNvSpPr/>
          <p:nvPr>
            <p:ph idx="2" type="sldImg"/>
          </p:nvPr>
        </p:nvSpPr>
        <p:spPr>
          <a:xfrm>
            <a:off x="1390015" y="1154509"/>
            <a:ext cx="4170000" cy="3117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3" name="Google Shape;1123;g1e2a8d03ca1_0_165:notes"/>
          <p:cNvSpPr txBox="1"/>
          <p:nvPr>
            <p:ph idx="1" type="body"/>
          </p:nvPr>
        </p:nvSpPr>
        <p:spPr>
          <a:xfrm>
            <a:off x="695007" y="4444861"/>
            <a:ext cx="5560200" cy="3636900"/>
          </a:xfrm>
          <a:prstGeom prst="rect">
            <a:avLst/>
          </a:prstGeom>
          <a:noFill/>
          <a:ln>
            <a:noFill/>
          </a:ln>
        </p:spPr>
        <p:txBody>
          <a:bodyPr anchorCtr="0" anchor="t" bIns="46250" lIns="92550" spcFirstLastPara="1" rIns="92550" wrap="square" tIns="46250">
            <a:noAutofit/>
          </a:bodyPr>
          <a:lstStyle/>
          <a:p>
            <a:pPr indent="0" lvl="0" marL="0" marR="0" rtl="0" algn="l">
              <a:lnSpc>
                <a:spcPct val="100000"/>
              </a:lnSpc>
              <a:spcBef>
                <a:spcPts val="0"/>
              </a:spcBef>
              <a:spcAft>
                <a:spcPts val="0"/>
              </a:spcAft>
              <a:buClr>
                <a:schemeClr val="dk1"/>
              </a:buClr>
              <a:buSzPts val="2800"/>
              <a:buFont typeface="Calibri"/>
              <a:buNone/>
            </a:pPr>
            <a:r>
              <a:rPr b="0" lang="en-US" sz="2800">
                <a:latin typeface="Calibri"/>
                <a:ea typeface="Calibri"/>
                <a:cs typeface="Calibri"/>
                <a:sym typeface="Calibri"/>
              </a:rPr>
              <a:t>Let’s take a moment to reflect on the meaning of culture. </a:t>
            </a:r>
            <a:endParaRPr/>
          </a:p>
          <a:p>
            <a:pPr indent="0" lvl="0" marL="0" marR="0" rtl="0" algn="l">
              <a:lnSpc>
                <a:spcPct val="100000"/>
              </a:lnSpc>
              <a:spcBef>
                <a:spcPts val="0"/>
              </a:spcBef>
              <a:spcAft>
                <a:spcPts val="0"/>
              </a:spcAft>
              <a:buClr>
                <a:schemeClr val="dk1"/>
              </a:buClr>
              <a:buSzPts val="2800"/>
              <a:buFont typeface="Calibri"/>
              <a:buNone/>
            </a:pPr>
            <a:r>
              <a:t/>
            </a:r>
            <a:endParaRPr b="0" sz="2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Calibri"/>
              <a:buNone/>
            </a:pPr>
            <a:r>
              <a:rPr b="0" lang="en-US" sz="2800">
                <a:latin typeface="Calibri"/>
                <a:ea typeface="Calibri"/>
                <a:cs typeface="Calibri"/>
                <a:sym typeface="Calibri"/>
              </a:rPr>
              <a:t>Ask a participant to read the excerpt on the slide that describes culture.</a:t>
            </a:r>
            <a:endParaRPr/>
          </a:p>
          <a:p>
            <a:pPr indent="0" lvl="0" marL="0" marR="0" rtl="0" algn="l">
              <a:lnSpc>
                <a:spcPct val="100000"/>
              </a:lnSpc>
              <a:spcBef>
                <a:spcPts val="0"/>
              </a:spcBef>
              <a:spcAft>
                <a:spcPts val="0"/>
              </a:spcAft>
              <a:buClr>
                <a:schemeClr val="dk1"/>
              </a:buClr>
              <a:buSzPts val="2800"/>
              <a:buFont typeface="Calibri"/>
              <a:buNone/>
            </a:pPr>
            <a:r>
              <a:t/>
            </a:r>
            <a:endParaRPr b="0" sz="2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Calibri"/>
              <a:buNone/>
            </a:pPr>
            <a:r>
              <a:rPr b="0" i="0" lang="en-US" sz="2800" u="none" strike="noStrike">
                <a:solidFill>
                  <a:schemeClr val="dk1"/>
                </a:solidFill>
                <a:latin typeface="Calibri"/>
                <a:ea typeface="Calibri"/>
                <a:cs typeface="Calibri"/>
                <a:sym typeface="Calibri"/>
              </a:rPr>
              <a:t>Invite participants to share their thoughts about this passage and how it relates to their understanding of culture.</a:t>
            </a:r>
            <a:endParaRPr/>
          </a:p>
          <a:p>
            <a:pPr indent="0" lvl="0" marL="0" marR="0" rtl="0" algn="l">
              <a:lnSpc>
                <a:spcPct val="100000"/>
              </a:lnSpc>
              <a:spcBef>
                <a:spcPts val="0"/>
              </a:spcBef>
              <a:spcAft>
                <a:spcPts val="0"/>
              </a:spcAft>
              <a:buClr>
                <a:schemeClr val="dk1"/>
              </a:buClr>
              <a:buSzPts val="2800"/>
              <a:buFont typeface="Calibri"/>
              <a:buNone/>
            </a:pPr>
            <a:r>
              <a:t/>
            </a:r>
            <a:endParaRPr b="1" sz="2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Calibri"/>
              <a:buNone/>
            </a:pPr>
            <a:r>
              <a:rPr b="1" lang="en-US" sz="2800">
                <a:latin typeface="Calibri"/>
                <a:ea typeface="Calibri"/>
                <a:cs typeface="Calibri"/>
                <a:sym typeface="Calibri"/>
              </a:rPr>
              <a:t>______</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Facilitator’s Note:</a:t>
            </a:r>
            <a:br>
              <a:rPr lang="en-US"/>
            </a:br>
            <a:r>
              <a:rPr b="0" i="0" lang="en-US" sz="1200" u="none" strike="noStrike">
                <a:solidFill>
                  <a:schemeClr val="dk1"/>
                </a:solidFill>
                <a:latin typeface="Calibri"/>
                <a:ea typeface="Calibri"/>
                <a:cs typeface="Calibri"/>
                <a:sym typeface="Calibri"/>
              </a:rPr>
              <a:t>Octavio Paz wrote the original quote in Spanish. This translation may not fully capture the original meaning. Octavio Paz was referring to civilization, though we believe this is applicable to what we mean and how we talk about culture certainly in the United States.</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Calibri"/>
              <a:buNone/>
            </a:pPr>
            <a:r>
              <a:rPr b="0" lang="en-US" sz="2800">
                <a:latin typeface="Calibri"/>
                <a:ea typeface="Calibri"/>
                <a:cs typeface="Calibri"/>
                <a:sym typeface="Calibri"/>
              </a:rPr>
              <a:t>Reference:</a:t>
            </a:r>
            <a:br>
              <a:rPr b="0" lang="en-US" sz="2800">
                <a:latin typeface="Calibri"/>
                <a:ea typeface="Calibri"/>
                <a:cs typeface="Calibri"/>
                <a:sym typeface="Calibri"/>
              </a:rPr>
            </a:br>
            <a:r>
              <a:rPr b="0" lang="en-US" sz="1200">
                <a:latin typeface="Calibri"/>
                <a:ea typeface="Calibri"/>
                <a:cs typeface="Calibri"/>
                <a:sym typeface="Calibri"/>
              </a:rPr>
              <a:t>Adapted from </a:t>
            </a:r>
            <a:r>
              <a:rPr b="0" i="1" lang="en-US" sz="1200">
                <a:latin typeface="Calibri"/>
                <a:ea typeface="Calibri"/>
                <a:cs typeface="Calibri"/>
                <a:sym typeface="Calibri"/>
              </a:rPr>
              <a:t>Mexico and the United States</a:t>
            </a:r>
            <a:r>
              <a:rPr b="0" lang="en-US" sz="1200">
                <a:latin typeface="Calibri"/>
                <a:ea typeface="Calibri"/>
                <a:cs typeface="Calibri"/>
                <a:sym typeface="Calibri"/>
              </a:rPr>
              <a:t>, The New Yorker, September 17, 1979 Translated by Rachel Phillips Belash</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1e2a8d03ca1_0_14: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1e2a8d03ca1_0_14: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
        <p:nvSpPr>
          <p:cNvPr id="1135" name="Google Shape;1135;g1e2a8d03ca1_0_14: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1e2b4344e86_0_0: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969" name="Google Shape;969;g1e2b4344e86_0_0: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
        <p:nvSpPr>
          <p:cNvPr id="970" name="Google Shape;970;g1e2b4344e86_0_0: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1e2a8d03ca1_0_20: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1e2a8d03ca1_0_20: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
        <p:nvSpPr>
          <p:cNvPr id="1142" name="Google Shape;1142;g1e2a8d03ca1_0_20: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1e2a8d03ca1_0_27:notes"/>
          <p:cNvSpPr txBox="1"/>
          <p:nvPr>
            <p:ph idx="12" type="sldNum"/>
          </p:nvPr>
        </p:nvSpPr>
        <p:spPr>
          <a:xfrm>
            <a:off x="3936768" y="8772668"/>
            <a:ext cx="3011700" cy="463200"/>
          </a:xfrm>
          <a:prstGeom prst="rect">
            <a:avLst/>
          </a:prstGeom>
          <a:noFill/>
          <a:ln>
            <a:noFill/>
          </a:ln>
        </p:spPr>
        <p:txBody>
          <a:bodyPr anchorCtr="0" anchor="b" bIns="46250" lIns="92550" spcFirstLastPara="1" rIns="92550" wrap="square" tIns="462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148" name="Google Shape;1148;g1e2a8d03ca1_0_27:notes"/>
          <p:cNvSpPr/>
          <p:nvPr>
            <p:ph idx="2" type="sldImg"/>
          </p:nvPr>
        </p:nvSpPr>
        <p:spPr>
          <a:xfrm>
            <a:off x="1390015" y="1154509"/>
            <a:ext cx="4170000" cy="3117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9" name="Google Shape;1149;g1e2a8d03ca1_0_27:notes"/>
          <p:cNvSpPr txBox="1"/>
          <p:nvPr>
            <p:ph idx="1" type="body"/>
          </p:nvPr>
        </p:nvSpPr>
        <p:spPr>
          <a:xfrm>
            <a:off x="695007" y="4444861"/>
            <a:ext cx="5560200" cy="3636900"/>
          </a:xfrm>
          <a:prstGeom prst="rect">
            <a:avLst/>
          </a:prstGeom>
          <a:noFill/>
          <a:ln>
            <a:noFill/>
          </a:ln>
        </p:spPr>
        <p:txBody>
          <a:bodyPr anchorCtr="0" anchor="t" bIns="46250" lIns="92550" spcFirstLastPara="1" rIns="92550" wrap="square" tIns="46250">
            <a:noAutofit/>
          </a:bodyPr>
          <a:lstStyle/>
          <a:p>
            <a:pPr indent="0" lvl="0" marL="0" rtl="0" algn="l">
              <a:spcBef>
                <a:spcPts val="0"/>
              </a:spcBef>
              <a:spcAft>
                <a:spcPts val="0"/>
              </a:spcAft>
              <a:buNone/>
            </a:pPr>
            <a:r>
              <a:rPr lang="en-US"/>
              <a:t>People often use cultural competence and cultural humility interchangeably, but there are distinctions that make them different.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Ask participants share their ideas on the differences between the two frameworks as they view the bulleted lists.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Share key distinctions: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Cultural competency is defined as having an ability to interact effectively with people of different cultures. Cultural competency comprises four components: a) awareness of one’s own cultural worldview, b) Attitude towards cultural differences, c) knowledge of different cultures and worldviews, and d) cross-cultural skills. (Wikipedia, 2011.)</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Cultural competence implies that people can gain mastery or become experts on a community or cultural group. The implication of gaining mastery is that people assume they know all there is to know about a group and they stop noticing distinctions and learning. This disposition can lead them to approach interactions with cultural arrogance and separatism; thereby, invoking a position of privilege. Essentially, practicing cultural competence can place emphasis on gaining knowledge about a cultural group and applying that information to all members who belong to that group. In this way, that knowledge becomes the status quo and there is no recognition of the impact of one’s own biases, values, power and privilege. Invite participants to recall the example regarding the Latino patient from the video.</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In contrast, cultural humility recognizes the importance of being a lifelong learner who is ever curious about cultural groups and the unique experiences of individuals who are members of those groups. According to Dr. Teravalon and Dr. Murray-Garcia, “The cultural humility framework deliberately focuses learning on interactions between people within their context, recognition of power imbalances between those interacting, and the realization that individual experience and expression, for institution, provider, and client redefine what culture means in each interaction.” There is no end point. Thus, a culturally humble practice is fluid, flexible, dynamic, and an evolving path to equity.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1e2b4344e86_0_126: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1e2b4344e86_0_126: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
        <p:nvSpPr>
          <p:cNvPr id="1162" name="Google Shape;1162;g1e2b4344e86_0_126: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205bdaa40ac_0_1569:notes"/>
          <p:cNvSpPr txBox="1"/>
          <p:nvPr>
            <p:ph idx="1" type="body"/>
          </p:nvPr>
        </p:nvSpPr>
        <p:spPr>
          <a:xfrm>
            <a:off x="695008" y="4387136"/>
            <a:ext cx="55602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rPr lang="en-US" u="sng">
                <a:solidFill>
                  <a:schemeClr val="hlink"/>
                </a:solidFill>
                <a:hlinkClick r:id="rId2"/>
              </a:rPr>
              <a:t>https://ready.web.unc.edu/section-1-foundations/module-8/</a:t>
            </a:r>
            <a:r>
              <a:rPr lang="en-US"/>
              <a:t> </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3"/>
              </a:rPr>
              <a:t>https://ready.web.unc.edu/</a:t>
            </a:r>
            <a:r>
              <a:rPr lang="en-US"/>
              <a:t> </a:t>
            </a:r>
            <a:endParaRPr/>
          </a:p>
        </p:txBody>
      </p:sp>
      <p:sp>
        <p:nvSpPr>
          <p:cNvPr id="1167" name="Google Shape;1167;g205bdaa40ac_0_1569:notes"/>
          <p:cNvSpPr/>
          <p:nvPr>
            <p:ph idx="2" type="sldImg"/>
          </p:nvPr>
        </p:nvSpPr>
        <p:spPr>
          <a:xfrm>
            <a:off x="1166407" y="692150"/>
            <a:ext cx="46173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205bdaa40ac_0_3318:notes"/>
          <p:cNvSpPr txBox="1"/>
          <p:nvPr>
            <p:ph idx="1" type="body"/>
          </p:nvPr>
        </p:nvSpPr>
        <p:spPr>
          <a:xfrm>
            <a:off x="695008" y="4387136"/>
            <a:ext cx="55602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rPr lang="en-US" u="sng">
                <a:solidFill>
                  <a:schemeClr val="hlink"/>
                </a:solidFill>
                <a:hlinkClick r:id="rId2"/>
              </a:rPr>
              <a:t>https://ready.web.unc.edu/section-1-foundations/module-8/</a:t>
            </a:r>
            <a:r>
              <a:rPr lang="en-US"/>
              <a:t> </a:t>
            </a:r>
            <a:endParaRPr/>
          </a:p>
          <a:p>
            <a:pPr indent="0" lvl="0" marL="0" rtl="0" algn="l">
              <a:spcBef>
                <a:spcPts val="360"/>
              </a:spcBef>
              <a:spcAft>
                <a:spcPts val="0"/>
              </a:spcAft>
              <a:buNone/>
            </a:pPr>
            <a:r>
              <a:rPr lang="en-US" u="sng">
                <a:solidFill>
                  <a:schemeClr val="hlink"/>
                </a:solidFill>
                <a:hlinkClick r:id="rId3"/>
              </a:rPr>
              <a:t>https://ready.web.unc.edu/</a:t>
            </a:r>
            <a:r>
              <a:rPr lang="en-US"/>
              <a:t> </a:t>
            </a:r>
            <a:endParaRPr/>
          </a:p>
        </p:txBody>
      </p:sp>
      <p:sp>
        <p:nvSpPr>
          <p:cNvPr id="1173" name="Google Shape;1173;g205bdaa40ac_0_3318:notes"/>
          <p:cNvSpPr/>
          <p:nvPr>
            <p:ph idx="2" type="sldImg"/>
          </p:nvPr>
        </p:nvSpPr>
        <p:spPr>
          <a:xfrm>
            <a:off x="1166407" y="692150"/>
            <a:ext cx="4617300" cy="346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1e2b4344e86_0_133: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1e2b4344e86_0_133: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
        <p:nvSpPr>
          <p:cNvPr id="1180" name="Google Shape;1180;g1e2b4344e86_0_133: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1e2b4344e86_0_140: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186" name="Google Shape;1186;g1e2b4344e86_0_140: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
        <p:nvSpPr>
          <p:cNvPr id="1187" name="Google Shape;1187;g1e2b4344e86_0_140: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af4ac741c5_0_1924: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af4ac741c5_0_1924: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
        <p:nvSpPr>
          <p:cNvPr id="1194" name="Google Shape;1194;gaf4ac741c5_0_1924: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2444af82f6d_0_0: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2444af82f6d_0_0: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
        <p:nvSpPr>
          <p:cNvPr id="1201" name="Google Shape;1201;g2444af82f6d_0_0: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2444af82f6d_0_7: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2444af82f6d_0_7: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
        <p:nvSpPr>
          <p:cNvPr id="1207" name="Google Shape;1207;g2444af82f6d_0_7: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1e2b4344e86_0_146:notes"/>
          <p:cNvSpPr/>
          <p:nvPr>
            <p:ph idx="2" type="sldImg"/>
          </p:nvPr>
        </p:nvSpPr>
        <p:spPr>
          <a:xfrm>
            <a:off x="1158650" y="692706"/>
            <a:ext cx="4633500" cy="3463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6" name="Google Shape;976;g1e2b4344e86_0_146:notes"/>
          <p:cNvSpPr txBox="1"/>
          <p:nvPr>
            <p:ph idx="1" type="body"/>
          </p:nvPr>
        </p:nvSpPr>
        <p:spPr>
          <a:xfrm>
            <a:off x="695007" y="4387136"/>
            <a:ext cx="5560200" cy="4156200"/>
          </a:xfrm>
          <a:prstGeom prst="rect">
            <a:avLst/>
          </a:prstGeom>
          <a:noFill/>
          <a:ln>
            <a:noFill/>
          </a:ln>
        </p:spPr>
        <p:txBody>
          <a:bodyPr anchorCtr="0" anchor="t" bIns="92550" lIns="92550" spcFirstLastPara="1" rIns="92550" wrap="square" tIns="9255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2444af82f6d_0_12: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212" name="Google Shape;1212;g2444af82f6d_0_12: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
        <p:nvSpPr>
          <p:cNvPr id="1213" name="Google Shape;1213;g2444af82f6d_0_12: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205bdaa40ac_0_9962: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205bdaa40ac_0_9962: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t/>
            </a:r>
            <a:endParaRPr/>
          </a:p>
        </p:txBody>
      </p:sp>
      <p:sp>
        <p:nvSpPr>
          <p:cNvPr id="1219" name="Google Shape;1219;g205bdaa40ac_0_9962: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205bdaa40ac_0_3574:notes"/>
          <p:cNvSpPr/>
          <p:nvPr>
            <p:ph idx="2" type="sldImg"/>
          </p:nvPr>
        </p:nvSpPr>
        <p:spPr>
          <a:xfrm>
            <a:off x="1156342" y="687659"/>
            <a:ext cx="4577400" cy="3441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98" name="Google Shape;998;g205bdaa40ac_0_3574:notes"/>
          <p:cNvSpPr txBox="1"/>
          <p:nvPr>
            <p:ph idx="1" type="body"/>
          </p:nvPr>
        </p:nvSpPr>
        <p:spPr>
          <a:xfrm>
            <a:off x="689027" y="4358668"/>
            <a:ext cx="5512500" cy="4129200"/>
          </a:xfrm>
          <a:prstGeom prst="rect">
            <a:avLst/>
          </a:prstGeom>
          <a:noFill/>
          <a:ln>
            <a:noFill/>
          </a:ln>
        </p:spPr>
        <p:txBody>
          <a:bodyPr anchorCtr="0" anchor="t" bIns="45850" lIns="91750" spcFirstLastPara="1" rIns="91750" wrap="square" tIns="45850">
            <a:noAutofit/>
          </a:bodyPr>
          <a:lstStyle/>
          <a:p>
            <a:pPr indent="0" lvl="0" marL="0" rtl="0" algn="l">
              <a:spcBef>
                <a:spcPts val="0"/>
              </a:spcBef>
              <a:spcAft>
                <a:spcPts val="0"/>
              </a:spcAft>
              <a:buClr>
                <a:schemeClr val="dk1"/>
              </a:buClr>
              <a:buSzPts val="1200"/>
              <a:buFont typeface="Times New Roman"/>
              <a:buNone/>
            </a:pPr>
            <a:r>
              <a:t/>
            </a:r>
            <a:endParaRPr/>
          </a:p>
        </p:txBody>
      </p:sp>
      <p:sp>
        <p:nvSpPr>
          <p:cNvPr id="999" name="Google Shape;999;g205bdaa40ac_0_3574:notes"/>
          <p:cNvSpPr txBox="1"/>
          <p:nvPr>
            <p:ph idx="12" type="sldNum"/>
          </p:nvPr>
        </p:nvSpPr>
        <p:spPr>
          <a:xfrm>
            <a:off x="3902892" y="8715742"/>
            <a:ext cx="2985900" cy="458700"/>
          </a:xfrm>
          <a:prstGeom prst="rect">
            <a:avLst/>
          </a:prstGeom>
          <a:noFill/>
          <a:ln>
            <a:noFill/>
          </a:ln>
        </p:spPr>
        <p:txBody>
          <a:bodyPr anchorCtr="0" anchor="b" bIns="45850" lIns="91750" spcFirstLastPara="1" rIns="91750" wrap="square" tIns="458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05bdaa40ac_0_3819:notes"/>
          <p:cNvSpPr txBox="1"/>
          <p:nvPr>
            <p:ph idx="1" type="body"/>
          </p:nvPr>
        </p:nvSpPr>
        <p:spPr>
          <a:xfrm>
            <a:off x="689027" y="4358668"/>
            <a:ext cx="5512500" cy="4129200"/>
          </a:xfrm>
          <a:prstGeom prst="rect">
            <a:avLst/>
          </a:prstGeom>
          <a:noFill/>
          <a:ln>
            <a:noFill/>
          </a:ln>
        </p:spPr>
        <p:txBody>
          <a:bodyPr anchorCtr="0" anchor="t" bIns="45850" lIns="91750" spcFirstLastPara="1" rIns="91750" wrap="square" tIns="45850">
            <a:noAutofit/>
          </a:bodyPr>
          <a:lstStyle/>
          <a:p>
            <a:pPr indent="0" lvl="0" marL="0" rtl="0" algn="l">
              <a:spcBef>
                <a:spcPts val="360"/>
              </a:spcBef>
              <a:spcAft>
                <a:spcPts val="0"/>
              </a:spcAft>
              <a:buClr>
                <a:schemeClr val="dk1"/>
              </a:buClr>
              <a:buSzPts val="1100"/>
              <a:buFont typeface="Arial"/>
              <a:buNone/>
            </a:pPr>
            <a:r>
              <a:rPr lang="en-US" u="sng">
                <a:solidFill>
                  <a:schemeClr val="hlink"/>
                </a:solidFill>
                <a:hlinkClick r:id="rId2"/>
              </a:rPr>
              <a:t>https://www.merriam-webster.com/dictionary/colonialism</a:t>
            </a:r>
            <a:endParaRPr/>
          </a:p>
          <a:p>
            <a:pPr indent="0" lvl="0" marL="0" rtl="0" algn="l">
              <a:lnSpc>
                <a:spcPct val="130000"/>
              </a:lnSpc>
              <a:spcBef>
                <a:spcPts val="0"/>
              </a:spcBef>
              <a:spcAft>
                <a:spcPts val="0"/>
              </a:spcAft>
              <a:buClr>
                <a:schemeClr val="dk1"/>
              </a:buClr>
              <a:buSzPts val="1100"/>
              <a:buFont typeface="Arial"/>
              <a:buNone/>
            </a:pPr>
            <a:r>
              <a:rPr lang="en-US" sz="1100">
                <a:solidFill>
                  <a:srgbClr val="111111"/>
                </a:solidFill>
                <a:highlight>
                  <a:srgbClr val="FFFFFF"/>
                </a:highlight>
                <a:latin typeface="Roboto"/>
                <a:ea typeface="Roboto"/>
                <a:cs typeface="Roboto"/>
                <a:sym typeface="Roboto"/>
              </a:rPr>
              <a:t>The induction of three Sioux boys at Carlisle Indian Industrial School. Reprinted from Souvenir of the Carlisle Indian School by J. N. Choate, 1902, Carlisle, PA: Carlisle Indian School Digital Resource Center. In the public domain. </a:t>
            </a:r>
            <a:endParaRPr/>
          </a:p>
        </p:txBody>
      </p:sp>
      <p:sp>
        <p:nvSpPr>
          <p:cNvPr id="1004" name="Google Shape;1004;g205bdaa40ac_0_3819:notes"/>
          <p:cNvSpPr/>
          <p:nvPr>
            <p:ph idx="2" type="sldImg"/>
          </p:nvPr>
        </p:nvSpPr>
        <p:spPr>
          <a:xfrm>
            <a:off x="1156342" y="687659"/>
            <a:ext cx="4577400" cy="3441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05bdaa40ac_0_5861:notes"/>
          <p:cNvSpPr/>
          <p:nvPr>
            <p:ph idx="2" type="sldImg"/>
          </p:nvPr>
        </p:nvSpPr>
        <p:spPr>
          <a:xfrm>
            <a:off x="1156342" y="687659"/>
            <a:ext cx="4577400" cy="3441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11" name="Google Shape;1011;g205bdaa40ac_0_5861:notes"/>
          <p:cNvSpPr txBox="1"/>
          <p:nvPr>
            <p:ph idx="1" type="body"/>
          </p:nvPr>
        </p:nvSpPr>
        <p:spPr>
          <a:xfrm>
            <a:off x="689027" y="4358668"/>
            <a:ext cx="5512500" cy="4129200"/>
          </a:xfrm>
          <a:prstGeom prst="rect">
            <a:avLst/>
          </a:prstGeom>
          <a:noFill/>
          <a:ln>
            <a:noFill/>
          </a:ln>
        </p:spPr>
        <p:txBody>
          <a:bodyPr anchorCtr="0" anchor="t" bIns="45850" lIns="91750" spcFirstLastPara="1" rIns="91750" wrap="square" tIns="45850">
            <a:noAutofit/>
          </a:bodyPr>
          <a:lstStyle/>
          <a:p>
            <a:pPr indent="0" lvl="0" marL="0" rtl="0" algn="l">
              <a:spcBef>
                <a:spcPts val="360"/>
              </a:spcBef>
              <a:spcAft>
                <a:spcPts val="0"/>
              </a:spcAft>
              <a:buClr>
                <a:schemeClr val="dk1"/>
              </a:buClr>
              <a:buSzPts val="1100"/>
              <a:buFont typeface="Arial"/>
              <a:buNone/>
            </a:pPr>
            <a:r>
              <a:rPr lang="en-US"/>
              <a:t>https://decolonizethisplace.org/downloadable-materials</a:t>
            </a:r>
            <a:endParaRPr/>
          </a:p>
          <a:p>
            <a:pPr indent="0" lvl="0" marL="0" rtl="0" algn="l">
              <a:spcBef>
                <a:spcPts val="0"/>
              </a:spcBef>
              <a:spcAft>
                <a:spcPts val="0"/>
              </a:spcAft>
              <a:buClr>
                <a:schemeClr val="dk1"/>
              </a:buClr>
              <a:buSzPts val="1200"/>
              <a:buFont typeface="Times New Roman"/>
              <a:buNone/>
            </a:pPr>
            <a:r>
              <a:rPr lang="en-US"/>
              <a:t> </a:t>
            </a:r>
            <a:endParaRPr/>
          </a:p>
        </p:txBody>
      </p:sp>
      <p:sp>
        <p:nvSpPr>
          <p:cNvPr id="1012" name="Google Shape;1012;g205bdaa40ac_0_5861:notes"/>
          <p:cNvSpPr txBox="1"/>
          <p:nvPr>
            <p:ph idx="12" type="sldNum"/>
          </p:nvPr>
        </p:nvSpPr>
        <p:spPr>
          <a:xfrm>
            <a:off x="3902892" y="8715742"/>
            <a:ext cx="2985900" cy="458700"/>
          </a:xfrm>
          <a:prstGeom prst="rect">
            <a:avLst/>
          </a:prstGeom>
          <a:noFill/>
          <a:ln>
            <a:noFill/>
          </a:ln>
        </p:spPr>
        <p:txBody>
          <a:bodyPr anchorCtr="0" anchor="b" bIns="45850" lIns="91750" spcFirstLastPara="1" rIns="91750" wrap="square" tIns="458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205bdaa40ac_0_5867:notes"/>
          <p:cNvSpPr txBox="1"/>
          <p:nvPr>
            <p:ph idx="1" type="body"/>
          </p:nvPr>
        </p:nvSpPr>
        <p:spPr>
          <a:xfrm>
            <a:off x="689027" y="4358668"/>
            <a:ext cx="5512500" cy="4129200"/>
          </a:xfrm>
          <a:prstGeom prst="rect">
            <a:avLst/>
          </a:prstGeom>
          <a:noFill/>
          <a:ln>
            <a:noFill/>
          </a:ln>
        </p:spPr>
        <p:txBody>
          <a:bodyPr anchorCtr="0" anchor="t" bIns="45850" lIns="91750" spcFirstLastPara="1" rIns="91750" wrap="square" tIns="45850">
            <a:noAutofit/>
          </a:bodyPr>
          <a:lstStyle/>
          <a:p>
            <a:pPr indent="0" lvl="0" marL="0" rtl="0" algn="l">
              <a:spcBef>
                <a:spcPts val="0"/>
              </a:spcBef>
              <a:spcAft>
                <a:spcPts val="0"/>
              </a:spcAft>
              <a:buClr>
                <a:schemeClr val="dk1"/>
              </a:buClr>
              <a:buSzPts val="1200"/>
              <a:buFont typeface="Times New Roman"/>
              <a:buNone/>
            </a:pPr>
            <a:r>
              <a:rPr lang="en-US" u="sng">
                <a:solidFill>
                  <a:schemeClr val="hlink"/>
                </a:solidFill>
                <a:hlinkClick r:id="rId2"/>
              </a:rPr>
              <a:t>https://www.whitesupremacyculture.info/what-is-it.html</a:t>
            </a:r>
            <a:r>
              <a:rPr lang="en-US"/>
              <a:t> </a:t>
            </a:r>
            <a:endParaRPr/>
          </a:p>
        </p:txBody>
      </p:sp>
      <p:sp>
        <p:nvSpPr>
          <p:cNvPr id="1017" name="Google Shape;1017;g205bdaa40ac_0_5867:notes"/>
          <p:cNvSpPr/>
          <p:nvPr>
            <p:ph idx="2" type="sldImg"/>
          </p:nvPr>
        </p:nvSpPr>
        <p:spPr>
          <a:xfrm>
            <a:off x="1156342" y="687659"/>
            <a:ext cx="4577400" cy="3441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1e2b4344e86_0_61:notes"/>
          <p:cNvSpPr/>
          <p:nvPr>
            <p:ph idx="2" type="sldImg"/>
          </p:nvPr>
        </p:nvSpPr>
        <p:spPr>
          <a:xfrm>
            <a:off x="1165225" y="692150"/>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1e2b4344e86_0_61:notes"/>
          <p:cNvSpPr txBox="1"/>
          <p:nvPr>
            <p:ph idx="1" type="body"/>
          </p:nvPr>
        </p:nvSpPr>
        <p:spPr>
          <a:xfrm>
            <a:off x="695325" y="4387850"/>
            <a:ext cx="5559300" cy="4156200"/>
          </a:xfrm>
          <a:prstGeom prst="rect">
            <a:avLst/>
          </a:prstGeom>
        </p:spPr>
        <p:txBody>
          <a:bodyPr anchorCtr="0" anchor="t" bIns="46225" lIns="92475" spcFirstLastPara="1" rIns="92475" wrap="square" tIns="46225">
            <a:noAutofit/>
          </a:bodyPr>
          <a:lstStyle/>
          <a:p>
            <a:pPr indent="0" lvl="0" marL="0" rtl="0" algn="l">
              <a:spcBef>
                <a:spcPts val="360"/>
              </a:spcBef>
              <a:spcAft>
                <a:spcPts val="0"/>
              </a:spcAft>
              <a:buNone/>
            </a:pPr>
            <a:r>
              <a:rPr lang="en-US"/>
              <a:t>chrome-extension://efaidnbmnnnibpcajpcglclefindmkaj/https://www.ousd.org/cms/lib/CA01001176/Centricity/Domain/4433/8.6.20%20The%20Pandemic%20of%20Racism%20-%20how%20white%20supremacy%20shows%20up%20in%20our%20schools.pdf</a:t>
            </a:r>
            <a:endParaRPr/>
          </a:p>
        </p:txBody>
      </p:sp>
      <p:sp>
        <p:nvSpPr>
          <p:cNvPr id="1026" name="Google Shape;1026;g1e2b4344e86_0_61:notes"/>
          <p:cNvSpPr txBox="1"/>
          <p:nvPr>
            <p:ph idx="12" type="sldNum"/>
          </p:nvPr>
        </p:nvSpPr>
        <p:spPr>
          <a:xfrm>
            <a:off x="3937000" y="8772525"/>
            <a:ext cx="3011400" cy="462000"/>
          </a:xfrm>
          <a:prstGeom prst="rect">
            <a:avLst/>
          </a:prstGeom>
        </p:spPr>
        <p:txBody>
          <a:bodyPr anchorCtr="0" anchor="b" bIns="46225" lIns="92475" spcFirstLastPara="1" rIns="92475" wrap="square" tIns="462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1e2b4344e86_0_54:notes"/>
          <p:cNvSpPr txBox="1"/>
          <p:nvPr>
            <p:ph idx="1" type="body"/>
          </p:nvPr>
        </p:nvSpPr>
        <p:spPr>
          <a:xfrm>
            <a:off x="689027" y="4358668"/>
            <a:ext cx="5512500" cy="4129200"/>
          </a:xfrm>
          <a:prstGeom prst="rect">
            <a:avLst/>
          </a:prstGeom>
          <a:noFill/>
          <a:ln>
            <a:noFill/>
          </a:ln>
        </p:spPr>
        <p:txBody>
          <a:bodyPr anchorCtr="0" anchor="t" bIns="45850" lIns="91750" spcFirstLastPara="1" rIns="91750" wrap="square" tIns="45850">
            <a:noAutofit/>
          </a:bodyPr>
          <a:lstStyle/>
          <a:p>
            <a:pPr indent="0" lvl="0" marL="0" rtl="0" algn="l">
              <a:spcBef>
                <a:spcPts val="0"/>
              </a:spcBef>
              <a:spcAft>
                <a:spcPts val="0"/>
              </a:spcAft>
              <a:buClr>
                <a:schemeClr val="dk1"/>
              </a:buClr>
              <a:buSzPts val="1200"/>
              <a:buFont typeface="Times New Roman"/>
              <a:buNone/>
            </a:pPr>
            <a:r>
              <a:rPr lang="en-US" u="sng">
                <a:solidFill>
                  <a:schemeClr val="hlink"/>
                </a:solidFill>
                <a:hlinkClick r:id="rId2"/>
              </a:rPr>
              <a:t>https://www.whitesupremacyculture.info/what-is-it.html</a:t>
            </a:r>
            <a:r>
              <a:rPr lang="en-US"/>
              <a:t> </a:t>
            </a:r>
            <a:endParaRPr/>
          </a:p>
        </p:txBody>
      </p:sp>
      <p:sp>
        <p:nvSpPr>
          <p:cNvPr id="1033" name="Google Shape;1033;g1e2b4344e86_0_54:notes"/>
          <p:cNvSpPr/>
          <p:nvPr>
            <p:ph idx="2" type="sldImg"/>
          </p:nvPr>
        </p:nvSpPr>
        <p:spPr>
          <a:xfrm>
            <a:off x="1156342" y="687659"/>
            <a:ext cx="4577400" cy="3441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3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0.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6.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1.png"/><Relationship Id="rId3" Type="http://schemas.openxmlformats.org/officeDocument/2006/relationships/image" Target="../media/image2.png"/><Relationship Id="rId4" Type="http://schemas.openxmlformats.org/officeDocument/2006/relationships/image" Target="../media/image36.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4.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jp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jp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jp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0.jp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7.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jp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jp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5.jp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jp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jp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1.png"/><Relationship Id="rId3" Type="http://schemas.openxmlformats.org/officeDocument/2006/relationships/image" Target="../media/image2.png"/><Relationship Id="rId4" Type="http://schemas.openxmlformats.org/officeDocument/2006/relationships/image" Target="../media/image36.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5.jp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0.jp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jp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2.jp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3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jp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jp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30.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5.jp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30.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38.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14.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jp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0.jp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7.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jp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1.jp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2.jp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7.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7.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3.png"/><Relationship Id="rId3" Type="http://schemas.openxmlformats.org/officeDocument/2006/relationships/image" Target="../media/image8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7.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7.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7.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7.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7.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2.pn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5.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jp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5.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Black">
  <p:cSld name="Title slide 1 - Black">
    <p:bg>
      <p:bgPr>
        <a:solidFill>
          <a:srgbClr val="000000"/>
        </a:solidFill>
      </p:bgPr>
    </p:bg>
    <p:spTree>
      <p:nvGrpSpPr>
        <p:cNvPr id="15" name="Shape 15"/>
        <p:cNvGrpSpPr/>
        <p:nvPr/>
      </p:nvGrpSpPr>
      <p:grpSpPr>
        <a:xfrm>
          <a:off x="0" y="0"/>
          <a:ext cx="0" cy="0"/>
          <a:chOff x="0" y="0"/>
          <a:chExt cx="0" cy="0"/>
        </a:xfrm>
      </p:grpSpPr>
      <p:sp>
        <p:nvSpPr>
          <p:cNvPr id="16" name="Google Shape;16;p2"/>
          <p:cNvSpPr txBox="1"/>
          <p:nvPr>
            <p:ph type="ctrTitle"/>
          </p:nvPr>
        </p:nvSpPr>
        <p:spPr>
          <a:xfrm>
            <a:off x="829651" y="1195967"/>
            <a:ext cx="7484700" cy="2736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FFFFFF"/>
              </a:buClr>
              <a:buSzPts val="5200"/>
              <a:buNone/>
              <a:defRPr sz="5200">
                <a:solidFill>
                  <a:srgbClr val="FFFFFF"/>
                </a:solidFill>
              </a:defRPr>
            </a:lvl1pPr>
            <a:lvl2pPr lvl="1" algn="ctr">
              <a:lnSpc>
                <a:spcPct val="100000"/>
              </a:lnSpc>
              <a:spcBef>
                <a:spcPts val="0"/>
              </a:spcBef>
              <a:spcAft>
                <a:spcPts val="0"/>
              </a:spcAft>
              <a:buClr>
                <a:srgbClr val="FFFFFF"/>
              </a:buClr>
              <a:buSzPts val="5200"/>
              <a:buNone/>
              <a:defRPr sz="5200">
                <a:solidFill>
                  <a:srgbClr val="FFFFFF"/>
                </a:solidFill>
              </a:defRPr>
            </a:lvl2pPr>
            <a:lvl3pPr lvl="2" algn="ctr">
              <a:lnSpc>
                <a:spcPct val="100000"/>
              </a:lnSpc>
              <a:spcBef>
                <a:spcPts val="0"/>
              </a:spcBef>
              <a:spcAft>
                <a:spcPts val="0"/>
              </a:spcAft>
              <a:buClr>
                <a:srgbClr val="FFFFFF"/>
              </a:buClr>
              <a:buSzPts val="5200"/>
              <a:buNone/>
              <a:defRPr sz="5200">
                <a:solidFill>
                  <a:srgbClr val="FFFFFF"/>
                </a:solidFill>
              </a:defRPr>
            </a:lvl3pPr>
            <a:lvl4pPr lvl="3" algn="ctr">
              <a:lnSpc>
                <a:spcPct val="100000"/>
              </a:lnSpc>
              <a:spcBef>
                <a:spcPts val="0"/>
              </a:spcBef>
              <a:spcAft>
                <a:spcPts val="0"/>
              </a:spcAft>
              <a:buClr>
                <a:srgbClr val="FFFFFF"/>
              </a:buClr>
              <a:buSzPts val="5200"/>
              <a:buNone/>
              <a:defRPr sz="5200">
                <a:solidFill>
                  <a:srgbClr val="FFFFFF"/>
                </a:solidFill>
              </a:defRPr>
            </a:lvl4pPr>
            <a:lvl5pPr lvl="4" algn="ctr">
              <a:lnSpc>
                <a:spcPct val="100000"/>
              </a:lnSpc>
              <a:spcBef>
                <a:spcPts val="0"/>
              </a:spcBef>
              <a:spcAft>
                <a:spcPts val="0"/>
              </a:spcAft>
              <a:buClr>
                <a:srgbClr val="FFFFFF"/>
              </a:buClr>
              <a:buSzPts val="5200"/>
              <a:buNone/>
              <a:defRPr sz="5200">
                <a:solidFill>
                  <a:srgbClr val="FFFFFF"/>
                </a:solidFill>
              </a:defRPr>
            </a:lvl5pPr>
            <a:lvl6pPr lvl="5" algn="ctr">
              <a:lnSpc>
                <a:spcPct val="100000"/>
              </a:lnSpc>
              <a:spcBef>
                <a:spcPts val="0"/>
              </a:spcBef>
              <a:spcAft>
                <a:spcPts val="0"/>
              </a:spcAft>
              <a:buClr>
                <a:srgbClr val="FFFFFF"/>
              </a:buClr>
              <a:buSzPts val="5200"/>
              <a:buNone/>
              <a:defRPr sz="5200">
                <a:solidFill>
                  <a:srgbClr val="FFFFFF"/>
                </a:solidFill>
              </a:defRPr>
            </a:lvl6pPr>
            <a:lvl7pPr lvl="6" algn="ctr">
              <a:lnSpc>
                <a:spcPct val="100000"/>
              </a:lnSpc>
              <a:spcBef>
                <a:spcPts val="0"/>
              </a:spcBef>
              <a:spcAft>
                <a:spcPts val="0"/>
              </a:spcAft>
              <a:buClr>
                <a:srgbClr val="FFFFFF"/>
              </a:buClr>
              <a:buSzPts val="5200"/>
              <a:buNone/>
              <a:defRPr sz="5200">
                <a:solidFill>
                  <a:srgbClr val="FFFFFF"/>
                </a:solidFill>
              </a:defRPr>
            </a:lvl7pPr>
            <a:lvl8pPr lvl="7" algn="ctr">
              <a:lnSpc>
                <a:spcPct val="100000"/>
              </a:lnSpc>
              <a:spcBef>
                <a:spcPts val="0"/>
              </a:spcBef>
              <a:spcAft>
                <a:spcPts val="0"/>
              </a:spcAft>
              <a:buClr>
                <a:srgbClr val="FFFFFF"/>
              </a:buClr>
              <a:buSzPts val="5200"/>
              <a:buNone/>
              <a:defRPr sz="5200">
                <a:solidFill>
                  <a:srgbClr val="FFFFFF"/>
                </a:solidFill>
              </a:defRPr>
            </a:lvl8pPr>
            <a:lvl9pPr lvl="8" algn="ctr">
              <a:lnSpc>
                <a:spcPct val="100000"/>
              </a:lnSpc>
              <a:spcBef>
                <a:spcPts val="0"/>
              </a:spcBef>
              <a:spcAft>
                <a:spcPts val="0"/>
              </a:spcAft>
              <a:buClr>
                <a:srgbClr val="FFFFFF"/>
              </a:buClr>
              <a:buSzPts val="5200"/>
              <a:buNone/>
              <a:defRPr sz="5200">
                <a:solidFill>
                  <a:srgbClr val="FFFFFF"/>
                </a:solidFill>
              </a:defRPr>
            </a:lvl9pPr>
          </a:lstStyle>
          <a:p/>
        </p:txBody>
      </p:sp>
      <p:sp>
        <p:nvSpPr>
          <p:cNvPr id="17" name="Google Shape;17;p2"/>
          <p:cNvSpPr txBox="1"/>
          <p:nvPr>
            <p:ph idx="1" type="subTitle"/>
          </p:nvPr>
        </p:nvSpPr>
        <p:spPr>
          <a:xfrm>
            <a:off x="311700" y="3982033"/>
            <a:ext cx="85206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1pPr>
            <a:lvl2pPr lvl="1"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2pPr>
            <a:lvl3pPr lvl="2"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3pPr>
            <a:lvl4pPr lvl="3"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4pPr>
            <a:lvl5pPr lvl="4"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5pPr>
            <a:lvl6pPr lvl="5"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6pPr>
            <a:lvl7pPr lvl="6"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7pPr>
            <a:lvl8pPr lvl="7"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8pPr>
            <a:lvl9pPr lvl="8"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9pPr>
          </a:lstStyle>
          <a:p/>
        </p:txBody>
      </p:sp>
      <p:sp>
        <p:nvSpPr>
          <p:cNvPr id="18" name="Google Shape;18;p2"/>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Pink">
  <p:cSld name="Section header - Purple/Pink">
    <p:spTree>
      <p:nvGrpSpPr>
        <p:cNvPr id="56" name="Shape 56"/>
        <p:cNvGrpSpPr/>
        <p:nvPr/>
      </p:nvGrpSpPr>
      <p:grpSpPr>
        <a:xfrm>
          <a:off x="0" y="0"/>
          <a:ext cx="0" cy="0"/>
          <a:chOff x="0" y="0"/>
          <a:chExt cx="0" cy="0"/>
        </a:xfrm>
      </p:grpSpPr>
      <p:sp>
        <p:nvSpPr>
          <p:cNvPr id="57" name="Google Shape;57;p11"/>
          <p:cNvSpPr/>
          <p:nvPr/>
        </p:nvSpPr>
        <p:spPr>
          <a:xfrm>
            <a:off x="-54750" y="-34400"/>
            <a:ext cx="9253500" cy="6926800"/>
          </a:xfrm>
          <a:prstGeom prst="rect">
            <a:avLst/>
          </a:prstGeom>
          <a:gradFill>
            <a:gsLst>
              <a:gs pos="0">
                <a:srgbClr val="8A54FF"/>
              </a:gs>
              <a:gs pos="100000">
                <a:srgbClr val="FF00B5"/>
              </a:gs>
            </a:gsLst>
            <a:lin ang="18900044"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8" name="Google Shape;58;p11"/>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9" name="Google Shape;59;p11"/>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60" name="Google Shape;60;p11"/>
          <p:cNvPicPr preferRelativeResize="0"/>
          <p:nvPr/>
        </p:nvPicPr>
        <p:blipFill rotWithShape="1">
          <a:blip r:embed="rId2">
            <a:alphaModFix/>
          </a:blip>
          <a:srcRect b="28" l="0" r="0" t="29"/>
          <a:stretch/>
        </p:blipFill>
        <p:spPr>
          <a:xfrm>
            <a:off x="7768711" y="6110267"/>
            <a:ext cx="901888" cy="524799"/>
          </a:xfrm>
          <a:prstGeom prst="rect">
            <a:avLst/>
          </a:prstGeom>
          <a:noFill/>
          <a:ln>
            <a:noFill/>
          </a:ln>
        </p:spPr>
      </p:pic>
      <p:pic>
        <p:nvPicPr>
          <p:cNvPr id="61" name="Google Shape;61;p11"/>
          <p:cNvPicPr preferRelativeResize="0"/>
          <p:nvPr/>
        </p:nvPicPr>
        <p:blipFill rotWithShape="1">
          <a:blip r:embed="rId3">
            <a:alphaModFix/>
          </a:blip>
          <a:srcRect b="0" l="31844" r="31840" t="0"/>
          <a:stretch/>
        </p:blipFill>
        <p:spPr>
          <a:xfrm>
            <a:off x="-54750" y="-34400"/>
            <a:ext cx="425850" cy="692680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Black">
  <p:cSld name="TITLE_1">
    <p:bg>
      <p:bgPr>
        <a:solidFill>
          <a:srgbClr val="000000"/>
        </a:solidFill>
      </p:bgPr>
    </p:bg>
    <p:spTree>
      <p:nvGrpSpPr>
        <p:cNvPr id="507" name="Shape 507"/>
        <p:cNvGrpSpPr/>
        <p:nvPr/>
      </p:nvGrpSpPr>
      <p:grpSpPr>
        <a:xfrm>
          <a:off x="0" y="0"/>
          <a:ext cx="0" cy="0"/>
          <a:chOff x="0" y="0"/>
          <a:chExt cx="0" cy="0"/>
        </a:xfrm>
      </p:grpSpPr>
      <p:sp>
        <p:nvSpPr>
          <p:cNvPr id="508" name="Google Shape;508;p103"/>
          <p:cNvSpPr txBox="1"/>
          <p:nvPr>
            <p:ph type="ctrTitle"/>
          </p:nvPr>
        </p:nvSpPr>
        <p:spPr>
          <a:xfrm>
            <a:off x="829651" y="1195967"/>
            <a:ext cx="7484700" cy="27369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509" name="Google Shape;509;p103"/>
          <p:cNvSpPr txBox="1"/>
          <p:nvPr>
            <p:ph idx="1" type="subTitle"/>
          </p:nvPr>
        </p:nvSpPr>
        <p:spPr>
          <a:xfrm>
            <a:off x="311700" y="3982033"/>
            <a:ext cx="8520600" cy="105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1pPr>
            <a:lvl2pPr lvl="1"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2pPr>
            <a:lvl3pPr lvl="2"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3pPr>
            <a:lvl4pPr lvl="3"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4pPr>
            <a:lvl5pPr lvl="4"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5pPr>
            <a:lvl6pPr lvl="5"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6pPr>
            <a:lvl7pPr lvl="6"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7pPr>
            <a:lvl8pPr lvl="7"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8pPr>
            <a:lvl9pPr lvl="8"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9pPr>
          </a:lstStyle>
          <a:p/>
        </p:txBody>
      </p:sp>
      <p:sp>
        <p:nvSpPr>
          <p:cNvPr id="510" name="Google Shape;510;p10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hite" type="secHead">
  <p:cSld name="SECTION_HEADER">
    <p:spTree>
      <p:nvGrpSpPr>
        <p:cNvPr id="511" name="Shape 511"/>
        <p:cNvGrpSpPr/>
        <p:nvPr/>
      </p:nvGrpSpPr>
      <p:grpSpPr>
        <a:xfrm>
          <a:off x="0" y="0"/>
          <a:ext cx="0" cy="0"/>
          <a:chOff x="0" y="0"/>
          <a:chExt cx="0" cy="0"/>
        </a:xfrm>
      </p:grpSpPr>
      <p:sp>
        <p:nvSpPr>
          <p:cNvPr id="512" name="Google Shape;512;p104"/>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13" name="Google Shape;513;p10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514" name="Google Shape;514;p104"/>
          <p:cNvPicPr preferRelativeResize="0"/>
          <p:nvPr/>
        </p:nvPicPr>
        <p:blipFill rotWithShape="1">
          <a:blip r:embed="rId2">
            <a:alphaModFix/>
          </a:blip>
          <a:srcRect b="0" l="24592" r="45680" t="21092"/>
          <a:stretch/>
        </p:blipFill>
        <p:spPr>
          <a:xfrm>
            <a:off x="-54750" y="-34400"/>
            <a:ext cx="425850" cy="69267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p:cSld name="SECTION_HEADER_2">
    <p:spTree>
      <p:nvGrpSpPr>
        <p:cNvPr id="515" name="Shape 515"/>
        <p:cNvGrpSpPr/>
        <p:nvPr/>
      </p:nvGrpSpPr>
      <p:grpSpPr>
        <a:xfrm>
          <a:off x="0" y="0"/>
          <a:ext cx="0" cy="0"/>
          <a:chOff x="0" y="0"/>
          <a:chExt cx="0" cy="0"/>
        </a:xfrm>
      </p:grpSpPr>
      <p:sp>
        <p:nvSpPr>
          <p:cNvPr id="516" name="Google Shape;516;p105"/>
          <p:cNvSpPr/>
          <p:nvPr/>
        </p:nvSpPr>
        <p:spPr>
          <a:xfrm>
            <a:off x="-19800" y="-42233"/>
            <a:ext cx="9229800" cy="69849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05"/>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Clr>
                <a:srgbClr val="FFFFFF"/>
              </a:buClr>
              <a:buSzPts val="3600"/>
              <a:buNone/>
              <a:defRPr sz="3600">
                <a:solidFill>
                  <a:srgbClr val="FFFFFF"/>
                </a:solidFill>
              </a:defRPr>
            </a:lvl2pPr>
            <a:lvl3pPr lvl="2" rtl="0" algn="ctr">
              <a:spcBef>
                <a:spcPts val="0"/>
              </a:spcBef>
              <a:spcAft>
                <a:spcPts val="0"/>
              </a:spcAft>
              <a:buClr>
                <a:srgbClr val="FFFFFF"/>
              </a:buClr>
              <a:buSzPts val="3600"/>
              <a:buNone/>
              <a:defRPr sz="3600">
                <a:solidFill>
                  <a:srgbClr val="FFFFFF"/>
                </a:solidFill>
              </a:defRPr>
            </a:lvl3pPr>
            <a:lvl4pPr lvl="3" rtl="0" algn="ctr">
              <a:spcBef>
                <a:spcPts val="0"/>
              </a:spcBef>
              <a:spcAft>
                <a:spcPts val="0"/>
              </a:spcAft>
              <a:buClr>
                <a:srgbClr val="FFFFFF"/>
              </a:buClr>
              <a:buSzPts val="3600"/>
              <a:buNone/>
              <a:defRPr sz="3600">
                <a:solidFill>
                  <a:srgbClr val="FFFFFF"/>
                </a:solidFill>
              </a:defRPr>
            </a:lvl4pPr>
            <a:lvl5pPr lvl="4" rtl="0" algn="ctr">
              <a:spcBef>
                <a:spcPts val="0"/>
              </a:spcBef>
              <a:spcAft>
                <a:spcPts val="0"/>
              </a:spcAft>
              <a:buClr>
                <a:srgbClr val="FFFFFF"/>
              </a:buClr>
              <a:buSzPts val="3600"/>
              <a:buNone/>
              <a:defRPr sz="3600">
                <a:solidFill>
                  <a:srgbClr val="FFFFFF"/>
                </a:solidFill>
              </a:defRPr>
            </a:lvl5pPr>
            <a:lvl6pPr lvl="5" rtl="0" algn="ctr">
              <a:spcBef>
                <a:spcPts val="0"/>
              </a:spcBef>
              <a:spcAft>
                <a:spcPts val="0"/>
              </a:spcAft>
              <a:buClr>
                <a:srgbClr val="FFFFFF"/>
              </a:buClr>
              <a:buSzPts val="3600"/>
              <a:buNone/>
              <a:defRPr sz="3600">
                <a:solidFill>
                  <a:srgbClr val="FFFFFF"/>
                </a:solidFill>
              </a:defRPr>
            </a:lvl6pPr>
            <a:lvl7pPr lvl="6" rtl="0" algn="ctr">
              <a:spcBef>
                <a:spcPts val="0"/>
              </a:spcBef>
              <a:spcAft>
                <a:spcPts val="0"/>
              </a:spcAft>
              <a:buClr>
                <a:srgbClr val="FFFFFF"/>
              </a:buClr>
              <a:buSzPts val="3600"/>
              <a:buNone/>
              <a:defRPr sz="3600">
                <a:solidFill>
                  <a:srgbClr val="FFFFFF"/>
                </a:solidFill>
              </a:defRPr>
            </a:lvl7pPr>
            <a:lvl8pPr lvl="7" rtl="0" algn="ctr">
              <a:spcBef>
                <a:spcPts val="0"/>
              </a:spcBef>
              <a:spcAft>
                <a:spcPts val="0"/>
              </a:spcAft>
              <a:buClr>
                <a:srgbClr val="FFFFFF"/>
              </a:buClr>
              <a:buSzPts val="3600"/>
              <a:buNone/>
              <a:defRPr sz="3600">
                <a:solidFill>
                  <a:srgbClr val="FFFFFF"/>
                </a:solidFill>
              </a:defRPr>
            </a:lvl8pPr>
            <a:lvl9pPr lvl="8" rtl="0" algn="ctr">
              <a:spcBef>
                <a:spcPts val="0"/>
              </a:spcBef>
              <a:spcAft>
                <a:spcPts val="0"/>
              </a:spcAft>
              <a:buClr>
                <a:srgbClr val="FFFFFF"/>
              </a:buClr>
              <a:buSzPts val="3600"/>
              <a:buNone/>
              <a:defRPr sz="3600">
                <a:solidFill>
                  <a:srgbClr val="FFFFFF"/>
                </a:solidFill>
              </a:defRPr>
            </a:lvl9pPr>
          </a:lstStyle>
          <a:p/>
        </p:txBody>
      </p:sp>
      <p:sp>
        <p:nvSpPr>
          <p:cNvPr id="518" name="Google Shape;518;p10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519" name="Google Shape;519;p105"/>
          <p:cNvPicPr preferRelativeResize="0"/>
          <p:nvPr/>
        </p:nvPicPr>
        <p:blipFill rotWithShape="1">
          <a:blip r:embed="rId2">
            <a:alphaModFix/>
          </a:blip>
          <a:srcRect b="0" l="0" r="0" t="0"/>
          <a:stretch/>
        </p:blipFill>
        <p:spPr>
          <a:xfrm>
            <a:off x="7768711" y="6110267"/>
            <a:ext cx="901890" cy="393599"/>
          </a:xfrm>
          <a:prstGeom prst="rect">
            <a:avLst/>
          </a:prstGeom>
          <a:noFill/>
          <a:ln>
            <a:noFill/>
          </a:ln>
        </p:spPr>
      </p:pic>
      <p:pic>
        <p:nvPicPr>
          <p:cNvPr id="520" name="Google Shape;520;p105"/>
          <p:cNvPicPr preferRelativeResize="0"/>
          <p:nvPr/>
        </p:nvPicPr>
        <p:blipFill rotWithShape="1">
          <a:blip r:embed="rId3">
            <a:alphaModFix/>
          </a:blip>
          <a:srcRect b="0" l="30904" r="30904" t="0"/>
          <a:stretch/>
        </p:blipFill>
        <p:spPr>
          <a:xfrm>
            <a:off x="-54750" y="-34400"/>
            <a:ext cx="425850" cy="6926800"/>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range/Pink">
  <p:cSld name="SECTION_HEADER_1">
    <p:spTree>
      <p:nvGrpSpPr>
        <p:cNvPr id="521" name="Shape 521"/>
        <p:cNvGrpSpPr/>
        <p:nvPr/>
      </p:nvGrpSpPr>
      <p:grpSpPr>
        <a:xfrm>
          <a:off x="0" y="0"/>
          <a:ext cx="0" cy="0"/>
          <a:chOff x="0" y="0"/>
          <a:chExt cx="0" cy="0"/>
        </a:xfrm>
      </p:grpSpPr>
      <p:sp>
        <p:nvSpPr>
          <p:cNvPr id="522" name="Google Shape;522;p106"/>
          <p:cNvSpPr/>
          <p:nvPr/>
        </p:nvSpPr>
        <p:spPr>
          <a:xfrm>
            <a:off x="-54750" y="-34400"/>
            <a:ext cx="9253500" cy="6926700"/>
          </a:xfrm>
          <a:prstGeom prst="rect">
            <a:avLst/>
          </a:prstGeom>
          <a:gradFill>
            <a:gsLst>
              <a:gs pos="0">
                <a:srgbClr val="FF7530"/>
              </a:gs>
              <a:gs pos="100000">
                <a:srgbClr val="E81FB8"/>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800">
              <a:solidFill>
                <a:srgbClr val="CCCCCC"/>
              </a:solidFill>
              <a:latin typeface="Public Sans Light"/>
              <a:ea typeface="Public Sans Light"/>
              <a:cs typeface="Public Sans Light"/>
              <a:sym typeface="Public Sans Light"/>
            </a:endParaRPr>
          </a:p>
        </p:txBody>
      </p:sp>
      <p:sp>
        <p:nvSpPr>
          <p:cNvPr id="523" name="Google Shape;523;p106"/>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24" name="Google Shape;524;p10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525" name="Google Shape;525;p106"/>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pic>
        <p:nvPicPr>
          <p:cNvPr id="526" name="Google Shape;526;p106"/>
          <p:cNvPicPr preferRelativeResize="0"/>
          <p:nvPr/>
        </p:nvPicPr>
        <p:blipFill rotWithShape="1">
          <a:blip r:embed="rId3">
            <a:alphaModFix/>
          </a:blip>
          <a:srcRect b="0" l="0" r="52783" t="1652"/>
          <a:stretch/>
        </p:blipFill>
        <p:spPr>
          <a:xfrm>
            <a:off x="-54750" y="-34400"/>
            <a:ext cx="425850" cy="692680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Teal">
  <p:cSld name="SECTION_HEADER_1_1">
    <p:spTree>
      <p:nvGrpSpPr>
        <p:cNvPr id="527" name="Shape 527"/>
        <p:cNvGrpSpPr/>
        <p:nvPr/>
      </p:nvGrpSpPr>
      <p:grpSpPr>
        <a:xfrm>
          <a:off x="0" y="0"/>
          <a:ext cx="0" cy="0"/>
          <a:chOff x="0" y="0"/>
          <a:chExt cx="0" cy="0"/>
        </a:xfrm>
      </p:grpSpPr>
      <p:sp>
        <p:nvSpPr>
          <p:cNvPr id="528" name="Google Shape;528;p107"/>
          <p:cNvSpPr/>
          <p:nvPr/>
        </p:nvSpPr>
        <p:spPr>
          <a:xfrm>
            <a:off x="-54750" y="-34400"/>
            <a:ext cx="9253500" cy="69267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07"/>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0" name="Google Shape;530;p10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531" name="Google Shape;531;p107"/>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pic>
        <p:nvPicPr>
          <p:cNvPr id="532" name="Google Shape;532;p107"/>
          <p:cNvPicPr preferRelativeResize="0"/>
          <p:nvPr/>
        </p:nvPicPr>
        <p:blipFill rotWithShape="1">
          <a:blip r:embed="rId3">
            <a:alphaModFix/>
          </a:blip>
          <a:srcRect b="0" l="32495" r="32495" t="0"/>
          <a:stretch/>
        </p:blipFill>
        <p:spPr>
          <a:xfrm>
            <a:off x="-54750" y="-34400"/>
            <a:ext cx="425850" cy="692680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Lime">
  <p:cSld name="SECTION_HEADER_1_1_1">
    <p:spTree>
      <p:nvGrpSpPr>
        <p:cNvPr id="533" name="Shape 533"/>
        <p:cNvGrpSpPr/>
        <p:nvPr/>
      </p:nvGrpSpPr>
      <p:grpSpPr>
        <a:xfrm>
          <a:off x="0" y="0"/>
          <a:ext cx="0" cy="0"/>
          <a:chOff x="0" y="0"/>
          <a:chExt cx="0" cy="0"/>
        </a:xfrm>
      </p:grpSpPr>
      <p:sp>
        <p:nvSpPr>
          <p:cNvPr id="534" name="Google Shape;534;p108"/>
          <p:cNvSpPr/>
          <p:nvPr/>
        </p:nvSpPr>
        <p:spPr>
          <a:xfrm>
            <a:off x="-54750" y="-34400"/>
            <a:ext cx="9253500" cy="69267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08"/>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6" name="Google Shape;536;p10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537" name="Google Shape;537;p108"/>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pic>
        <p:nvPicPr>
          <p:cNvPr id="538" name="Google Shape;538;p108"/>
          <p:cNvPicPr preferRelativeResize="0"/>
          <p:nvPr/>
        </p:nvPicPr>
        <p:blipFill rotWithShape="1">
          <a:blip r:embed="rId3">
            <a:alphaModFix/>
          </a:blip>
          <a:srcRect b="0" l="30904" r="30904" t="0"/>
          <a:stretch/>
        </p:blipFill>
        <p:spPr>
          <a:xfrm>
            <a:off x="-54750" y="-34400"/>
            <a:ext cx="425850" cy="692680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Pink">
  <p:cSld name="SECTION_HEADER_1_1_1_1">
    <p:spTree>
      <p:nvGrpSpPr>
        <p:cNvPr id="539" name="Shape 539"/>
        <p:cNvGrpSpPr/>
        <p:nvPr/>
      </p:nvGrpSpPr>
      <p:grpSpPr>
        <a:xfrm>
          <a:off x="0" y="0"/>
          <a:ext cx="0" cy="0"/>
          <a:chOff x="0" y="0"/>
          <a:chExt cx="0" cy="0"/>
        </a:xfrm>
      </p:grpSpPr>
      <p:sp>
        <p:nvSpPr>
          <p:cNvPr id="540" name="Google Shape;540;p109"/>
          <p:cNvSpPr/>
          <p:nvPr/>
        </p:nvSpPr>
        <p:spPr>
          <a:xfrm>
            <a:off x="-54750" y="-34400"/>
            <a:ext cx="9253500" cy="6926700"/>
          </a:xfrm>
          <a:prstGeom prst="rect">
            <a:avLst/>
          </a:prstGeom>
          <a:gradFill>
            <a:gsLst>
              <a:gs pos="0">
                <a:srgbClr val="8A54FF"/>
              </a:gs>
              <a:gs pos="100000">
                <a:srgbClr val="FF00B5"/>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09"/>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42" name="Google Shape;542;p10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543" name="Google Shape;543;p109"/>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pic>
        <p:nvPicPr>
          <p:cNvPr id="544" name="Google Shape;544;p109"/>
          <p:cNvPicPr preferRelativeResize="0"/>
          <p:nvPr/>
        </p:nvPicPr>
        <p:blipFill rotWithShape="1">
          <a:blip r:embed="rId3">
            <a:alphaModFix/>
          </a:blip>
          <a:srcRect b="0" l="31844" r="31840" t="0"/>
          <a:stretch/>
        </p:blipFill>
        <p:spPr>
          <a:xfrm>
            <a:off x="-54750" y="-34400"/>
            <a:ext cx="425850" cy="692679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old/Yellow">
  <p:cSld name="SECTION_HEADER_1_1_1_1_1">
    <p:spTree>
      <p:nvGrpSpPr>
        <p:cNvPr id="545" name="Shape 545"/>
        <p:cNvGrpSpPr/>
        <p:nvPr/>
      </p:nvGrpSpPr>
      <p:grpSpPr>
        <a:xfrm>
          <a:off x="0" y="0"/>
          <a:ext cx="0" cy="0"/>
          <a:chOff x="0" y="0"/>
          <a:chExt cx="0" cy="0"/>
        </a:xfrm>
      </p:grpSpPr>
      <p:sp>
        <p:nvSpPr>
          <p:cNvPr id="546" name="Google Shape;546;p110"/>
          <p:cNvSpPr/>
          <p:nvPr/>
        </p:nvSpPr>
        <p:spPr>
          <a:xfrm>
            <a:off x="-54750" y="-34400"/>
            <a:ext cx="9253500" cy="69267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10"/>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48" name="Google Shape;548;p1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549" name="Google Shape;549;p110"/>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pic>
        <p:nvPicPr>
          <p:cNvPr id="550" name="Google Shape;550;p110"/>
          <p:cNvPicPr preferRelativeResize="0"/>
          <p:nvPr/>
        </p:nvPicPr>
        <p:blipFill rotWithShape="1">
          <a:blip r:embed="rId3">
            <a:alphaModFix/>
          </a:blip>
          <a:srcRect b="0" l="24592" r="45680" t="21092"/>
          <a:stretch/>
        </p:blipFill>
        <p:spPr>
          <a:xfrm>
            <a:off x="-54750" y="-34400"/>
            <a:ext cx="425850" cy="69267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ainbow">
  <p:cSld name="SECTION_HEADER_1_1_1_1_1_1">
    <p:spTree>
      <p:nvGrpSpPr>
        <p:cNvPr id="551" name="Shape 551"/>
        <p:cNvGrpSpPr/>
        <p:nvPr/>
      </p:nvGrpSpPr>
      <p:grpSpPr>
        <a:xfrm>
          <a:off x="0" y="0"/>
          <a:ext cx="0" cy="0"/>
          <a:chOff x="0" y="0"/>
          <a:chExt cx="0" cy="0"/>
        </a:xfrm>
      </p:grpSpPr>
      <p:pic>
        <p:nvPicPr>
          <p:cNvPr id="552" name="Google Shape;552;p111"/>
          <p:cNvPicPr preferRelativeResize="0"/>
          <p:nvPr/>
        </p:nvPicPr>
        <p:blipFill>
          <a:blip r:embed="rId2">
            <a:alphaModFix/>
          </a:blip>
          <a:stretch>
            <a:fillRect/>
          </a:stretch>
        </p:blipFill>
        <p:spPr>
          <a:xfrm flipH="1">
            <a:off x="-25862" y="-34400"/>
            <a:ext cx="9195725" cy="5195100"/>
          </a:xfrm>
          <a:prstGeom prst="rect">
            <a:avLst/>
          </a:prstGeom>
          <a:noFill/>
          <a:ln>
            <a:noFill/>
          </a:ln>
        </p:spPr>
      </p:pic>
      <p:sp>
        <p:nvSpPr>
          <p:cNvPr id="553" name="Google Shape;553;p111"/>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54" name="Google Shape;554;p1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555" name="Google Shape;555;p111"/>
          <p:cNvPicPr preferRelativeResize="0"/>
          <p:nvPr/>
        </p:nvPicPr>
        <p:blipFill rotWithShape="1">
          <a:blip r:embed="rId3">
            <a:alphaModFix/>
          </a:blip>
          <a:srcRect b="29" l="0" r="0" t="29"/>
          <a:stretch/>
        </p:blipFill>
        <p:spPr>
          <a:xfrm>
            <a:off x="7768711" y="6110267"/>
            <a:ext cx="901888" cy="393599"/>
          </a:xfrm>
          <a:prstGeom prst="rect">
            <a:avLst/>
          </a:prstGeom>
          <a:noFill/>
          <a:ln>
            <a:noFill/>
          </a:ln>
        </p:spPr>
      </p:pic>
      <p:pic>
        <p:nvPicPr>
          <p:cNvPr id="556" name="Google Shape;556;p111"/>
          <p:cNvPicPr preferRelativeResize="0"/>
          <p:nvPr/>
        </p:nvPicPr>
        <p:blipFill rotWithShape="1">
          <a:blip r:embed="rId4">
            <a:alphaModFix/>
          </a:blip>
          <a:srcRect b="0" l="24592" r="45680" t="21092"/>
          <a:stretch/>
        </p:blipFill>
        <p:spPr>
          <a:xfrm>
            <a:off x="-54750" y="-34400"/>
            <a:ext cx="425850" cy="69267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7" name="Shape 557"/>
        <p:cNvGrpSpPr/>
        <p:nvPr/>
      </p:nvGrpSpPr>
      <p:grpSpPr>
        <a:xfrm>
          <a:off x="0" y="0"/>
          <a:ext cx="0" cy="0"/>
          <a:chOff x="0" y="0"/>
          <a:chExt cx="0" cy="0"/>
        </a:xfrm>
      </p:grpSpPr>
      <p:sp>
        <p:nvSpPr>
          <p:cNvPr id="558" name="Google Shape;558;p11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9" name="Google Shape;559;p112"/>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60" name="Google Shape;560;p1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561" name="Google Shape;561;p112"/>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old/Yellow">
  <p:cSld name="Section header - Gold/Yellow">
    <p:spTree>
      <p:nvGrpSpPr>
        <p:cNvPr id="62" name="Shape 62"/>
        <p:cNvGrpSpPr/>
        <p:nvPr/>
      </p:nvGrpSpPr>
      <p:grpSpPr>
        <a:xfrm>
          <a:off x="0" y="0"/>
          <a:ext cx="0" cy="0"/>
          <a:chOff x="0" y="0"/>
          <a:chExt cx="0" cy="0"/>
        </a:xfrm>
      </p:grpSpPr>
      <p:sp>
        <p:nvSpPr>
          <p:cNvPr id="63" name="Google Shape;63;p12"/>
          <p:cNvSpPr/>
          <p:nvPr/>
        </p:nvSpPr>
        <p:spPr>
          <a:xfrm>
            <a:off x="-54750" y="-34400"/>
            <a:ext cx="9253500" cy="69268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4" name="Google Shape;64;p12"/>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5" name="Google Shape;65;p12"/>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66" name="Google Shape;66;p12"/>
          <p:cNvPicPr preferRelativeResize="0"/>
          <p:nvPr/>
        </p:nvPicPr>
        <p:blipFill rotWithShape="1">
          <a:blip r:embed="rId2">
            <a:alphaModFix/>
          </a:blip>
          <a:srcRect b="28" l="0" r="0" t="29"/>
          <a:stretch/>
        </p:blipFill>
        <p:spPr>
          <a:xfrm>
            <a:off x="7768711" y="6110267"/>
            <a:ext cx="901888" cy="524799"/>
          </a:xfrm>
          <a:prstGeom prst="rect">
            <a:avLst/>
          </a:prstGeom>
          <a:noFill/>
          <a:ln>
            <a:noFill/>
          </a:ln>
        </p:spPr>
      </p:pic>
      <p:pic>
        <p:nvPicPr>
          <p:cNvPr id="67" name="Google Shape;67;p12"/>
          <p:cNvPicPr preferRelativeResize="0"/>
          <p:nvPr/>
        </p:nvPicPr>
        <p:blipFill rotWithShape="1">
          <a:blip r:embed="rId3">
            <a:alphaModFix/>
          </a:blip>
          <a:srcRect b="0" l="24591" r="45680" t="21092"/>
          <a:stretch/>
        </p:blipFill>
        <p:spPr>
          <a:xfrm>
            <a:off x="-54750" y="-34400"/>
            <a:ext cx="425850" cy="6926800"/>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62" name="Shape 562"/>
        <p:cNvGrpSpPr/>
        <p:nvPr/>
      </p:nvGrpSpPr>
      <p:grpSpPr>
        <a:xfrm>
          <a:off x="0" y="0"/>
          <a:ext cx="0" cy="0"/>
          <a:chOff x="0" y="0"/>
          <a:chExt cx="0" cy="0"/>
        </a:xfrm>
      </p:grpSpPr>
      <p:sp>
        <p:nvSpPr>
          <p:cNvPr id="563" name="Google Shape;563;p11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4" name="Google Shape;564;p113"/>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65" name="Google Shape;565;p113"/>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66" name="Google Shape;566;p11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567" name="Google Shape;567;p113"/>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8" name="Shape 568"/>
        <p:cNvGrpSpPr/>
        <p:nvPr/>
      </p:nvGrpSpPr>
      <p:grpSpPr>
        <a:xfrm>
          <a:off x="0" y="0"/>
          <a:ext cx="0" cy="0"/>
          <a:chOff x="0" y="0"/>
          <a:chExt cx="0" cy="0"/>
        </a:xfrm>
      </p:grpSpPr>
      <p:sp>
        <p:nvSpPr>
          <p:cNvPr id="569" name="Google Shape;569;p11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0" name="Google Shape;570;p11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571" name="Google Shape;571;p114"/>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Orange/Pink">
  <p:cSld name="TITLE_ONLY_1">
    <p:spTree>
      <p:nvGrpSpPr>
        <p:cNvPr id="572" name="Shape 572"/>
        <p:cNvGrpSpPr/>
        <p:nvPr/>
      </p:nvGrpSpPr>
      <p:grpSpPr>
        <a:xfrm>
          <a:off x="0" y="0"/>
          <a:ext cx="0" cy="0"/>
          <a:chOff x="0" y="0"/>
          <a:chExt cx="0" cy="0"/>
        </a:xfrm>
      </p:grpSpPr>
      <p:sp>
        <p:nvSpPr>
          <p:cNvPr id="573" name="Google Shape;573;p115"/>
          <p:cNvSpPr/>
          <p:nvPr/>
        </p:nvSpPr>
        <p:spPr>
          <a:xfrm>
            <a:off x="-55425" y="-23433"/>
            <a:ext cx="9253500" cy="1387500"/>
          </a:xfrm>
          <a:prstGeom prst="rect">
            <a:avLst/>
          </a:prstGeom>
          <a:gradFill>
            <a:gsLst>
              <a:gs pos="0">
                <a:srgbClr val="FF7530"/>
              </a:gs>
              <a:gs pos="100000">
                <a:srgbClr val="E81FB8"/>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15"/>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575" name="Google Shape;575;p11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576" name="Google Shape;576;p115"/>
          <p:cNvSpPr txBox="1"/>
          <p:nvPr>
            <p:ph idx="1" type="body"/>
          </p:nvPr>
        </p:nvSpPr>
        <p:spPr>
          <a:xfrm>
            <a:off x="311700" y="1739833"/>
            <a:ext cx="8520600" cy="45552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577" name="Google Shape;577;p115"/>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Blue/Teal">
  <p:cSld name="TITLE_ONLY_1_1">
    <p:spTree>
      <p:nvGrpSpPr>
        <p:cNvPr id="578" name="Shape 578"/>
        <p:cNvGrpSpPr/>
        <p:nvPr/>
      </p:nvGrpSpPr>
      <p:grpSpPr>
        <a:xfrm>
          <a:off x="0" y="0"/>
          <a:ext cx="0" cy="0"/>
          <a:chOff x="0" y="0"/>
          <a:chExt cx="0" cy="0"/>
        </a:xfrm>
      </p:grpSpPr>
      <p:sp>
        <p:nvSpPr>
          <p:cNvPr id="579" name="Google Shape;579;p116"/>
          <p:cNvSpPr/>
          <p:nvPr/>
        </p:nvSpPr>
        <p:spPr>
          <a:xfrm>
            <a:off x="-55425" y="-23433"/>
            <a:ext cx="9253500" cy="1387500"/>
          </a:xfrm>
          <a:prstGeom prst="rect">
            <a:avLst/>
          </a:prstGeom>
          <a:gradFill>
            <a:gsLst>
              <a:gs pos="0">
                <a:srgbClr val="0085FF"/>
              </a:gs>
              <a:gs pos="100000">
                <a:srgbClr val="00C2AB"/>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16"/>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581" name="Google Shape;581;p11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582" name="Google Shape;582;p116"/>
          <p:cNvSpPr txBox="1"/>
          <p:nvPr>
            <p:ph idx="1" type="body"/>
          </p:nvPr>
        </p:nvSpPr>
        <p:spPr>
          <a:xfrm>
            <a:off x="311700" y="1739833"/>
            <a:ext cx="8520600" cy="45552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583" name="Google Shape;583;p116"/>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reen/Lime">
  <p:cSld name="TITLE_ONLY_1_1_1">
    <p:spTree>
      <p:nvGrpSpPr>
        <p:cNvPr id="584" name="Shape 584"/>
        <p:cNvGrpSpPr/>
        <p:nvPr/>
      </p:nvGrpSpPr>
      <p:grpSpPr>
        <a:xfrm>
          <a:off x="0" y="0"/>
          <a:ext cx="0" cy="0"/>
          <a:chOff x="0" y="0"/>
          <a:chExt cx="0" cy="0"/>
        </a:xfrm>
      </p:grpSpPr>
      <p:sp>
        <p:nvSpPr>
          <p:cNvPr id="585" name="Google Shape;585;p117"/>
          <p:cNvSpPr/>
          <p:nvPr/>
        </p:nvSpPr>
        <p:spPr>
          <a:xfrm>
            <a:off x="-55425" y="-23433"/>
            <a:ext cx="9253500" cy="13875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17"/>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587" name="Google Shape;587;p11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588" name="Google Shape;588;p117"/>
          <p:cNvSpPr txBox="1"/>
          <p:nvPr>
            <p:ph idx="1" type="body"/>
          </p:nvPr>
        </p:nvSpPr>
        <p:spPr>
          <a:xfrm>
            <a:off x="311700" y="1739833"/>
            <a:ext cx="8520600" cy="62613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589" name="Google Shape;589;p117"/>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Purple/Pink">
  <p:cSld name="TITLE_ONLY_1_1_1_1">
    <p:spTree>
      <p:nvGrpSpPr>
        <p:cNvPr id="590" name="Shape 590"/>
        <p:cNvGrpSpPr/>
        <p:nvPr/>
      </p:nvGrpSpPr>
      <p:grpSpPr>
        <a:xfrm>
          <a:off x="0" y="0"/>
          <a:ext cx="0" cy="0"/>
          <a:chOff x="0" y="0"/>
          <a:chExt cx="0" cy="0"/>
        </a:xfrm>
      </p:grpSpPr>
      <p:sp>
        <p:nvSpPr>
          <p:cNvPr id="591" name="Google Shape;591;p118"/>
          <p:cNvSpPr/>
          <p:nvPr/>
        </p:nvSpPr>
        <p:spPr>
          <a:xfrm>
            <a:off x="-55425" y="-23433"/>
            <a:ext cx="9253500" cy="1387500"/>
          </a:xfrm>
          <a:prstGeom prst="rect">
            <a:avLst/>
          </a:prstGeom>
          <a:gradFill>
            <a:gsLst>
              <a:gs pos="0">
                <a:srgbClr val="8A54FF"/>
              </a:gs>
              <a:gs pos="100000">
                <a:srgbClr val="FF00B5"/>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18"/>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593" name="Google Shape;593;p11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594" name="Google Shape;594;p118"/>
          <p:cNvSpPr txBox="1"/>
          <p:nvPr>
            <p:ph idx="1" type="body"/>
          </p:nvPr>
        </p:nvSpPr>
        <p:spPr>
          <a:xfrm>
            <a:off x="311700" y="1739833"/>
            <a:ext cx="8520600" cy="45552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595" name="Google Shape;595;p118"/>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old/Yellow">
  <p:cSld name="TITLE_ONLY_1_1_1_1_1">
    <p:spTree>
      <p:nvGrpSpPr>
        <p:cNvPr id="596" name="Shape 596"/>
        <p:cNvGrpSpPr/>
        <p:nvPr/>
      </p:nvGrpSpPr>
      <p:grpSpPr>
        <a:xfrm>
          <a:off x="0" y="0"/>
          <a:ext cx="0" cy="0"/>
          <a:chOff x="0" y="0"/>
          <a:chExt cx="0" cy="0"/>
        </a:xfrm>
      </p:grpSpPr>
      <p:sp>
        <p:nvSpPr>
          <p:cNvPr id="597" name="Google Shape;597;p119"/>
          <p:cNvSpPr/>
          <p:nvPr/>
        </p:nvSpPr>
        <p:spPr>
          <a:xfrm>
            <a:off x="-55425" y="-23433"/>
            <a:ext cx="9253500" cy="13875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19"/>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599" name="Google Shape;599;p11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600" name="Google Shape;600;p119"/>
          <p:cNvSpPr txBox="1"/>
          <p:nvPr>
            <p:ph idx="1" type="body"/>
          </p:nvPr>
        </p:nvSpPr>
        <p:spPr>
          <a:xfrm>
            <a:off x="311700" y="1739833"/>
            <a:ext cx="8520600" cy="45552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601" name="Google Shape;601;p119"/>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p:cSld name="TITLE_ONLY_1_1_1_1_1_1">
    <p:spTree>
      <p:nvGrpSpPr>
        <p:cNvPr id="602" name="Shape 602"/>
        <p:cNvGrpSpPr/>
        <p:nvPr/>
      </p:nvGrpSpPr>
      <p:grpSpPr>
        <a:xfrm>
          <a:off x="0" y="0"/>
          <a:ext cx="0" cy="0"/>
          <a:chOff x="0" y="0"/>
          <a:chExt cx="0" cy="0"/>
        </a:xfrm>
      </p:grpSpPr>
      <p:sp>
        <p:nvSpPr>
          <p:cNvPr id="603" name="Google Shape;603;p120"/>
          <p:cNvSpPr/>
          <p:nvPr/>
        </p:nvSpPr>
        <p:spPr>
          <a:xfrm>
            <a:off x="-55425" y="-23433"/>
            <a:ext cx="9253500" cy="1387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20"/>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605" name="Google Shape;605;p12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606" name="Google Shape;606;p120"/>
          <p:cNvSpPr txBox="1"/>
          <p:nvPr>
            <p:ph idx="1" type="body"/>
          </p:nvPr>
        </p:nvSpPr>
        <p:spPr>
          <a:xfrm>
            <a:off x="311700" y="1739833"/>
            <a:ext cx="8520600" cy="45552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07" name="Shape 607"/>
        <p:cNvGrpSpPr/>
        <p:nvPr/>
      </p:nvGrpSpPr>
      <p:grpSpPr>
        <a:xfrm>
          <a:off x="0" y="0"/>
          <a:ext cx="0" cy="0"/>
          <a:chOff x="0" y="0"/>
          <a:chExt cx="0" cy="0"/>
        </a:xfrm>
      </p:grpSpPr>
      <p:sp>
        <p:nvSpPr>
          <p:cNvPr id="608" name="Google Shape;608;p121"/>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09" name="Google Shape;609;p12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0" name="Shape 610"/>
        <p:cNvGrpSpPr/>
        <p:nvPr/>
      </p:nvGrpSpPr>
      <p:grpSpPr>
        <a:xfrm>
          <a:off x="0" y="0"/>
          <a:ext cx="0" cy="0"/>
          <a:chOff x="0" y="0"/>
          <a:chExt cx="0" cy="0"/>
        </a:xfrm>
      </p:grpSpPr>
      <p:sp>
        <p:nvSpPr>
          <p:cNvPr id="611" name="Google Shape;611;p122"/>
          <p:cNvSpPr/>
          <p:nvPr/>
        </p:nvSpPr>
        <p:spPr>
          <a:xfrm>
            <a:off x="4572000" y="-50367"/>
            <a:ext cx="4626000" cy="6958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22"/>
          <p:cNvSpPr txBox="1"/>
          <p:nvPr>
            <p:ph type="title"/>
          </p:nvPr>
        </p:nvSpPr>
        <p:spPr>
          <a:xfrm>
            <a:off x="265500" y="2253833"/>
            <a:ext cx="4045200" cy="1976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13" name="Google Shape;613;p122"/>
          <p:cNvSpPr txBox="1"/>
          <p:nvPr>
            <p:ph idx="1" type="subTitle"/>
          </p:nvPr>
        </p:nvSpPr>
        <p:spPr>
          <a:xfrm>
            <a:off x="265500" y="4347033"/>
            <a:ext cx="4045200" cy="164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14" name="Google Shape;614;p122"/>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615" name="Google Shape;615;p12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ainbow">
  <p:cSld name="Section header - Rainbow">
    <p:spTree>
      <p:nvGrpSpPr>
        <p:cNvPr id="68" name="Shape 68"/>
        <p:cNvGrpSpPr/>
        <p:nvPr/>
      </p:nvGrpSpPr>
      <p:grpSpPr>
        <a:xfrm>
          <a:off x="0" y="0"/>
          <a:ext cx="0" cy="0"/>
          <a:chOff x="0" y="0"/>
          <a:chExt cx="0" cy="0"/>
        </a:xfrm>
      </p:grpSpPr>
      <p:pic>
        <p:nvPicPr>
          <p:cNvPr id="69" name="Google Shape;69;p13"/>
          <p:cNvPicPr preferRelativeResize="0"/>
          <p:nvPr/>
        </p:nvPicPr>
        <p:blipFill rotWithShape="1">
          <a:blip r:embed="rId2">
            <a:alphaModFix/>
          </a:blip>
          <a:srcRect b="0" l="0" r="0" t="0"/>
          <a:stretch/>
        </p:blipFill>
        <p:spPr>
          <a:xfrm flipH="1">
            <a:off x="-25862" y="-34400"/>
            <a:ext cx="9195725" cy="6926800"/>
          </a:xfrm>
          <a:prstGeom prst="rect">
            <a:avLst/>
          </a:prstGeom>
          <a:noFill/>
          <a:ln>
            <a:noFill/>
          </a:ln>
        </p:spPr>
      </p:pic>
      <p:sp>
        <p:nvSpPr>
          <p:cNvPr id="70" name="Google Shape;70;p13"/>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1" name="Google Shape;71;p13"/>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2" name="Google Shape;72;p13"/>
          <p:cNvPicPr preferRelativeResize="0"/>
          <p:nvPr/>
        </p:nvPicPr>
        <p:blipFill rotWithShape="1">
          <a:blip r:embed="rId3">
            <a:alphaModFix/>
          </a:blip>
          <a:srcRect b="28" l="0" r="0" t="29"/>
          <a:stretch/>
        </p:blipFill>
        <p:spPr>
          <a:xfrm>
            <a:off x="7768711" y="6110267"/>
            <a:ext cx="901888" cy="524799"/>
          </a:xfrm>
          <a:prstGeom prst="rect">
            <a:avLst/>
          </a:prstGeom>
          <a:noFill/>
          <a:ln>
            <a:noFill/>
          </a:ln>
        </p:spPr>
      </p:pic>
      <p:pic>
        <p:nvPicPr>
          <p:cNvPr id="73" name="Google Shape;73;p13"/>
          <p:cNvPicPr preferRelativeResize="0"/>
          <p:nvPr/>
        </p:nvPicPr>
        <p:blipFill rotWithShape="1">
          <a:blip r:embed="rId4">
            <a:alphaModFix/>
          </a:blip>
          <a:srcRect b="0" l="24591" r="45680" t="21092"/>
          <a:stretch/>
        </p:blipFill>
        <p:spPr>
          <a:xfrm>
            <a:off x="-54750" y="-34400"/>
            <a:ext cx="425850" cy="69268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6" name="Shape 616"/>
        <p:cNvGrpSpPr/>
        <p:nvPr/>
      </p:nvGrpSpPr>
      <p:grpSpPr>
        <a:xfrm>
          <a:off x="0" y="0"/>
          <a:ext cx="0" cy="0"/>
          <a:chOff x="0" y="0"/>
          <a:chExt cx="0" cy="0"/>
        </a:xfrm>
      </p:grpSpPr>
      <p:sp>
        <p:nvSpPr>
          <p:cNvPr id="617" name="Google Shape;617;p123"/>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618" name="Google Shape;618;p12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9" name="Shape 619"/>
        <p:cNvGrpSpPr/>
        <p:nvPr/>
      </p:nvGrpSpPr>
      <p:grpSpPr>
        <a:xfrm>
          <a:off x="0" y="0"/>
          <a:ext cx="0" cy="0"/>
          <a:chOff x="0" y="0"/>
          <a:chExt cx="0" cy="0"/>
        </a:xfrm>
      </p:grpSpPr>
      <p:sp>
        <p:nvSpPr>
          <p:cNvPr id="620" name="Google Shape;620;p124"/>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21" name="Google Shape;621;p124"/>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22" name="Google Shape;622;p12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3" name="Shape 623"/>
        <p:cNvGrpSpPr/>
        <p:nvPr/>
      </p:nvGrpSpPr>
      <p:grpSpPr>
        <a:xfrm>
          <a:off x="0" y="0"/>
          <a:ext cx="0" cy="0"/>
          <a:chOff x="0" y="0"/>
          <a:chExt cx="0" cy="0"/>
        </a:xfrm>
      </p:grpSpPr>
      <p:sp>
        <p:nvSpPr>
          <p:cNvPr id="624" name="Google Shape;624;p12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3">
    <p:spTree>
      <p:nvGrpSpPr>
        <p:cNvPr id="625" name="Shape 625"/>
        <p:cNvGrpSpPr/>
        <p:nvPr/>
      </p:nvGrpSpPr>
      <p:grpSpPr>
        <a:xfrm>
          <a:off x="0" y="0"/>
          <a:ext cx="0" cy="0"/>
          <a:chOff x="0" y="0"/>
          <a:chExt cx="0" cy="0"/>
        </a:xfrm>
      </p:grpSpPr>
      <p:sp>
        <p:nvSpPr>
          <p:cNvPr id="626" name="Google Shape;626;p12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_2">
    <p:bg>
      <p:bgPr>
        <a:solidFill>
          <a:srgbClr val="000000"/>
        </a:solidFill>
      </p:bgPr>
    </p:bg>
    <p:spTree>
      <p:nvGrpSpPr>
        <p:cNvPr id="627" name="Shape 627"/>
        <p:cNvGrpSpPr/>
        <p:nvPr/>
      </p:nvGrpSpPr>
      <p:grpSpPr>
        <a:xfrm>
          <a:off x="0" y="0"/>
          <a:ext cx="0" cy="0"/>
          <a:chOff x="0" y="0"/>
          <a:chExt cx="0" cy="0"/>
        </a:xfrm>
      </p:grpSpPr>
      <p:sp>
        <p:nvSpPr>
          <p:cNvPr id="628" name="Google Shape;628;p12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White">
  <p:cSld name="BLANK_1">
    <p:spTree>
      <p:nvGrpSpPr>
        <p:cNvPr id="629" name="Shape 629"/>
        <p:cNvGrpSpPr/>
        <p:nvPr/>
      </p:nvGrpSpPr>
      <p:grpSpPr>
        <a:xfrm>
          <a:off x="0" y="0"/>
          <a:ext cx="0" cy="0"/>
          <a:chOff x="0" y="0"/>
          <a:chExt cx="0" cy="0"/>
        </a:xfrm>
      </p:grpSpPr>
      <p:sp>
        <p:nvSpPr>
          <p:cNvPr id="630" name="Google Shape;630;p12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631" name="Google Shape;631;p128"/>
          <p:cNvPicPr preferRelativeResize="0"/>
          <p:nvPr/>
        </p:nvPicPr>
        <p:blipFill rotWithShape="1">
          <a:blip r:embed="rId2">
            <a:alphaModFix/>
          </a:blip>
          <a:srcRect b="29" l="0" r="0" t="29"/>
          <a:stretch/>
        </p:blipFill>
        <p:spPr>
          <a:xfrm>
            <a:off x="2914575" y="2372980"/>
            <a:ext cx="3534703" cy="1542626"/>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Black">
  <p:cSld name="BLANK_1_1">
    <p:spTree>
      <p:nvGrpSpPr>
        <p:cNvPr id="632" name="Shape 632"/>
        <p:cNvGrpSpPr/>
        <p:nvPr/>
      </p:nvGrpSpPr>
      <p:grpSpPr>
        <a:xfrm>
          <a:off x="0" y="0"/>
          <a:ext cx="0" cy="0"/>
          <a:chOff x="0" y="0"/>
          <a:chExt cx="0" cy="0"/>
        </a:xfrm>
      </p:grpSpPr>
      <p:sp>
        <p:nvSpPr>
          <p:cNvPr id="633" name="Google Shape;633;p12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634" name="Google Shape;634;p129"/>
          <p:cNvPicPr preferRelativeResize="0"/>
          <p:nvPr/>
        </p:nvPicPr>
        <p:blipFill rotWithShape="1">
          <a:blip r:embed="rId2">
            <a:alphaModFix/>
          </a:blip>
          <a:srcRect b="29" l="0" r="0" t="29"/>
          <a:stretch/>
        </p:blipFill>
        <p:spPr>
          <a:xfrm>
            <a:off x="2914575" y="2372980"/>
            <a:ext cx="3534703" cy="1542626"/>
          </a:xfrm>
          <a:prstGeom prst="rect">
            <a:avLst/>
          </a:prstGeom>
          <a:noFill/>
          <a:ln>
            <a:noFill/>
          </a:ln>
        </p:spPr>
      </p:pic>
      <p:sp>
        <p:nvSpPr>
          <p:cNvPr id="635" name="Google Shape;635;p129"/>
          <p:cNvSpPr/>
          <p:nvPr/>
        </p:nvSpPr>
        <p:spPr>
          <a:xfrm>
            <a:off x="0" y="0"/>
            <a:ext cx="91440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6" name="Google Shape;636;p129"/>
          <p:cNvPicPr preferRelativeResize="0"/>
          <p:nvPr/>
        </p:nvPicPr>
        <p:blipFill>
          <a:blip r:embed="rId3">
            <a:alphaModFix/>
          </a:blip>
          <a:stretch>
            <a:fillRect/>
          </a:stretch>
        </p:blipFill>
        <p:spPr>
          <a:xfrm>
            <a:off x="2914575" y="2372980"/>
            <a:ext cx="3534701" cy="1542626"/>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1">
  <p:cSld name="CUSTOM">
    <p:spTree>
      <p:nvGrpSpPr>
        <p:cNvPr id="637" name="Shape 637"/>
        <p:cNvGrpSpPr/>
        <p:nvPr/>
      </p:nvGrpSpPr>
      <p:grpSpPr>
        <a:xfrm>
          <a:off x="0" y="0"/>
          <a:ext cx="0" cy="0"/>
          <a:chOff x="0" y="0"/>
          <a:chExt cx="0" cy="0"/>
        </a:xfrm>
      </p:grpSpPr>
      <p:pic>
        <p:nvPicPr>
          <p:cNvPr id="638" name="Google Shape;638;p130"/>
          <p:cNvPicPr preferRelativeResize="0"/>
          <p:nvPr/>
        </p:nvPicPr>
        <p:blipFill rotWithShape="1">
          <a:blip r:embed="rId2">
            <a:alphaModFix/>
          </a:blip>
          <a:srcRect b="0" l="0" r="0" t="0"/>
          <a:stretch/>
        </p:blipFill>
        <p:spPr>
          <a:xfrm>
            <a:off x="-29375" y="-46575"/>
            <a:ext cx="9206100" cy="5178431"/>
          </a:xfrm>
          <a:prstGeom prst="rect">
            <a:avLst/>
          </a:prstGeom>
          <a:noFill/>
          <a:ln>
            <a:noFill/>
          </a:ln>
        </p:spPr>
      </p:pic>
      <p:sp>
        <p:nvSpPr>
          <p:cNvPr id="639" name="Google Shape;639;p130"/>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30"/>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1" name="Google Shape;641;p130"/>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1">
  <p:cSld name="CUSTOM_1">
    <p:spTree>
      <p:nvGrpSpPr>
        <p:cNvPr id="642" name="Shape 642"/>
        <p:cNvGrpSpPr/>
        <p:nvPr/>
      </p:nvGrpSpPr>
      <p:grpSpPr>
        <a:xfrm>
          <a:off x="0" y="0"/>
          <a:ext cx="0" cy="0"/>
          <a:chOff x="0" y="0"/>
          <a:chExt cx="0" cy="0"/>
        </a:xfrm>
      </p:grpSpPr>
      <p:pic>
        <p:nvPicPr>
          <p:cNvPr id="643" name="Google Shape;643;p131"/>
          <p:cNvPicPr preferRelativeResize="0"/>
          <p:nvPr/>
        </p:nvPicPr>
        <p:blipFill rotWithShape="1">
          <a:blip r:embed="rId2">
            <a:alphaModFix/>
          </a:blip>
          <a:srcRect b="0" l="0" r="0" t="0"/>
          <a:stretch/>
        </p:blipFill>
        <p:spPr>
          <a:xfrm>
            <a:off x="-29375" y="-22158"/>
            <a:ext cx="9206100" cy="5178431"/>
          </a:xfrm>
          <a:prstGeom prst="rect">
            <a:avLst/>
          </a:prstGeom>
          <a:noFill/>
          <a:ln>
            <a:noFill/>
          </a:ln>
        </p:spPr>
      </p:pic>
      <p:sp>
        <p:nvSpPr>
          <p:cNvPr id="644" name="Google Shape;644;p131"/>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31"/>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6" name="Google Shape;646;p131"/>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1">
  <p:cSld name="CUSTOM_1_1">
    <p:spTree>
      <p:nvGrpSpPr>
        <p:cNvPr id="647" name="Shape 647"/>
        <p:cNvGrpSpPr/>
        <p:nvPr/>
      </p:nvGrpSpPr>
      <p:grpSpPr>
        <a:xfrm>
          <a:off x="0" y="0"/>
          <a:ext cx="0" cy="0"/>
          <a:chOff x="0" y="0"/>
          <a:chExt cx="0" cy="0"/>
        </a:xfrm>
      </p:grpSpPr>
      <p:pic>
        <p:nvPicPr>
          <p:cNvPr id="648" name="Google Shape;648;p132"/>
          <p:cNvPicPr preferRelativeResize="0"/>
          <p:nvPr/>
        </p:nvPicPr>
        <p:blipFill rotWithShape="1">
          <a:blip r:embed="rId2">
            <a:alphaModFix/>
          </a:blip>
          <a:srcRect b="0" l="0" r="0" t="0"/>
          <a:stretch/>
        </p:blipFill>
        <p:spPr>
          <a:xfrm flipH="1">
            <a:off x="-29375" y="-23292"/>
            <a:ext cx="9206100" cy="5178431"/>
          </a:xfrm>
          <a:prstGeom prst="rect">
            <a:avLst/>
          </a:prstGeom>
          <a:noFill/>
          <a:ln>
            <a:noFill/>
          </a:ln>
        </p:spPr>
      </p:pic>
      <p:sp>
        <p:nvSpPr>
          <p:cNvPr id="649" name="Google Shape;649;p132"/>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32"/>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1" name="Google Shape;651;p132"/>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4" name="Shape 74"/>
        <p:cNvGrpSpPr/>
        <p:nvPr/>
      </p:nvGrpSpPr>
      <p:grpSpPr>
        <a:xfrm>
          <a:off x="0" y="0"/>
          <a:ext cx="0" cy="0"/>
          <a:chOff x="0" y="0"/>
          <a:chExt cx="0" cy="0"/>
        </a:xfrm>
      </p:grpSpPr>
      <p:sp>
        <p:nvSpPr>
          <p:cNvPr id="75" name="Google Shape;75;p14"/>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6" name="Google Shape;76;p1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7" name="Google Shape;77;p14"/>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8" name="Google Shape;78;p14"/>
          <p:cNvPicPr preferRelativeResize="0"/>
          <p:nvPr/>
        </p:nvPicPr>
        <p:blipFill rotWithShape="1">
          <a:blip r:embed="rId2">
            <a:alphaModFix/>
          </a:blip>
          <a:srcRect b="28" l="0" r="0" t="29"/>
          <a:stretch/>
        </p:blipFill>
        <p:spPr>
          <a:xfrm>
            <a:off x="7768711" y="6110267"/>
            <a:ext cx="901888" cy="52479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1">
  <p:cSld name="CUSTOM_1_1_1">
    <p:spTree>
      <p:nvGrpSpPr>
        <p:cNvPr id="652" name="Shape 652"/>
        <p:cNvGrpSpPr/>
        <p:nvPr/>
      </p:nvGrpSpPr>
      <p:grpSpPr>
        <a:xfrm>
          <a:off x="0" y="0"/>
          <a:ext cx="0" cy="0"/>
          <a:chOff x="0" y="0"/>
          <a:chExt cx="0" cy="0"/>
        </a:xfrm>
      </p:grpSpPr>
      <p:pic>
        <p:nvPicPr>
          <p:cNvPr id="653" name="Google Shape;653;p133"/>
          <p:cNvPicPr preferRelativeResize="0"/>
          <p:nvPr/>
        </p:nvPicPr>
        <p:blipFill rotWithShape="1">
          <a:blip r:embed="rId2">
            <a:alphaModFix/>
          </a:blip>
          <a:srcRect b="0" l="0" r="0" t="0"/>
          <a:stretch/>
        </p:blipFill>
        <p:spPr>
          <a:xfrm>
            <a:off x="-31050" y="-22158"/>
            <a:ext cx="9206100" cy="5178431"/>
          </a:xfrm>
          <a:prstGeom prst="rect">
            <a:avLst/>
          </a:prstGeom>
          <a:noFill/>
          <a:ln>
            <a:noFill/>
          </a:ln>
        </p:spPr>
      </p:pic>
      <p:sp>
        <p:nvSpPr>
          <p:cNvPr id="654" name="Google Shape;654;p133"/>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33"/>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6" name="Google Shape;656;p133"/>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p:cSld name="CUSTOM_1_1_1_1">
    <p:spTree>
      <p:nvGrpSpPr>
        <p:cNvPr id="657" name="Shape 657"/>
        <p:cNvGrpSpPr/>
        <p:nvPr/>
      </p:nvGrpSpPr>
      <p:grpSpPr>
        <a:xfrm>
          <a:off x="0" y="0"/>
          <a:ext cx="0" cy="0"/>
          <a:chOff x="0" y="0"/>
          <a:chExt cx="0" cy="0"/>
        </a:xfrm>
      </p:grpSpPr>
      <p:pic>
        <p:nvPicPr>
          <p:cNvPr id="658" name="Google Shape;658;p134"/>
          <p:cNvPicPr preferRelativeResize="0"/>
          <p:nvPr/>
        </p:nvPicPr>
        <p:blipFill rotWithShape="1">
          <a:blip r:embed="rId2">
            <a:alphaModFix/>
          </a:blip>
          <a:srcRect b="0" l="0" r="0" t="0"/>
          <a:stretch/>
        </p:blipFill>
        <p:spPr>
          <a:xfrm>
            <a:off x="-29375" y="-22158"/>
            <a:ext cx="9206100" cy="5178431"/>
          </a:xfrm>
          <a:prstGeom prst="rect">
            <a:avLst/>
          </a:prstGeom>
          <a:noFill/>
          <a:ln>
            <a:noFill/>
          </a:ln>
        </p:spPr>
      </p:pic>
      <p:sp>
        <p:nvSpPr>
          <p:cNvPr id="659" name="Google Shape;659;p134"/>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34"/>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1" name="Google Shape;661;p134"/>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1">
  <p:cSld name="CUSTOM_1_1_1_1_2">
    <p:spTree>
      <p:nvGrpSpPr>
        <p:cNvPr id="662" name="Shape 662"/>
        <p:cNvGrpSpPr/>
        <p:nvPr/>
      </p:nvGrpSpPr>
      <p:grpSpPr>
        <a:xfrm>
          <a:off x="0" y="0"/>
          <a:ext cx="0" cy="0"/>
          <a:chOff x="0" y="0"/>
          <a:chExt cx="0" cy="0"/>
        </a:xfrm>
      </p:grpSpPr>
      <p:pic>
        <p:nvPicPr>
          <p:cNvPr id="663" name="Google Shape;663;p135"/>
          <p:cNvPicPr preferRelativeResize="0"/>
          <p:nvPr/>
        </p:nvPicPr>
        <p:blipFill rotWithShape="1">
          <a:blip r:embed="rId2">
            <a:alphaModFix/>
          </a:blip>
          <a:srcRect b="0" l="59" r="59" t="0"/>
          <a:stretch/>
        </p:blipFill>
        <p:spPr>
          <a:xfrm>
            <a:off x="-29375" y="-22158"/>
            <a:ext cx="9206103" cy="5178431"/>
          </a:xfrm>
          <a:prstGeom prst="rect">
            <a:avLst/>
          </a:prstGeom>
          <a:noFill/>
          <a:ln>
            <a:noFill/>
          </a:ln>
        </p:spPr>
      </p:pic>
      <p:sp>
        <p:nvSpPr>
          <p:cNvPr id="664" name="Google Shape;664;p135"/>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35"/>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6" name="Google Shape;666;p135"/>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Rainbow 1">
  <p:cSld name="CUSTOM_1_1_1_1_1">
    <p:spTree>
      <p:nvGrpSpPr>
        <p:cNvPr id="667" name="Shape 667"/>
        <p:cNvGrpSpPr/>
        <p:nvPr/>
      </p:nvGrpSpPr>
      <p:grpSpPr>
        <a:xfrm>
          <a:off x="0" y="0"/>
          <a:ext cx="0" cy="0"/>
          <a:chOff x="0" y="0"/>
          <a:chExt cx="0" cy="0"/>
        </a:xfrm>
      </p:grpSpPr>
      <p:pic>
        <p:nvPicPr>
          <p:cNvPr id="668" name="Google Shape;668;p136"/>
          <p:cNvPicPr preferRelativeResize="0"/>
          <p:nvPr/>
        </p:nvPicPr>
        <p:blipFill rotWithShape="1">
          <a:blip r:embed="rId2">
            <a:alphaModFix/>
          </a:blip>
          <a:srcRect b="0" l="0" r="0" t="0"/>
          <a:stretch/>
        </p:blipFill>
        <p:spPr>
          <a:xfrm>
            <a:off x="-29375" y="-23292"/>
            <a:ext cx="9206100" cy="5178431"/>
          </a:xfrm>
          <a:prstGeom prst="rect">
            <a:avLst/>
          </a:prstGeom>
          <a:noFill/>
          <a:ln>
            <a:noFill/>
          </a:ln>
        </p:spPr>
      </p:pic>
      <p:sp>
        <p:nvSpPr>
          <p:cNvPr id="669" name="Google Shape;669;p136"/>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36"/>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1" name="Google Shape;671;p136"/>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2">
  <p:cSld name="CUSTOM_1_1_1_1_1_1">
    <p:spTree>
      <p:nvGrpSpPr>
        <p:cNvPr id="672" name="Shape 672"/>
        <p:cNvGrpSpPr/>
        <p:nvPr/>
      </p:nvGrpSpPr>
      <p:grpSpPr>
        <a:xfrm>
          <a:off x="0" y="0"/>
          <a:ext cx="0" cy="0"/>
          <a:chOff x="0" y="0"/>
          <a:chExt cx="0" cy="0"/>
        </a:xfrm>
      </p:grpSpPr>
      <p:pic>
        <p:nvPicPr>
          <p:cNvPr id="673" name="Google Shape;673;p137"/>
          <p:cNvPicPr preferRelativeResize="0"/>
          <p:nvPr/>
        </p:nvPicPr>
        <p:blipFill rotWithShape="1">
          <a:blip r:embed="rId2">
            <a:alphaModFix/>
          </a:blip>
          <a:srcRect b="0" l="0" r="0" t="0"/>
          <a:stretch/>
        </p:blipFill>
        <p:spPr>
          <a:xfrm>
            <a:off x="-29375" y="-22158"/>
            <a:ext cx="9206100" cy="5178431"/>
          </a:xfrm>
          <a:prstGeom prst="rect">
            <a:avLst/>
          </a:prstGeom>
          <a:noFill/>
          <a:ln>
            <a:noFill/>
          </a:ln>
        </p:spPr>
      </p:pic>
      <p:sp>
        <p:nvSpPr>
          <p:cNvPr id="674" name="Google Shape;674;p137"/>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37"/>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6" name="Google Shape;676;p137"/>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p:cSld name="CUSTOM_1_1_1_1_1_1_1">
    <p:spTree>
      <p:nvGrpSpPr>
        <p:cNvPr id="677" name="Shape 677"/>
        <p:cNvGrpSpPr/>
        <p:nvPr/>
      </p:nvGrpSpPr>
      <p:grpSpPr>
        <a:xfrm>
          <a:off x="0" y="0"/>
          <a:ext cx="0" cy="0"/>
          <a:chOff x="0" y="0"/>
          <a:chExt cx="0" cy="0"/>
        </a:xfrm>
      </p:grpSpPr>
      <p:pic>
        <p:nvPicPr>
          <p:cNvPr id="678" name="Google Shape;678;p138"/>
          <p:cNvPicPr preferRelativeResize="0"/>
          <p:nvPr/>
        </p:nvPicPr>
        <p:blipFill rotWithShape="1">
          <a:blip r:embed="rId2">
            <a:alphaModFix/>
          </a:blip>
          <a:srcRect b="0" l="0" r="0" t="0"/>
          <a:stretch/>
        </p:blipFill>
        <p:spPr>
          <a:xfrm>
            <a:off x="-29375" y="-22158"/>
            <a:ext cx="9206100" cy="5178431"/>
          </a:xfrm>
          <a:prstGeom prst="rect">
            <a:avLst/>
          </a:prstGeom>
          <a:noFill/>
          <a:ln>
            <a:noFill/>
          </a:ln>
        </p:spPr>
      </p:pic>
      <p:sp>
        <p:nvSpPr>
          <p:cNvPr id="679" name="Google Shape;679;p138"/>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38"/>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1" name="Google Shape;681;p138"/>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p:cSld name="CUSTOM_1_1_1_1_1_1_1_1">
    <p:spTree>
      <p:nvGrpSpPr>
        <p:cNvPr id="682" name="Shape 682"/>
        <p:cNvGrpSpPr/>
        <p:nvPr/>
      </p:nvGrpSpPr>
      <p:grpSpPr>
        <a:xfrm>
          <a:off x="0" y="0"/>
          <a:ext cx="0" cy="0"/>
          <a:chOff x="0" y="0"/>
          <a:chExt cx="0" cy="0"/>
        </a:xfrm>
      </p:grpSpPr>
      <p:pic>
        <p:nvPicPr>
          <p:cNvPr id="683" name="Google Shape;683;p139"/>
          <p:cNvPicPr preferRelativeResize="0"/>
          <p:nvPr/>
        </p:nvPicPr>
        <p:blipFill rotWithShape="1">
          <a:blip r:embed="rId2">
            <a:alphaModFix/>
          </a:blip>
          <a:srcRect b="0" l="0" r="0" t="0"/>
          <a:stretch/>
        </p:blipFill>
        <p:spPr>
          <a:xfrm>
            <a:off x="-29375" y="-23292"/>
            <a:ext cx="9206100" cy="5178431"/>
          </a:xfrm>
          <a:prstGeom prst="rect">
            <a:avLst/>
          </a:prstGeom>
          <a:noFill/>
          <a:ln>
            <a:noFill/>
          </a:ln>
        </p:spPr>
      </p:pic>
      <p:sp>
        <p:nvSpPr>
          <p:cNvPr id="684" name="Google Shape;684;p139"/>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39"/>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6" name="Google Shape;686;p139"/>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p:cSld name="CUSTOM_1_1_1_1_1_1_1_1_1">
    <p:spTree>
      <p:nvGrpSpPr>
        <p:cNvPr id="687" name="Shape 687"/>
        <p:cNvGrpSpPr/>
        <p:nvPr/>
      </p:nvGrpSpPr>
      <p:grpSpPr>
        <a:xfrm>
          <a:off x="0" y="0"/>
          <a:ext cx="0" cy="0"/>
          <a:chOff x="0" y="0"/>
          <a:chExt cx="0" cy="0"/>
        </a:xfrm>
      </p:grpSpPr>
      <p:pic>
        <p:nvPicPr>
          <p:cNvPr id="688" name="Google Shape;688;p140"/>
          <p:cNvPicPr preferRelativeResize="0"/>
          <p:nvPr/>
        </p:nvPicPr>
        <p:blipFill rotWithShape="1">
          <a:blip r:embed="rId2">
            <a:alphaModFix/>
          </a:blip>
          <a:srcRect b="0" l="0" r="0" t="0"/>
          <a:stretch/>
        </p:blipFill>
        <p:spPr>
          <a:xfrm>
            <a:off x="-29375" y="-22158"/>
            <a:ext cx="9206100" cy="5178431"/>
          </a:xfrm>
          <a:prstGeom prst="rect">
            <a:avLst/>
          </a:prstGeom>
          <a:noFill/>
          <a:ln>
            <a:noFill/>
          </a:ln>
        </p:spPr>
      </p:pic>
      <p:sp>
        <p:nvSpPr>
          <p:cNvPr id="689" name="Google Shape;689;p140"/>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40"/>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1" name="Google Shape;691;p140"/>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p:cSld name="CUSTOM_1_1_1_1_1_1_1_1_1_1">
    <p:spTree>
      <p:nvGrpSpPr>
        <p:cNvPr id="692" name="Shape 692"/>
        <p:cNvGrpSpPr/>
        <p:nvPr/>
      </p:nvGrpSpPr>
      <p:grpSpPr>
        <a:xfrm>
          <a:off x="0" y="0"/>
          <a:ext cx="0" cy="0"/>
          <a:chOff x="0" y="0"/>
          <a:chExt cx="0" cy="0"/>
        </a:xfrm>
      </p:grpSpPr>
      <p:pic>
        <p:nvPicPr>
          <p:cNvPr id="693" name="Google Shape;693;p141"/>
          <p:cNvPicPr preferRelativeResize="0"/>
          <p:nvPr/>
        </p:nvPicPr>
        <p:blipFill rotWithShape="1">
          <a:blip r:embed="rId2">
            <a:alphaModFix/>
          </a:blip>
          <a:srcRect b="0" l="0" r="0" t="0"/>
          <a:stretch/>
        </p:blipFill>
        <p:spPr>
          <a:xfrm>
            <a:off x="-29375" y="-46567"/>
            <a:ext cx="9206100" cy="5233123"/>
          </a:xfrm>
          <a:prstGeom prst="rect">
            <a:avLst/>
          </a:prstGeom>
          <a:noFill/>
          <a:ln>
            <a:noFill/>
          </a:ln>
        </p:spPr>
      </p:pic>
      <p:sp>
        <p:nvSpPr>
          <p:cNvPr id="694" name="Google Shape;694;p141"/>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41"/>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6" name="Google Shape;696;p141"/>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1">
  <p:cSld name="CUSTOM_1_1_1_1_1_1_1_1_1_1_1">
    <p:spTree>
      <p:nvGrpSpPr>
        <p:cNvPr id="697" name="Shape 697"/>
        <p:cNvGrpSpPr/>
        <p:nvPr/>
      </p:nvGrpSpPr>
      <p:grpSpPr>
        <a:xfrm>
          <a:off x="0" y="0"/>
          <a:ext cx="0" cy="0"/>
          <a:chOff x="0" y="0"/>
          <a:chExt cx="0" cy="0"/>
        </a:xfrm>
      </p:grpSpPr>
      <p:pic>
        <p:nvPicPr>
          <p:cNvPr id="698" name="Google Shape;698;p142"/>
          <p:cNvPicPr preferRelativeResize="0"/>
          <p:nvPr/>
        </p:nvPicPr>
        <p:blipFill rotWithShape="1">
          <a:blip r:embed="rId2">
            <a:alphaModFix/>
          </a:blip>
          <a:srcRect b="0" l="0" r="0" t="0"/>
          <a:stretch/>
        </p:blipFill>
        <p:spPr>
          <a:xfrm>
            <a:off x="-29375" y="-46567"/>
            <a:ext cx="9206100" cy="5233123"/>
          </a:xfrm>
          <a:prstGeom prst="rect">
            <a:avLst/>
          </a:prstGeom>
          <a:noFill/>
          <a:ln>
            <a:noFill/>
          </a:ln>
        </p:spPr>
      </p:pic>
      <p:sp>
        <p:nvSpPr>
          <p:cNvPr id="699" name="Google Shape;699;p142"/>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42"/>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1" name="Google Shape;701;p142"/>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9" name="Shape 79"/>
        <p:cNvGrpSpPr/>
        <p:nvPr/>
      </p:nvGrpSpPr>
      <p:grpSpPr>
        <a:xfrm>
          <a:off x="0" y="0"/>
          <a:ext cx="0" cy="0"/>
          <a:chOff x="0" y="0"/>
          <a:chExt cx="0" cy="0"/>
        </a:xfrm>
      </p:grpSpPr>
      <p:sp>
        <p:nvSpPr>
          <p:cNvPr id="80" name="Google Shape;80;p15"/>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1" name="Google Shape;81;p15"/>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2" name="Google Shape;82;p15"/>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3" name="Google Shape;83;p15"/>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84" name="Google Shape;84;p15"/>
          <p:cNvPicPr preferRelativeResize="0"/>
          <p:nvPr/>
        </p:nvPicPr>
        <p:blipFill rotWithShape="1">
          <a:blip r:embed="rId2">
            <a:alphaModFix/>
          </a:blip>
          <a:srcRect b="28" l="0" r="0" t="29"/>
          <a:stretch/>
        </p:blipFill>
        <p:spPr>
          <a:xfrm>
            <a:off x="7768711" y="6110267"/>
            <a:ext cx="901888" cy="524799"/>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02" name="Shape 702"/>
        <p:cNvGrpSpPr/>
        <p:nvPr/>
      </p:nvGrpSpPr>
      <p:grpSpPr>
        <a:xfrm>
          <a:off x="0" y="0"/>
          <a:ext cx="0" cy="0"/>
          <a:chOff x="0" y="0"/>
          <a:chExt cx="0" cy="0"/>
        </a:xfrm>
      </p:grpSpPr>
      <p:sp>
        <p:nvSpPr>
          <p:cNvPr id="703" name="Google Shape;703;p143"/>
          <p:cNvSpPr txBox="1"/>
          <p:nvPr>
            <p:ph type="title"/>
          </p:nvPr>
        </p:nvSpPr>
        <p:spPr>
          <a:xfrm>
            <a:off x="457200" y="152718"/>
            <a:ext cx="5791200" cy="13716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Clr>
                <a:schemeClr val="dk2"/>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4" name="Google Shape;704;p143"/>
          <p:cNvSpPr txBox="1"/>
          <p:nvPr>
            <p:ph idx="1" type="body"/>
          </p:nvPr>
        </p:nvSpPr>
        <p:spPr>
          <a:xfrm>
            <a:off x="457200" y="1752601"/>
            <a:ext cx="7620000" cy="43737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500"/>
              </a:spcBef>
              <a:spcAft>
                <a:spcPts val="0"/>
              </a:spcAft>
              <a:buSzPts val="1400"/>
              <a:buChar char="○"/>
              <a:defRPr/>
            </a:lvl2pPr>
            <a:lvl3pPr indent="-317500" lvl="2" marL="1371600" rtl="0" algn="l">
              <a:spcBef>
                <a:spcPts val="1600"/>
              </a:spcBef>
              <a:spcAft>
                <a:spcPts val="0"/>
              </a:spcAft>
              <a:buSzPts val="1400"/>
              <a:buChar char="■"/>
              <a:defRPr/>
            </a:lvl3pPr>
            <a:lvl4pPr indent="-317500" lvl="3" marL="1828800" rtl="0" algn="l">
              <a:spcBef>
                <a:spcPts val="1600"/>
              </a:spcBef>
              <a:spcAft>
                <a:spcPts val="0"/>
              </a:spcAft>
              <a:buSzPts val="1400"/>
              <a:buChar char="●"/>
              <a:defRPr/>
            </a:lvl4pPr>
            <a:lvl5pPr indent="-317500" lvl="4" marL="2286000" rtl="0" algn="l">
              <a:spcBef>
                <a:spcPts val="1600"/>
              </a:spcBef>
              <a:spcAft>
                <a:spcPts val="0"/>
              </a:spcAft>
              <a:buSzPts val="1400"/>
              <a:buChar char="○"/>
              <a:defRPr/>
            </a:lvl5pPr>
            <a:lvl6pPr indent="-317500" lvl="5" marL="2743200" rtl="0" algn="l">
              <a:spcBef>
                <a:spcPts val="1600"/>
              </a:spcBef>
              <a:spcAft>
                <a:spcPts val="0"/>
              </a:spcAft>
              <a:buSzPts val="1400"/>
              <a:buChar char="■"/>
              <a:defRPr/>
            </a:lvl6pPr>
            <a:lvl7pPr indent="-317500" lvl="6" marL="3200400" rtl="0" algn="l">
              <a:spcBef>
                <a:spcPts val="1600"/>
              </a:spcBef>
              <a:spcAft>
                <a:spcPts val="0"/>
              </a:spcAft>
              <a:buSzPts val="1400"/>
              <a:buChar char="●"/>
              <a:defRPr/>
            </a:lvl7pPr>
            <a:lvl8pPr indent="-317500" lvl="7" marL="3657600" rtl="0" algn="l">
              <a:spcBef>
                <a:spcPts val="1600"/>
              </a:spcBef>
              <a:spcAft>
                <a:spcPts val="0"/>
              </a:spcAft>
              <a:buSzPts val="1400"/>
              <a:buChar char="○"/>
              <a:defRPr/>
            </a:lvl8pPr>
            <a:lvl9pPr indent="-317500" lvl="8" marL="4114800" rtl="0" algn="l">
              <a:spcBef>
                <a:spcPts val="1600"/>
              </a:spcBef>
              <a:spcAft>
                <a:spcPts val="1600"/>
              </a:spcAft>
              <a:buSzPts val="1400"/>
              <a:buChar char="■"/>
              <a:defRPr/>
            </a:lvl9pPr>
          </a:lstStyle>
          <a:p/>
        </p:txBody>
      </p:sp>
      <p:sp>
        <p:nvSpPr>
          <p:cNvPr id="705" name="Google Shape;705;p143"/>
          <p:cNvSpPr txBox="1"/>
          <p:nvPr>
            <p:ph idx="10" type="dt"/>
          </p:nvPr>
        </p:nvSpPr>
        <p:spPr>
          <a:xfrm>
            <a:off x="457200" y="6172201"/>
            <a:ext cx="3429000" cy="3048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06" name="Google Shape;706;p143"/>
          <p:cNvSpPr txBox="1"/>
          <p:nvPr>
            <p:ph idx="11" type="ftr"/>
          </p:nvPr>
        </p:nvSpPr>
        <p:spPr>
          <a:xfrm>
            <a:off x="457200" y="6492876"/>
            <a:ext cx="3429000" cy="2835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07" name="Google Shape;707;p143"/>
          <p:cNvSpPr txBox="1"/>
          <p:nvPr>
            <p:ph idx="12" type="sldNum"/>
          </p:nvPr>
        </p:nvSpPr>
        <p:spPr>
          <a:xfrm rot="-5400000">
            <a:off x="8227476" y="5885621"/>
            <a:ext cx="1315500" cy="3651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708" name="Shape 708"/>
        <p:cNvGrpSpPr/>
        <p:nvPr/>
      </p:nvGrpSpPr>
      <p:grpSpPr>
        <a:xfrm>
          <a:off x="0" y="0"/>
          <a:ext cx="0" cy="0"/>
          <a:chOff x="0" y="0"/>
          <a:chExt cx="0" cy="0"/>
        </a:xfrm>
      </p:grpSpPr>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9" name="Shape 709"/>
        <p:cNvGrpSpPr/>
        <p:nvPr/>
      </p:nvGrpSpPr>
      <p:grpSpPr>
        <a:xfrm>
          <a:off x="0" y="0"/>
          <a:ext cx="0" cy="0"/>
          <a:chOff x="0" y="0"/>
          <a:chExt cx="0" cy="0"/>
        </a:xfrm>
      </p:grpSpPr>
      <p:sp>
        <p:nvSpPr>
          <p:cNvPr id="710" name="Google Shape;710;p145"/>
          <p:cNvSpPr txBox="1"/>
          <p:nvPr>
            <p:ph type="title"/>
          </p:nvPr>
        </p:nvSpPr>
        <p:spPr>
          <a:xfrm>
            <a:off x="457200" y="152718"/>
            <a:ext cx="5791200" cy="13716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Clr>
                <a:schemeClr val="dk2"/>
              </a:buClr>
              <a:buSzPts val="2700"/>
              <a:buFont typeface="Arial Black"/>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1" name="Google Shape;711;p145"/>
          <p:cNvSpPr txBox="1"/>
          <p:nvPr>
            <p:ph idx="1" type="body"/>
          </p:nvPr>
        </p:nvSpPr>
        <p:spPr>
          <a:xfrm>
            <a:off x="1627632" y="1572768"/>
            <a:ext cx="3291900" cy="639900"/>
          </a:xfrm>
          <a:prstGeom prst="rect">
            <a:avLst/>
          </a:prstGeom>
          <a:noFill/>
          <a:ln>
            <a:noFill/>
          </a:ln>
        </p:spPr>
        <p:txBody>
          <a:bodyPr anchorCtr="0" anchor="b" bIns="34275" lIns="68575" spcFirstLastPara="1" rIns="68575" wrap="square" tIns="34275">
            <a:noAutofit/>
          </a:bodyPr>
          <a:lstStyle>
            <a:lvl1pPr indent="-228600" lvl="0" marL="457200" rtl="0" algn="l">
              <a:spcBef>
                <a:spcPts val="300"/>
              </a:spcBef>
              <a:spcAft>
                <a:spcPts val="0"/>
              </a:spcAft>
              <a:buClr>
                <a:schemeClr val="dk1"/>
              </a:buClr>
              <a:buSzPts val="1400"/>
              <a:buNone/>
              <a:defRPr b="0" sz="1400" cap="none">
                <a:solidFill>
                  <a:schemeClr val="dk1"/>
                </a:solidFill>
                <a:latin typeface="Arial Black"/>
                <a:ea typeface="Arial Black"/>
                <a:cs typeface="Arial Black"/>
                <a:sym typeface="Arial Black"/>
              </a:defRPr>
            </a:lvl1pPr>
            <a:lvl2pPr indent="-228600" lvl="1" marL="914400" rtl="0" algn="l">
              <a:spcBef>
                <a:spcPts val="500"/>
              </a:spcBef>
              <a:spcAft>
                <a:spcPts val="0"/>
              </a:spcAft>
              <a:buSzPts val="1500"/>
              <a:buNone/>
              <a:defRPr b="1" sz="1500"/>
            </a:lvl2pPr>
            <a:lvl3pPr indent="-228600" lvl="2" marL="1371600" rtl="0" algn="l">
              <a:spcBef>
                <a:spcPts val="1600"/>
              </a:spcBef>
              <a:spcAft>
                <a:spcPts val="0"/>
              </a:spcAft>
              <a:buSzPts val="1400"/>
              <a:buNone/>
              <a:defRPr b="1" sz="1400"/>
            </a:lvl3pPr>
            <a:lvl4pPr indent="-228600" lvl="3" marL="1828800" rtl="0" algn="l">
              <a:spcBef>
                <a:spcPts val="1600"/>
              </a:spcBef>
              <a:spcAft>
                <a:spcPts val="0"/>
              </a:spcAft>
              <a:buSzPts val="1200"/>
              <a:buNone/>
              <a:defRPr b="1" sz="1200"/>
            </a:lvl4pPr>
            <a:lvl5pPr indent="-228600" lvl="4" marL="2286000" rtl="0" algn="l">
              <a:spcBef>
                <a:spcPts val="1600"/>
              </a:spcBef>
              <a:spcAft>
                <a:spcPts val="0"/>
              </a:spcAft>
              <a:buSzPts val="1200"/>
              <a:buNone/>
              <a:defRPr b="1" sz="1200"/>
            </a:lvl5pPr>
            <a:lvl6pPr indent="-228600" lvl="5" marL="2743200" rtl="0" algn="l">
              <a:spcBef>
                <a:spcPts val="1600"/>
              </a:spcBef>
              <a:spcAft>
                <a:spcPts val="0"/>
              </a:spcAft>
              <a:buSzPts val="1200"/>
              <a:buNone/>
              <a:defRPr b="1" sz="1200"/>
            </a:lvl6pPr>
            <a:lvl7pPr indent="-228600" lvl="6" marL="3200400" rtl="0" algn="l">
              <a:spcBef>
                <a:spcPts val="1600"/>
              </a:spcBef>
              <a:spcAft>
                <a:spcPts val="0"/>
              </a:spcAft>
              <a:buSzPts val="1200"/>
              <a:buNone/>
              <a:defRPr b="1" sz="1200"/>
            </a:lvl7pPr>
            <a:lvl8pPr indent="-228600" lvl="7" marL="3657600" rtl="0" algn="l">
              <a:spcBef>
                <a:spcPts val="1600"/>
              </a:spcBef>
              <a:spcAft>
                <a:spcPts val="0"/>
              </a:spcAft>
              <a:buSzPts val="1200"/>
              <a:buNone/>
              <a:defRPr b="1" sz="1200"/>
            </a:lvl8pPr>
            <a:lvl9pPr indent="-228600" lvl="8" marL="4114800" rtl="0" algn="l">
              <a:spcBef>
                <a:spcPts val="1600"/>
              </a:spcBef>
              <a:spcAft>
                <a:spcPts val="1600"/>
              </a:spcAft>
              <a:buSzPts val="1200"/>
              <a:buNone/>
              <a:defRPr b="1" sz="1200"/>
            </a:lvl9pPr>
          </a:lstStyle>
          <a:p/>
        </p:txBody>
      </p:sp>
      <p:sp>
        <p:nvSpPr>
          <p:cNvPr id="712" name="Google Shape;712;p145"/>
          <p:cNvSpPr txBox="1"/>
          <p:nvPr>
            <p:ph idx="2" type="body"/>
          </p:nvPr>
        </p:nvSpPr>
        <p:spPr>
          <a:xfrm>
            <a:off x="1627632" y="2259366"/>
            <a:ext cx="3291900" cy="3840900"/>
          </a:xfrm>
          <a:prstGeom prst="rect">
            <a:avLst/>
          </a:prstGeom>
          <a:noFill/>
          <a:ln>
            <a:noFill/>
          </a:ln>
        </p:spPr>
        <p:txBody>
          <a:bodyPr anchorCtr="0" anchor="t" bIns="34275" lIns="68575" spcFirstLastPara="1" rIns="68575" wrap="square" tIns="34275">
            <a:no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500"/>
              </a:spcBef>
              <a:spcAft>
                <a:spcPts val="0"/>
              </a:spcAft>
              <a:buSzPts val="1500"/>
              <a:buChar char="○"/>
              <a:defRPr sz="1500"/>
            </a:lvl2pPr>
            <a:lvl3pPr indent="-317500" lvl="2" marL="1371600" rtl="0" algn="l">
              <a:spcBef>
                <a:spcPts val="1600"/>
              </a:spcBef>
              <a:spcAft>
                <a:spcPts val="0"/>
              </a:spcAft>
              <a:buSzPts val="1400"/>
              <a:buChar char="■"/>
              <a:defRPr sz="1400"/>
            </a:lvl3pPr>
            <a:lvl4pPr indent="-304800" lvl="3" marL="1828800" rtl="0" algn="l">
              <a:spcBef>
                <a:spcPts val="1600"/>
              </a:spcBef>
              <a:spcAft>
                <a:spcPts val="0"/>
              </a:spcAft>
              <a:buSzPts val="1200"/>
              <a:buChar char="●"/>
              <a:defRPr sz="1200"/>
            </a:lvl4pPr>
            <a:lvl5pPr indent="-304800" lvl="4" marL="2286000" rtl="0" algn="l">
              <a:spcBef>
                <a:spcPts val="1600"/>
              </a:spcBef>
              <a:spcAft>
                <a:spcPts val="0"/>
              </a:spcAft>
              <a:buSzPts val="1200"/>
              <a:buChar char="○"/>
              <a:defRPr sz="1200"/>
            </a:lvl5pPr>
            <a:lvl6pPr indent="-304800" lvl="5" marL="2743200" rtl="0" algn="l">
              <a:spcBef>
                <a:spcPts val="1600"/>
              </a:spcBef>
              <a:spcAft>
                <a:spcPts val="0"/>
              </a:spcAft>
              <a:buSzPts val="1200"/>
              <a:buChar char="■"/>
              <a:defRPr sz="1200"/>
            </a:lvl6pPr>
            <a:lvl7pPr indent="-304800" lvl="6" marL="3200400" rtl="0" algn="l">
              <a:spcBef>
                <a:spcPts val="1600"/>
              </a:spcBef>
              <a:spcAft>
                <a:spcPts val="0"/>
              </a:spcAft>
              <a:buSzPts val="1200"/>
              <a:buChar char="●"/>
              <a:defRPr sz="1200"/>
            </a:lvl7pPr>
            <a:lvl8pPr indent="-304800" lvl="7" marL="3657600" rtl="0" algn="l">
              <a:spcBef>
                <a:spcPts val="1600"/>
              </a:spcBef>
              <a:spcAft>
                <a:spcPts val="0"/>
              </a:spcAft>
              <a:buSzPts val="1200"/>
              <a:buChar char="○"/>
              <a:defRPr sz="1200"/>
            </a:lvl8pPr>
            <a:lvl9pPr indent="-304800" lvl="8" marL="4114800" rtl="0" algn="l">
              <a:spcBef>
                <a:spcPts val="1600"/>
              </a:spcBef>
              <a:spcAft>
                <a:spcPts val="1600"/>
              </a:spcAft>
              <a:buSzPts val="1200"/>
              <a:buChar char="■"/>
              <a:defRPr sz="1200"/>
            </a:lvl9pPr>
          </a:lstStyle>
          <a:p/>
        </p:txBody>
      </p:sp>
      <p:sp>
        <p:nvSpPr>
          <p:cNvPr id="713" name="Google Shape;713;p145"/>
          <p:cNvSpPr txBox="1"/>
          <p:nvPr>
            <p:ph idx="3" type="body"/>
          </p:nvPr>
        </p:nvSpPr>
        <p:spPr>
          <a:xfrm>
            <a:off x="5093208" y="1572768"/>
            <a:ext cx="3291900" cy="639900"/>
          </a:xfrm>
          <a:prstGeom prst="rect">
            <a:avLst/>
          </a:prstGeom>
          <a:noFill/>
          <a:ln>
            <a:noFill/>
          </a:ln>
        </p:spPr>
        <p:txBody>
          <a:bodyPr anchorCtr="0" anchor="b" bIns="34275" lIns="68575" spcFirstLastPara="1" rIns="68575" wrap="square" tIns="34275">
            <a:noAutofit/>
          </a:bodyPr>
          <a:lstStyle>
            <a:lvl1pPr indent="-228600" lvl="0" marL="457200" rtl="0" algn="l">
              <a:spcBef>
                <a:spcPts val="300"/>
              </a:spcBef>
              <a:spcAft>
                <a:spcPts val="0"/>
              </a:spcAft>
              <a:buClr>
                <a:schemeClr val="dk1"/>
              </a:buClr>
              <a:buSzPts val="1400"/>
              <a:buNone/>
              <a:defRPr b="0" sz="1400" cap="none">
                <a:solidFill>
                  <a:schemeClr val="dk1"/>
                </a:solidFill>
                <a:latin typeface="Arial Black"/>
                <a:ea typeface="Arial Black"/>
                <a:cs typeface="Arial Black"/>
                <a:sym typeface="Arial Black"/>
              </a:defRPr>
            </a:lvl1pPr>
            <a:lvl2pPr indent="-228600" lvl="1" marL="914400" rtl="0" algn="l">
              <a:spcBef>
                <a:spcPts val="500"/>
              </a:spcBef>
              <a:spcAft>
                <a:spcPts val="0"/>
              </a:spcAft>
              <a:buSzPts val="1500"/>
              <a:buNone/>
              <a:defRPr b="1" sz="1500"/>
            </a:lvl2pPr>
            <a:lvl3pPr indent="-228600" lvl="2" marL="1371600" rtl="0" algn="l">
              <a:spcBef>
                <a:spcPts val="1600"/>
              </a:spcBef>
              <a:spcAft>
                <a:spcPts val="0"/>
              </a:spcAft>
              <a:buSzPts val="1400"/>
              <a:buNone/>
              <a:defRPr b="1" sz="1400"/>
            </a:lvl3pPr>
            <a:lvl4pPr indent="-228600" lvl="3" marL="1828800" rtl="0" algn="l">
              <a:spcBef>
                <a:spcPts val="1600"/>
              </a:spcBef>
              <a:spcAft>
                <a:spcPts val="0"/>
              </a:spcAft>
              <a:buSzPts val="1200"/>
              <a:buNone/>
              <a:defRPr b="1" sz="1200"/>
            </a:lvl4pPr>
            <a:lvl5pPr indent="-228600" lvl="4" marL="2286000" rtl="0" algn="l">
              <a:spcBef>
                <a:spcPts val="1600"/>
              </a:spcBef>
              <a:spcAft>
                <a:spcPts val="0"/>
              </a:spcAft>
              <a:buSzPts val="1200"/>
              <a:buNone/>
              <a:defRPr b="1" sz="1200"/>
            </a:lvl5pPr>
            <a:lvl6pPr indent="-228600" lvl="5" marL="2743200" rtl="0" algn="l">
              <a:spcBef>
                <a:spcPts val="1600"/>
              </a:spcBef>
              <a:spcAft>
                <a:spcPts val="0"/>
              </a:spcAft>
              <a:buSzPts val="1200"/>
              <a:buNone/>
              <a:defRPr b="1" sz="1200"/>
            </a:lvl6pPr>
            <a:lvl7pPr indent="-228600" lvl="6" marL="3200400" rtl="0" algn="l">
              <a:spcBef>
                <a:spcPts val="1600"/>
              </a:spcBef>
              <a:spcAft>
                <a:spcPts val="0"/>
              </a:spcAft>
              <a:buSzPts val="1200"/>
              <a:buNone/>
              <a:defRPr b="1" sz="1200"/>
            </a:lvl7pPr>
            <a:lvl8pPr indent="-228600" lvl="7" marL="3657600" rtl="0" algn="l">
              <a:spcBef>
                <a:spcPts val="1600"/>
              </a:spcBef>
              <a:spcAft>
                <a:spcPts val="0"/>
              </a:spcAft>
              <a:buSzPts val="1200"/>
              <a:buNone/>
              <a:defRPr b="1" sz="1200"/>
            </a:lvl8pPr>
            <a:lvl9pPr indent="-228600" lvl="8" marL="4114800" rtl="0" algn="l">
              <a:spcBef>
                <a:spcPts val="1600"/>
              </a:spcBef>
              <a:spcAft>
                <a:spcPts val="1600"/>
              </a:spcAft>
              <a:buSzPts val="1200"/>
              <a:buNone/>
              <a:defRPr b="1" sz="1200"/>
            </a:lvl9pPr>
          </a:lstStyle>
          <a:p/>
        </p:txBody>
      </p:sp>
      <p:sp>
        <p:nvSpPr>
          <p:cNvPr id="714" name="Google Shape;714;p145"/>
          <p:cNvSpPr txBox="1"/>
          <p:nvPr>
            <p:ph idx="4" type="body"/>
          </p:nvPr>
        </p:nvSpPr>
        <p:spPr>
          <a:xfrm>
            <a:off x="5093208" y="2259366"/>
            <a:ext cx="3291900" cy="3840900"/>
          </a:xfrm>
          <a:prstGeom prst="rect">
            <a:avLst/>
          </a:prstGeom>
          <a:noFill/>
          <a:ln>
            <a:noFill/>
          </a:ln>
        </p:spPr>
        <p:txBody>
          <a:bodyPr anchorCtr="0" anchor="t" bIns="34275" lIns="68575" spcFirstLastPara="1" rIns="68575" wrap="square" tIns="34275">
            <a:no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500"/>
              </a:spcBef>
              <a:spcAft>
                <a:spcPts val="0"/>
              </a:spcAft>
              <a:buSzPts val="1500"/>
              <a:buChar char="○"/>
              <a:defRPr sz="1500"/>
            </a:lvl2pPr>
            <a:lvl3pPr indent="-317500" lvl="2" marL="1371600" rtl="0" algn="l">
              <a:spcBef>
                <a:spcPts val="1600"/>
              </a:spcBef>
              <a:spcAft>
                <a:spcPts val="0"/>
              </a:spcAft>
              <a:buSzPts val="1400"/>
              <a:buChar char="■"/>
              <a:defRPr sz="1400"/>
            </a:lvl3pPr>
            <a:lvl4pPr indent="-304800" lvl="3" marL="1828800" rtl="0" algn="l">
              <a:spcBef>
                <a:spcPts val="1600"/>
              </a:spcBef>
              <a:spcAft>
                <a:spcPts val="0"/>
              </a:spcAft>
              <a:buSzPts val="1200"/>
              <a:buChar char="●"/>
              <a:defRPr sz="1200"/>
            </a:lvl4pPr>
            <a:lvl5pPr indent="-304800" lvl="4" marL="2286000" rtl="0" algn="l">
              <a:spcBef>
                <a:spcPts val="1600"/>
              </a:spcBef>
              <a:spcAft>
                <a:spcPts val="0"/>
              </a:spcAft>
              <a:buSzPts val="1200"/>
              <a:buChar char="○"/>
              <a:defRPr sz="1200"/>
            </a:lvl5pPr>
            <a:lvl6pPr indent="-304800" lvl="5" marL="2743200" rtl="0" algn="l">
              <a:spcBef>
                <a:spcPts val="1600"/>
              </a:spcBef>
              <a:spcAft>
                <a:spcPts val="0"/>
              </a:spcAft>
              <a:buSzPts val="1200"/>
              <a:buChar char="■"/>
              <a:defRPr sz="1200"/>
            </a:lvl6pPr>
            <a:lvl7pPr indent="-304800" lvl="6" marL="3200400" rtl="0" algn="l">
              <a:spcBef>
                <a:spcPts val="1600"/>
              </a:spcBef>
              <a:spcAft>
                <a:spcPts val="0"/>
              </a:spcAft>
              <a:buSzPts val="1200"/>
              <a:buChar char="●"/>
              <a:defRPr sz="1200"/>
            </a:lvl7pPr>
            <a:lvl8pPr indent="-304800" lvl="7" marL="3657600" rtl="0" algn="l">
              <a:spcBef>
                <a:spcPts val="1600"/>
              </a:spcBef>
              <a:spcAft>
                <a:spcPts val="0"/>
              </a:spcAft>
              <a:buSzPts val="1200"/>
              <a:buChar char="○"/>
              <a:defRPr sz="1200"/>
            </a:lvl8pPr>
            <a:lvl9pPr indent="-304800" lvl="8" marL="4114800" rtl="0" algn="l">
              <a:spcBef>
                <a:spcPts val="1600"/>
              </a:spcBef>
              <a:spcAft>
                <a:spcPts val="1600"/>
              </a:spcAft>
              <a:buSzPts val="1200"/>
              <a:buChar char="■"/>
              <a:defRPr sz="1200"/>
            </a:lvl9pPr>
          </a:lstStyle>
          <a:p/>
        </p:txBody>
      </p:sp>
      <p:sp>
        <p:nvSpPr>
          <p:cNvPr id="715" name="Google Shape;715;p145"/>
          <p:cNvSpPr txBox="1"/>
          <p:nvPr>
            <p:ph idx="10" type="dt"/>
          </p:nvPr>
        </p:nvSpPr>
        <p:spPr>
          <a:xfrm>
            <a:off x="457200" y="6172201"/>
            <a:ext cx="3429000" cy="304800"/>
          </a:xfrm>
          <a:prstGeom prst="rect">
            <a:avLst/>
          </a:prstGeom>
          <a:noFill/>
          <a:ln>
            <a:noFill/>
          </a:ln>
        </p:spPr>
        <p:txBody>
          <a:bodyPr anchorCtr="0" anchor="b" bIns="0"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16" name="Google Shape;716;p145"/>
          <p:cNvSpPr txBox="1"/>
          <p:nvPr>
            <p:ph idx="11" type="ftr"/>
          </p:nvPr>
        </p:nvSpPr>
        <p:spPr>
          <a:xfrm>
            <a:off x="457200" y="6492876"/>
            <a:ext cx="3429000" cy="2835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717" name="Google Shape;717;p145"/>
          <p:cNvSpPr txBox="1"/>
          <p:nvPr>
            <p:ph idx="12" type="sldNum"/>
          </p:nvPr>
        </p:nvSpPr>
        <p:spPr>
          <a:xfrm rot="-5400000">
            <a:off x="8227476" y="5885621"/>
            <a:ext cx="1315500" cy="3651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18" name="Shape 718"/>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1">
  <p:cSld name="Section header - Black">
    <p:spTree>
      <p:nvGrpSpPr>
        <p:cNvPr id="719" name="Shape 719"/>
        <p:cNvGrpSpPr/>
        <p:nvPr/>
      </p:nvGrpSpPr>
      <p:grpSpPr>
        <a:xfrm>
          <a:off x="0" y="0"/>
          <a:ext cx="0" cy="0"/>
          <a:chOff x="0" y="0"/>
          <a:chExt cx="0" cy="0"/>
        </a:xfrm>
      </p:grpSpPr>
      <p:sp>
        <p:nvSpPr>
          <p:cNvPr id="720" name="Google Shape;720;p147"/>
          <p:cNvSpPr/>
          <p:nvPr/>
        </p:nvSpPr>
        <p:spPr>
          <a:xfrm>
            <a:off x="-19800" y="-42233"/>
            <a:ext cx="9229800" cy="69849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21" name="Google Shape;721;p147"/>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3600"/>
              <a:buNone/>
              <a:defRPr sz="3600">
                <a:solidFill>
                  <a:srgbClr val="FFFFFF"/>
                </a:solidFill>
              </a:defRPr>
            </a:lvl1pPr>
            <a:lvl2pPr lvl="1" rtl="0" algn="ctr">
              <a:lnSpc>
                <a:spcPct val="100000"/>
              </a:lnSpc>
              <a:spcBef>
                <a:spcPts val="0"/>
              </a:spcBef>
              <a:spcAft>
                <a:spcPts val="0"/>
              </a:spcAft>
              <a:buClr>
                <a:srgbClr val="FFFFFF"/>
              </a:buClr>
              <a:buSzPts val="3600"/>
              <a:buNone/>
              <a:defRPr sz="3600">
                <a:solidFill>
                  <a:srgbClr val="FFFFFF"/>
                </a:solidFill>
              </a:defRPr>
            </a:lvl2pPr>
            <a:lvl3pPr lvl="2" rtl="0" algn="ctr">
              <a:lnSpc>
                <a:spcPct val="100000"/>
              </a:lnSpc>
              <a:spcBef>
                <a:spcPts val="0"/>
              </a:spcBef>
              <a:spcAft>
                <a:spcPts val="0"/>
              </a:spcAft>
              <a:buClr>
                <a:srgbClr val="FFFFFF"/>
              </a:buClr>
              <a:buSzPts val="3600"/>
              <a:buNone/>
              <a:defRPr sz="3600">
                <a:solidFill>
                  <a:srgbClr val="FFFFFF"/>
                </a:solidFill>
              </a:defRPr>
            </a:lvl3pPr>
            <a:lvl4pPr lvl="3" rtl="0" algn="ctr">
              <a:lnSpc>
                <a:spcPct val="100000"/>
              </a:lnSpc>
              <a:spcBef>
                <a:spcPts val="0"/>
              </a:spcBef>
              <a:spcAft>
                <a:spcPts val="0"/>
              </a:spcAft>
              <a:buClr>
                <a:srgbClr val="FFFFFF"/>
              </a:buClr>
              <a:buSzPts val="3600"/>
              <a:buNone/>
              <a:defRPr sz="3600">
                <a:solidFill>
                  <a:srgbClr val="FFFFFF"/>
                </a:solidFill>
              </a:defRPr>
            </a:lvl4pPr>
            <a:lvl5pPr lvl="4" rtl="0" algn="ctr">
              <a:lnSpc>
                <a:spcPct val="100000"/>
              </a:lnSpc>
              <a:spcBef>
                <a:spcPts val="0"/>
              </a:spcBef>
              <a:spcAft>
                <a:spcPts val="0"/>
              </a:spcAft>
              <a:buClr>
                <a:srgbClr val="FFFFFF"/>
              </a:buClr>
              <a:buSzPts val="3600"/>
              <a:buNone/>
              <a:defRPr sz="3600">
                <a:solidFill>
                  <a:srgbClr val="FFFFFF"/>
                </a:solidFill>
              </a:defRPr>
            </a:lvl5pPr>
            <a:lvl6pPr lvl="5" rtl="0" algn="ctr">
              <a:lnSpc>
                <a:spcPct val="100000"/>
              </a:lnSpc>
              <a:spcBef>
                <a:spcPts val="0"/>
              </a:spcBef>
              <a:spcAft>
                <a:spcPts val="0"/>
              </a:spcAft>
              <a:buClr>
                <a:srgbClr val="FFFFFF"/>
              </a:buClr>
              <a:buSzPts val="3600"/>
              <a:buNone/>
              <a:defRPr sz="3600">
                <a:solidFill>
                  <a:srgbClr val="FFFFFF"/>
                </a:solidFill>
              </a:defRPr>
            </a:lvl6pPr>
            <a:lvl7pPr lvl="6" rtl="0" algn="ctr">
              <a:lnSpc>
                <a:spcPct val="100000"/>
              </a:lnSpc>
              <a:spcBef>
                <a:spcPts val="0"/>
              </a:spcBef>
              <a:spcAft>
                <a:spcPts val="0"/>
              </a:spcAft>
              <a:buClr>
                <a:srgbClr val="FFFFFF"/>
              </a:buClr>
              <a:buSzPts val="3600"/>
              <a:buNone/>
              <a:defRPr sz="3600">
                <a:solidFill>
                  <a:srgbClr val="FFFFFF"/>
                </a:solidFill>
              </a:defRPr>
            </a:lvl7pPr>
            <a:lvl8pPr lvl="7" rtl="0" algn="ctr">
              <a:lnSpc>
                <a:spcPct val="100000"/>
              </a:lnSpc>
              <a:spcBef>
                <a:spcPts val="0"/>
              </a:spcBef>
              <a:spcAft>
                <a:spcPts val="0"/>
              </a:spcAft>
              <a:buClr>
                <a:srgbClr val="FFFFFF"/>
              </a:buClr>
              <a:buSzPts val="3600"/>
              <a:buNone/>
              <a:defRPr sz="3600">
                <a:solidFill>
                  <a:srgbClr val="FFFFFF"/>
                </a:solidFill>
              </a:defRPr>
            </a:lvl8pPr>
            <a:lvl9pPr lvl="8" rtl="0" algn="ctr">
              <a:lnSpc>
                <a:spcPct val="100000"/>
              </a:lnSpc>
              <a:spcBef>
                <a:spcPts val="0"/>
              </a:spcBef>
              <a:spcAft>
                <a:spcPts val="0"/>
              </a:spcAft>
              <a:buClr>
                <a:srgbClr val="FFFFFF"/>
              </a:buClr>
              <a:buSzPts val="3600"/>
              <a:buNone/>
              <a:defRPr sz="3600">
                <a:solidFill>
                  <a:srgbClr val="FFFFFF"/>
                </a:solidFill>
              </a:defRPr>
            </a:lvl9pPr>
          </a:lstStyle>
          <a:p/>
        </p:txBody>
      </p:sp>
      <p:sp>
        <p:nvSpPr>
          <p:cNvPr id="722" name="Google Shape;722;p147"/>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rtl="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rtl="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rtl="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rtl="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rtl="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rtl="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rtl="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rtl="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23" name="Google Shape;723;p147"/>
          <p:cNvPicPr preferRelativeResize="0"/>
          <p:nvPr/>
        </p:nvPicPr>
        <p:blipFill rotWithShape="1">
          <a:blip r:embed="rId2">
            <a:alphaModFix/>
          </a:blip>
          <a:srcRect b="0" l="0" r="0" t="0"/>
          <a:stretch/>
        </p:blipFill>
        <p:spPr>
          <a:xfrm>
            <a:off x="7768711" y="6110267"/>
            <a:ext cx="901890" cy="393599"/>
          </a:xfrm>
          <a:prstGeom prst="rect">
            <a:avLst/>
          </a:prstGeom>
          <a:noFill/>
          <a:ln>
            <a:noFill/>
          </a:ln>
        </p:spPr>
      </p:pic>
      <p:pic>
        <p:nvPicPr>
          <p:cNvPr id="724" name="Google Shape;724;p147"/>
          <p:cNvPicPr preferRelativeResize="0"/>
          <p:nvPr/>
        </p:nvPicPr>
        <p:blipFill rotWithShape="1">
          <a:blip r:embed="rId3">
            <a:alphaModFix/>
          </a:blip>
          <a:srcRect b="0" l="30905" r="30901" t="0"/>
          <a:stretch/>
        </p:blipFill>
        <p:spPr>
          <a:xfrm>
            <a:off x="-54750" y="-34400"/>
            <a:ext cx="425850" cy="6926800"/>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old/Yellow 1">
  <p:cSld name="Section header - Gold/Yellow">
    <p:spTree>
      <p:nvGrpSpPr>
        <p:cNvPr id="725" name="Shape 725"/>
        <p:cNvGrpSpPr/>
        <p:nvPr/>
      </p:nvGrpSpPr>
      <p:grpSpPr>
        <a:xfrm>
          <a:off x="0" y="0"/>
          <a:ext cx="0" cy="0"/>
          <a:chOff x="0" y="0"/>
          <a:chExt cx="0" cy="0"/>
        </a:xfrm>
      </p:grpSpPr>
      <p:sp>
        <p:nvSpPr>
          <p:cNvPr id="726" name="Google Shape;726;p148"/>
          <p:cNvSpPr/>
          <p:nvPr/>
        </p:nvSpPr>
        <p:spPr>
          <a:xfrm>
            <a:off x="-53975" y="-34925"/>
            <a:ext cx="9252000" cy="69279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727" name="Google Shape;727;p148"/>
          <p:cNvPicPr preferRelativeResize="0"/>
          <p:nvPr/>
        </p:nvPicPr>
        <p:blipFill rotWithShape="1">
          <a:blip r:embed="rId2">
            <a:alphaModFix/>
          </a:blip>
          <a:srcRect b="29" l="0" r="0" t="29"/>
          <a:stretch/>
        </p:blipFill>
        <p:spPr>
          <a:xfrm>
            <a:off x="7769225" y="6110288"/>
            <a:ext cx="901701" cy="394098"/>
          </a:xfrm>
          <a:prstGeom prst="rect">
            <a:avLst/>
          </a:prstGeom>
          <a:noFill/>
          <a:ln>
            <a:noFill/>
          </a:ln>
        </p:spPr>
      </p:pic>
      <p:pic>
        <p:nvPicPr>
          <p:cNvPr id="728" name="Google Shape;728;p148"/>
          <p:cNvPicPr preferRelativeResize="0"/>
          <p:nvPr/>
        </p:nvPicPr>
        <p:blipFill rotWithShape="1">
          <a:blip r:embed="rId3">
            <a:alphaModFix/>
          </a:blip>
          <a:srcRect b="0" l="24593" r="45679" t="21092"/>
          <a:stretch/>
        </p:blipFill>
        <p:spPr>
          <a:xfrm>
            <a:off x="-53975" y="-34925"/>
            <a:ext cx="425450" cy="6927853"/>
          </a:xfrm>
          <a:prstGeom prst="rect">
            <a:avLst/>
          </a:prstGeom>
          <a:noFill/>
          <a:ln>
            <a:noFill/>
          </a:ln>
        </p:spPr>
      </p:pic>
      <p:sp>
        <p:nvSpPr>
          <p:cNvPr id="729" name="Google Shape;729;p148"/>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730" name="Google Shape;730;p148"/>
          <p:cNvSpPr txBox="1"/>
          <p:nvPr>
            <p:ph idx="12" type="sldNum"/>
          </p:nvPr>
        </p:nvSpPr>
        <p:spPr>
          <a:xfrm>
            <a:off x="8472488" y="6218238"/>
            <a:ext cx="549300" cy="5241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_AND_BODY_1">
    <p:spTree>
      <p:nvGrpSpPr>
        <p:cNvPr id="731" name="Shape 731"/>
        <p:cNvGrpSpPr/>
        <p:nvPr/>
      </p:nvGrpSpPr>
      <p:grpSpPr>
        <a:xfrm>
          <a:off x="0" y="0"/>
          <a:ext cx="0" cy="0"/>
          <a:chOff x="0" y="0"/>
          <a:chExt cx="0" cy="0"/>
        </a:xfrm>
      </p:grpSpPr>
      <p:cxnSp>
        <p:nvCxnSpPr>
          <p:cNvPr id="732" name="Google Shape;732;p149"/>
          <p:cNvCxnSpPr/>
          <p:nvPr>
            <p:ph idx="1" type="body"/>
          </p:nvPr>
        </p:nvCxnSpPr>
        <p:spPr>
          <a:xfrm>
            <a:off x="401836" y="1107281"/>
            <a:ext cx="8340300" cy="0"/>
          </a:xfrm>
          <a:prstGeom prst="straightConnector1">
            <a:avLst/>
          </a:prstGeom>
          <a:noFill/>
          <a:ln cap="rnd" cmpd="sng" w="38100">
            <a:solidFill>
              <a:srgbClr val="747676"/>
            </a:solidFill>
            <a:prstDash val="dashDot"/>
            <a:round/>
            <a:headEnd len="sm" w="sm" type="none"/>
            <a:tailEnd len="sm" w="sm" type="none"/>
          </a:ln>
        </p:spPr>
      </p:cxnSp>
      <p:sp>
        <p:nvSpPr>
          <p:cNvPr id="733" name="Google Shape;733;p149"/>
          <p:cNvSpPr txBox="1"/>
          <p:nvPr>
            <p:ph type="title"/>
          </p:nvPr>
        </p:nvSpPr>
        <p:spPr>
          <a:xfrm>
            <a:off x="1176866" y="915337"/>
            <a:ext cx="6798600" cy="1304100"/>
          </a:xfrm>
          <a:prstGeom prst="rect">
            <a:avLst/>
          </a:prstGeom>
          <a:noFill/>
          <a:ln>
            <a:noFill/>
          </a:ln>
        </p:spPr>
        <p:txBody>
          <a:bodyPr anchorCtr="0" anchor="ctr" bIns="29450" lIns="58925" spcFirstLastPara="1" rIns="58925" wrap="square" tIns="29450">
            <a:noAutofit/>
          </a:bodyPr>
          <a:lstStyle>
            <a:lvl1pPr lvl="0" rtl="0" algn="ctr">
              <a:spcBef>
                <a:spcPts val="0"/>
              </a:spcBef>
              <a:spcAft>
                <a:spcPts val="0"/>
              </a:spcAft>
              <a:buClr>
                <a:srgbClr val="262626"/>
              </a:buClr>
              <a:buSzPts val="1200"/>
              <a:buNone/>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734" name="Google Shape;734;p149"/>
          <p:cNvSpPr txBox="1"/>
          <p:nvPr>
            <p:ph idx="2" type="body"/>
          </p:nvPr>
        </p:nvSpPr>
        <p:spPr>
          <a:xfrm>
            <a:off x="1176865" y="2490136"/>
            <a:ext cx="6798600" cy="3445200"/>
          </a:xfrm>
          <a:prstGeom prst="rect">
            <a:avLst/>
          </a:prstGeom>
          <a:noFill/>
          <a:ln>
            <a:noFill/>
          </a:ln>
        </p:spPr>
        <p:txBody>
          <a:bodyPr anchorCtr="0" anchor="t" bIns="29450" lIns="58925" spcFirstLastPara="1" rIns="58925" wrap="square" tIns="29450">
            <a:noAutofit/>
          </a:bodyPr>
          <a:lstStyle>
            <a:lvl1pPr indent="-311150" lvl="0" marL="457200" rtl="0" algn="l">
              <a:spcBef>
                <a:spcPts val="200"/>
              </a:spcBef>
              <a:spcAft>
                <a:spcPts val="0"/>
              </a:spcAft>
              <a:buSzPts val="1300"/>
              <a:buChar char="●"/>
              <a:defRPr/>
            </a:lvl1pPr>
            <a:lvl2pPr indent="-311150" lvl="1" marL="914400" rtl="0" algn="l">
              <a:spcBef>
                <a:spcPts val="500"/>
              </a:spcBef>
              <a:spcAft>
                <a:spcPts val="0"/>
              </a:spcAft>
              <a:buSzPts val="1300"/>
              <a:buChar char="○"/>
              <a:defRPr/>
            </a:lvl2pPr>
            <a:lvl3pPr indent="-311150" lvl="2" marL="1371600" rtl="0" algn="l">
              <a:spcBef>
                <a:spcPts val="500"/>
              </a:spcBef>
              <a:spcAft>
                <a:spcPts val="0"/>
              </a:spcAft>
              <a:buSzPts val="1300"/>
              <a:buChar char="■"/>
              <a:defRPr/>
            </a:lvl3pPr>
            <a:lvl4pPr indent="-311150" lvl="3" marL="1828800" rtl="0" algn="l">
              <a:spcBef>
                <a:spcPts val="500"/>
              </a:spcBef>
              <a:spcAft>
                <a:spcPts val="0"/>
              </a:spcAft>
              <a:buSzPts val="1300"/>
              <a:buChar char="●"/>
              <a:defRPr/>
            </a:lvl4pPr>
            <a:lvl5pPr indent="-311150" lvl="4" marL="2286000" rtl="0" algn="l">
              <a:spcBef>
                <a:spcPts val="500"/>
              </a:spcBef>
              <a:spcAft>
                <a:spcPts val="0"/>
              </a:spcAft>
              <a:buSzPts val="1300"/>
              <a:buChar char="○"/>
              <a:defRPr/>
            </a:lvl5pPr>
            <a:lvl6pPr indent="-311150" lvl="5" marL="2743200" rtl="0" algn="l">
              <a:spcBef>
                <a:spcPts val="500"/>
              </a:spcBef>
              <a:spcAft>
                <a:spcPts val="0"/>
              </a:spcAft>
              <a:buSzPts val="1300"/>
              <a:buChar char="■"/>
              <a:defRPr/>
            </a:lvl6pPr>
            <a:lvl7pPr indent="-311150" lvl="6" marL="3200400" rtl="0" algn="l">
              <a:spcBef>
                <a:spcPts val="500"/>
              </a:spcBef>
              <a:spcAft>
                <a:spcPts val="0"/>
              </a:spcAft>
              <a:buSzPts val="1300"/>
              <a:buChar char="●"/>
              <a:defRPr/>
            </a:lvl7pPr>
            <a:lvl8pPr indent="-311150" lvl="7" marL="3657600" rtl="0" algn="l">
              <a:spcBef>
                <a:spcPts val="500"/>
              </a:spcBef>
              <a:spcAft>
                <a:spcPts val="0"/>
              </a:spcAft>
              <a:buSzPts val="1300"/>
              <a:buChar char="○"/>
              <a:defRPr/>
            </a:lvl8pPr>
            <a:lvl9pPr indent="-311150" lvl="8" marL="4114800" rtl="0" algn="l">
              <a:spcBef>
                <a:spcPts val="500"/>
              </a:spcBef>
              <a:spcAft>
                <a:spcPts val="500"/>
              </a:spcAft>
              <a:buSzPts val="1300"/>
              <a:buChar char="■"/>
              <a:defRPr/>
            </a:lvl9pPr>
          </a:lstStyle>
          <a:p/>
        </p:txBody>
      </p:sp>
      <p:sp>
        <p:nvSpPr>
          <p:cNvPr id="735" name="Google Shape;735;p149"/>
          <p:cNvSpPr txBox="1"/>
          <p:nvPr>
            <p:ph idx="12" type="sldNum"/>
          </p:nvPr>
        </p:nvSpPr>
        <p:spPr>
          <a:xfrm>
            <a:off x="7580091" y="5960533"/>
            <a:ext cx="395400" cy="279600"/>
          </a:xfrm>
          <a:prstGeom prst="rect">
            <a:avLst/>
          </a:prstGeom>
          <a:noFill/>
          <a:ln>
            <a:noFill/>
          </a:ln>
        </p:spPr>
        <p:txBody>
          <a:bodyPr anchorCtr="0" anchor="ctr" bIns="29450" lIns="58925" spcFirstLastPara="1" rIns="58925" wrap="square" tIns="29450">
            <a:noAutofit/>
          </a:bodyPr>
          <a:lstStyle>
            <a:lvl1pPr indent="0" lvl="0" marL="0" rtl="0" algn="r">
              <a:spcBef>
                <a:spcPts val="0"/>
              </a:spcBef>
              <a:buNone/>
              <a:defRPr b="0" i="0" sz="900">
                <a:solidFill>
                  <a:schemeClr val="dk1"/>
                </a:solidFill>
                <a:latin typeface="Garamond"/>
                <a:ea typeface="Garamond"/>
                <a:cs typeface="Garamond"/>
                <a:sym typeface="Garamond"/>
              </a:defRPr>
            </a:lvl1pPr>
            <a:lvl2pPr indent="0" lvl="1" marL="0" rtl="0" algn="r">
              <a:spcBef>
                <a:spcPts val="0"/>
              </a:spcBef>
              <a:buNone/>
              <a:defRPr b="0" i="0" sz="900">
                <a:solidFill>
                  <a:schemeClr val="dk1"/>
                </a:solidFill>
                <a:latin typeface="Garamond"/>
                <a:ea typeface="Garamond"/>
                <a:cs typeface="Garamond"/>
                <a:sym typeface="Garamond"/>
              </a:defRPr>
            </a:lvl2pPr>
            <a:lvl3pPr indent="0" lvl="2" marL="0" rtl="0" algn="r">
              <a:spcBef>
                <a:spcPts val="0"/>
              </a:spcBef>
              <a:buNone/>
              <a:defRPr b="0" i="0" sz="900">
                <a:solidFill>
                  <a:schemeClr val="dk1"/>
                </a:solidFill>
                <a:latin typeface="Garamond"/>
                <a:ea typeface="Garamond"/>
                <a:cs typeface="Garamond"/>
                <a:sym typeface="Garamond"/>
              </a:defRPr>
            </a:lvl3pPr>
            <a:lvl4pPr indent="0" lvl="3" marL="0" rtl="0" algn="r">
              <a:spcBef>
                <a:spcPts val="0"/>
              </a:spcBef>
              <a:buNone/>
              <a:defRPr b="0" i="0" sz="900">
                <a:solidFill>
                  <a:schemeClr val="dk1"/>
                </a:solidFill>
                <a:latin typeface="Garamond"/>
                <a:ea typeface="Garamond"/>
                <a:cs typeface="Garamond"/>
                <a:sym typeface="Garamond"/>
              </a:defRPr>
            </a:lvl4pPr>
            <a:lvl5pPr indent="0" lvl="4" marL="0" rtl="0" algn="r">
              <a:spcBef>
                <a:spcPts val="0"/>
              </a:spcBef>
              <a:buNone/>
              <a:defRPr b="0" i="0" sz="900">
                <a:solidFill>
                  <a:schemeClr val="dk1"/>
                </a:solidFill>
                <a:latin typeface="Garamond"/>
                <a:ea typeface="Garamond"/>
                <a:cs typeface="Garamond"/>
                <a:sym typeface="Garamond"/>
              </a:defRPr>
            </a:lvl5pPr>
            <a:lvl6pPr indent="0" lvl="5" marL="0" rtl="0" algn="r">
              <a:spcBef>
                <a:spcPts val="0"/>
              </a:spcBef>
              <a:buNone/>
              <a:defRPr b="0" i="0" sz="900">
                <a:solidFill>
                  <a:schemeClr val="dk1"/>
                </a:solidFill>
                <a:latin typeface="Garamond"/>
                <a:ea typeface="Garamond"/>
                <a:cs typeface="Garamond"/>
                <a:sym typeface="Garamond"/>
              </a:defRPr>
            </a:lvl6pPr>
            <a:lvl7pPr indent="0" lvl="6" marL="0" rtl="0" algn="r">
              <a:spcBef>
                <a:spcPts val="0"/>
              </a:spcBef>
              <a:buNone/>
              <a:defRPr b="0" i="0" sz="900">
                <a:solidFill>
                  <a:schemeClr val="dk1"/>
                </a:solidFill>
                <a:latin typeface="Garamond"/>
                <a:ea typeface="Garamond"/>
                <a:cs typeface="Garamond"/>
                <a:sym typeface="Garamond"/>
              </a:defRPr>
            </a:lvl7pPr>
            <a:lvl8pPr indent="0" lvl="7" marL="0" rtl="0" algn="r">
              <a:spcBef>
                <a:spcPts val="0"/>
              </a:spcBef>
              <a:buNone/>
              <a:defRPr b="0" i="0" sz="900">
                <a:solidFill>
                  <a:schemeClr val="dk1"/>
                </a:solidFill>
                <a:latin typeface="Garamond"/>
                <a:ea typeface="Garamond"/>
                <a:cs typeface="Garamond"/>
                <a:sym typeface="Garamond"/>
              </a:defRPr>
            </a:lvl8pPr>
            <a:lvl9pPr indent="0" lvl="8" marL="0" rtl="0" algn="r">
              <a:spcBef>
                <a:spcPts val="0"/>
              </a:spcBef>
              <a:buNone/>
              <a:defRPr b="0" i="0" sz="9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sz="1000">
              <a:solidFill>
                <a:schemeClr val="dk2"/>
              </a:solidFill>
              <a:latin typeface="Arial"/>
              <a:ea typeface="Arial"/>
              <a:cs typeface="Arial"/>
              <a:sym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Black">
  <p:cSld name="TITLE_1">
    <p:bg>
      <p:bgPr>
        <a:solidFill>
          <a:srgbClr val="000000"/>
        </a:solidFill>
      </p:bgPr>
    </p:bg>
    <p:spTree>
      <p:nvGrpSpPr>
        <p:cNvPr id="742" name="Shape 742"/>
        <p:cNvGrpSpPr/>
        <p:nvPr/>
      </p:nvGrpSpPr>
      <p:grpSpPr>
        <a:xfrm>
          <a:off x="0" y="0"/>
          <a:ext cx="0" cy="0"/>
          <a:chOff x="0" y="0"/>
          <a:chExt cx="0" cy="0"/>
        </a:xfrm>
      </p:grpSpPr>
      <p:sp>
        <p:nvSpPr>
          <p:cNvPr id="743" name="Google Shape;743;p151"/>
          <p:cNvSpPr txBox="1"/>
          <p:nvPr>
            <p:ph type="ctrTitle"/>
          </p:nvPr>
        </p:nvSpPr>
        <p:spPr>
          <a:xfrm>
            <a:off x="829651" y="1195967"/>
            <a:ext cx="7484700" cy="27369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FFFFFF"/>
              </a:buClr>
              <a:buSzPts val="5200"/>
              <a:buNone/>
              <a:defRPr sz="5200">
                <a:solidFill>
                  <a:srgbClr val="FFFFFF"/>
                </a:solidFill>
              </a:defRPr>
            </a:lvl1pPr>
            <a:lvl2pPr lvl="1" rtl="0" algn="ctr">
              <a:lnSpc>
                <a:spcPct val="100000"/>
              </a:lnSpc>
              <a:spcBef>
                <a:spcPts val="0"/>
              </a:spcBef>
              <a:spcAft>
                <a:spcPts val="0"/>
              </a:spcAft>
              <a:buClr>
                <a:srgbClr val="FFFFFF"/>
              </a:buClr>
              <a:buSzPts val="5200"/>
              <a:buNone/>
              <a:defRPr sz="5200">
                <a:solidFill>
                  <a:srgbClr val="FFFFFF"/>
                </a:solidFill>
              </a:defRPr>
            </a:lvl2pPr>
            <a:lvl3pPr lvl="2" rtl="0" algn="ctr">
              <a:lnSpc>
                <a:spcPct val="100000"/>
              </a:lnSpc>
              <a:spcBef>
                <a:spcPts val="0"/>
              </a:spcBef>
              <a:spcAft>
                <a:spcPts val="0"/>
              </a:spcAft>
              <a:buClr>
                <a:srgbClr val="FFFFFF"/>
              </a:buClr>
              <a:buSzPts val="5200"/>
              <a:buNone/>
              <a:defRPr sz="5200">
                <a:solidFill>
                  <a:srgbClr val="FFFFFF"/>
                </a:solidFill>
              </a:defRPr>
            </a:lvl3pPr>
            <a:lvl4pPr lvl="3" rtl="0" algn="ctr">
              <a:lnSpc>
                <a:spcPct val="100000"/>
              </a:lnSpc>
              <a:spcBef>
                <a:spcPts val="0"/>
              </a:spcBef>
              <a:spcAft>
                <a:spcPts val="0"/>
              </a:spcAft>
              <a:buClr>
                <a:srgbClr val="FFFFFF"/>
              </a:buClr>
              <a:buSzPts val="5200"/>
              <a:buNone/>
              <a:defRPr sz="5200">
                <a:solidFill>
                  <a:srgbClr val="FFFFFF"/>
                </a:solidFill>
              </a:defRPr>
            </a:lvl4pPr>
            <a:lvl5pPr lvl="4" rtl="0" algn="ctr">
              <a:lnSpc>
                <a:spcPct val="100000"/>
              </a:lnSpc>
              <a:spcBef>
                <a:spcPts val="0"/>
              </a:spcBef>
              <a:spcAft>
                <a:spcPts val="0"/>
              </a:spcAft>
              <a:buClr>
                <a:srgbClr val="FFFFFF"/>
              </a:buClr>
              <a:buSzPts val="5200"/>
              <a:buNone/>
              <a:defRPr sz="5200">
                <a:solidFill>
                  <a:srgbClr val="FFFFFF"/>
                </a:solidFill>
              </a:defRPr>
            </a:lvl5pPr>
            <a:lvl6pPr lvl="5" rtl="0" algn="ctr">
              <a:lnSpc>
                <a:spcPct val="100000"/>
              </a:lnSpc>
              <a:spcBef>
                <a:spcPts val="0"/>
              </a:spcBef>
              <a:spcAft>
                <a:spcPts val="0"/>
              </a:spcAft>
              <a:buClr>
                <a:srgbClr val="FFFFFF"/>
              </a:buClr>
              <a:buSzPts val="5200"/>
              <a:buNone/>
              <a:defRPr sz="5200">
                <a:solidFill>
                  <a:srgbClr val="FFFFFF"/>
                </a:solidFill>
              </a:defRPr>
            </a:lvl6pPr>
            <a:lvl7pPr lvl="6" rtl="0" algn="ctr">
              <a:lnSpc>
                <a:spcPct val="100000"/>
              </a:lnSpc>
              <a:spcBef>
                <a:spcPts val="0"/>
              </a:spcBef>
              <a:spcAft>
                <a:spcPts val="0"/>
              </a:spcAft>
              <a:buClr>
                <a:srgbClr val="FFFFFF"/>
              </a:buClr>
              <a:buSzPts val="5200"/>
              <a:buNone/>
              <a:defRPr sz="5200">
                <a:solidFill>
                  <a:srgbClr val="FFFFFF"/>
                </a:solidFill>
              </a:defRPr>
            </a:lvl7pPr>
            <a:lvl8pPr lvl="7" rtl="0" algn="ctr">
              <a:lnSpc>
                <a:spcPct val="100000"/>
              </a:lnSpc>
              <a:spcBef>
                <a:spcPts val="0"/>
              </a:spcBef>
              <a:spcAft>
                <a:spcPts val="0"/>
              </a:spcAft>
              <a:buClr>
                <a:srgbClr val="FFFFFF"/>
              </a:buClr>
              <a:buSzPts val="5200"/>
              <a:buNone/>
              <a:defRPr sz="5200">
                <a:solidFill>
                  <a:srgbClr val="FFFFFF"/>
                </a:solidFill>
              </a:defRPr>
            </a:lvl8pPr>
            <a:lvl9pPr lvl="8" rtl="0" algn="ctr">
              <a:lnSpc>
                <a:spcPct val="100000"/>
              </a:lnSpc>
              <a:spcBef>
                <a:spcPts val="0"/>
              </a:spcBef>
              <a:spcAft>
                <a:spcPts val="0"/>
              </a:spcAft>
              <a:buClr>
                <a:srgbClr val="FFFFFF"/>
              </a:buClr>
              <a:buSzPts val="5200"/>
              <a:buNone/>
              <a:defRPr sz="5200">
                <a:solidFill>
                  <a:srgbClr val="FFFFFF"/>
                </a:solidFill>
              </a:defRPr>
            </a:lvl9pPr>
          </a:lstStyle>
          <a:p/>
        </p:txBody>
      </p:sp>
      <p:sp>
        <p:nvSpPr>
          <p:cNvPr id="744" name="Google Shape;744;p151"/>
          <p:cNvSpPr txBox="1"/>
          <p:nvPr>
            <p:ph idx="1" type="subTitle"/>
          </p:nvPr>
        </p:nvSpPr>
        <p:spPr>
          <a:xfrm>
            <a:off x="311700" y="3982033"/>
            <a:ext cx="8520600" cy="1056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1pPr>
            <a:lvl2pPr lvl="1"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2pPr>
            <a:lvl3pPr lvl="2"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3pPr>
            <a:lvl4pPr lvl="3"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4pPr>
            <a:lvl5pPr lvl="4"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5pPr>
            <a:lvl6pPr lvl="5"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6pPr>
            <a:lvl7pPr lvl="6"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7pPr>
            <a:lvl8pPr lvl="7"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8pPr>
            <a:lvl9pPr lvl="8"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9pPr>
          </a:lstStyle>
          <a:p/>
        </p:txBody>
      </p:sp>
      <p:sp>
        <p:nvSpPr>
          <p:cNvPr id="745" name="Google Shape;745;p151"/>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_2">
    <p:bg>
      <p:bgPr>
        <a:solidFill>
          <a:srgbClr val="000000"/>
        </a:solidFill>
      </p:bgPr>
    </p:bg>
    <p:spTree>
      <p:nvGrpSpPr>
        <p:cNvPr id="746" name="Shape 746"/>
        <p:cNvGrpSpPr/>
        <p:nvPr/>
      </p:nvGrpSpPr>
      <p:grpSpPr>
        <a:xfrm>
          <a:off x="0" y="0"/>
          <a:ext cx="0" cy="0"/>
          <a:chOff x="0" y="0"/>
          <a:chExt cx="0" cy="0"/>
        </a:xfrm>
      </p:grpSpPr>
      <p:sp>
        <p:nvSpPr>
          <p:cNvPr id="747" name="Google Shape;747;p152"/>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p:cSld name="TITLE_ONLY_1_1_1_1_1_1">
    <p:spTree>
      <p:nvGrpSpPr>
        <p:cNvPr id="748" name="Shape 748"/>
        <p:cNvGrpSpPr/>
        <p:nvPr/>
      </p:nvGrpSpPr>
      <p:grpSpPr>
        <a:xfrm>
          <a:off x="0" y="0"/>
          <a:ext cx="0" cy="0"/>
          <a:chOff x="0" y="0"/>
          <a:chExt cx="0" cy="0"/>
        </a:xfrm>
      </p:grpSpPr>
      <p:sp>
        <p:nvSpPr>
          <p:cNvPr id="749" name="Google Shape;749;p153"/>
          <p:cNvSpPr/>
          <p:nvPr/>
        </p:nvSpPr>
        <p:spPr>
          <a:xfrm>
            <a:off x="-55425" y="-23433"/>
            <a:ext cx="9253500" cy="1387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153"/>
          <p:cNvSpPr txBox="1"/>
          <p:nvPr>
            <p:ph type="title"/>
          </p:nvPr>
        </p:nvSpPr>
        <p:spPr>
          <a:xfrm>
            <a:off x="311700" y="2885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2800"/>
              <a:buNone/>
              <a:defRPr>
                <a:solidFill>
                  <a:srgbClr val="FFFFFF"/>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751" name="Google Shape;751;p153"/>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52" name="Google Shape;752;p153"/>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6"/>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 name="Google Shape;87;p16"/>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88" name="Google Shape;88;p16"/>
          <p:cNvPicPr preferRelativeResize="0"/>
          <p:nvPr/>
        </p:nvPicPr>
        <p:blipFill rotWithShape="1">
          <a:blip r:embed="rId2">
            <a:alphaModFix/>
          </a:blip>
          <a:srcRect b="28" l="0" r="0" t="29"/>
          <a:stretch/>
        </p:blipFill>
        <p:spPr>
          <a:xfrm>
            <a:off x="7768711" y="6110267"/>
            <a:ext cx="901888" cy="524799"/>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ainbow">
  <p:cSld name="SECTION_HEADER_1_1_1_1_1_1">
    <p:spTree>
      <p:nvGrpSpPr>
        <p:cNvPr id="753" name="Shape 753"/>
        <p:cNvGrpSpPr/>
        <p:nvPr/>
      </p:nvGrpSpPr>
      <p:grpSpPr>
        <a:xfrm>
          <a:off x="0" y="0"/>
          <a:ext cx="0" cy="0"/>
          <a:chOff x="0" y="0"/>
          <a:chExt cx="0" cy="0"/>
        </a:xfrm>
      </p:grpSpPr>
      <p:pic>
        <p:nvPicPr>
          <p:cNvPr id="754" name="Google Shape;754;p154"/>
          <p:cNvPicPr preferRelativeResize="0"/>
          <p:nvPr/>
        </p:nvPicPr>
        <p:blipFill rotWithShape="1">
          <a:blip r:embed="rId2">
            <a:alphaModFix/>
          </a:blip>
          <a:srcRect b="0" l="0" r="0" t="0"/>
          <a:stretch/>
        </p:blipFill>
        <p:spPr>
          <a:xfrm flipH="1">
            <a:off x="-25862" y="-34400"/>
            <a:ext cx="9195725" cy="5195100"/>
          </a:xfrm>
          <a:prstGeom prst="rect">
            <a:avLst/>
          </a:prstGeom>
          <a:noFill/>
          <a:ln>
            <a:noFill/>
          </a:ln>
        </p:spPr>
      </p:pic>
      <p:sp>
        <p:nvSpPr>
          <p:cNvPr id="755" name="Google Shape;755;p154"/>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756" name="Google Shape;756;p154"/>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757" name="Google Shape;757;p154"/>
          <p:cNvPicPr preferRelativeResize="0"/>
          <p:nvPr/>
        </p:nvPicPr>
        <p:blipFill rotWithShape="1">
          <a:blip r:embed="rId3">
            <a:alphaModFix/>
          </a:blip>
          <a:srcRect b="29" l="0" r="0" t="29"/>
          <a:stretch/>
        </p:blipFill>
        <p:spPr>
          <a:xfrm>
            <a:off x="7768711" y="6110267"/>
            <a:ext cx="901888" cy="393599"/>
          </a:xfrm>
          <a:prstGeom prst="rect">
            <a:avLst/>
          </a:prstGeom>
          <a:noFill/>
          <a:ln>
            <a:noFill/>
          </a:ln>
        </p:spPr>
      </p:pic>
      <p:pic>
        <p:nvPicPr>
          <p:cNvPr id="758" name="Google Shape;758;p154"/>
          <p:cNvPicPr preferRelativeResize="0"/>
          <p:nvPr/>
        </p:nvPicPr>
        <p:blipFill rotWithShape="1">
          <a:blip r:embed="rId4">
            <a:alphaModFix/>
          </a:blip>
          <a:srcRect b="0" l="24591" r="45680" t="21092"/>
          <a:stretch/>
        </p:blipFill>
        <p:spPr>
          <a:xfrm>
            <a:off x="-54750" y="-34400"/>
            <a:ext cx="425850" cy="692679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p:cSld name="CUSTOM_1_1_1_1_1_1_1">
    <p:spTree>
      <p:nvGrpSpPr>
        <p:cNvPr id="759" name="Shape 759"/>
        <p:cNvGrpSpPr/>
        <p:nvPr/>
      </p:nvGrpSpPr>
      <p:grpSpPr>
        <a:xfrm>
          <a:off x="0" y="0"/>
          <a:ext cx="0" cy="0"/>
          <a:chOff x="0" y="0"/>
          <a:chExt cx="0" cy="0"/>
        </a:xfrm>
      </p:grpSpPr>
      <p:pic>
        <p:nvPicPr>
          <p:cNvPr id="760" name="Google Shape;760;p155"/>
          <p:cNvPicPr preferRelativeResize="0"/>
          <p:nvPr/>
        </p:nvPicPr>
        <p:blipFill rotWithShape="1">
          <a:blip r:embed="rId2">
            <a:alphaModFix/>
          </a:blip>
          <a:srcRect b="0" l="0" r="0" t="0"/>
          <a:stretch/>
        </p:blipFill>
        <p:spPr>
          <a:xfrm>
            <a:off x="-29375" y="-22159"/>
            <a:ext cx="9206100" cy="5178432"/>
          </a:xfrm>
          <a:prstGeom prst="rect">
            <a:avLst/>
          </a:prstGeom>
          <a:noFill/>
          <a:ln>
            <a:noFill/>
          </a:ln>
        </p:spPr>
      </p:pic>
      <p:sp>
        <p:nvSpPr>
          <p:cNvPr id="761" name="Google Shape;761;p155"/>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155"/>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63" name="Google Shape;763;p155"/>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p:cSld name="CUSTOM_1_1_1_1">
    <p:spTree>
      <p:nvGrpSpPr>
        <p:cNvPr id="764" name="Shape 764"/>
        <p:cNvGrpSpPr/>
        <p:nvPr/>
      </p:nvGrpSpPr>
      <p:grpSpPr>
        <a:xfrm>
          <a:off x="0" y="0"/>
          <a:ext cx="0" cy="0"/>
          <a:chOff x="0" y="0"/>
          <a:chExt cx="0" cy="0"/>
        </a:xfrm>
      </p:grpSpPr>
      <p:pic>
        <p:nvPicPr>
          <p:cNvPr id="765" name="Google Shape;765;p156"/>
          <p:cNvPicPr preferRelativeResize="0"/>
          <p:nvPr/>
        </p:nvPicPr>
        <p:blipFill rotWithShape="1">
          <a:blip r:embed="rId2">
            <a:alphaModFix/>
          </a:blip>
          <a:srcRect b="0" l="0" r="0" t="0"/>
          <a:stretch/>
        </p:blipFill>
        <p:spPr>
          <a:xfrm>
            <a:off x="-29375" y="-22159"/>
            <a:ext cx="9206100" cy="5178432"/>
          </a:xfrm>
          <a:prstGeom prst="rect">
            <a:avLst/>
          </a:prstGeom>
          <a:noFill/>
          <a:ln>
            <a:noFill/>
          </a:ln>
        </p:spPr>
      </p:pic>
      <p:sp>
        <p:nvSpPr>
          <p:cNvPr id="766" name="Google Shape;766;p156"/>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156"/>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68" name="Google Shape;768;p156"/>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9" name="Shape 769"/>
        <p:cNvGrpSpPr/>
        <p:nvPr/>
      </p:nvGrpSpPr>
      <p:grpSpPr>
        <a:xfrm>
          <a:off x="0" y="0"/>
          <a:ext cx="0" cy="0"/>
          <a:chOff x="0" y="0"/>
          <a:chExt cx="0" cy="0"/>
        </a:xfrm>
      </p:grpSpPr>
      <p:sp>
        <p:nvSpPr>
          <p:cNvPr id="770" name="Google Shape;770;p15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71" name="Google Shape;771;p157"/>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772" name="Google Shape;772;p157"/>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Purple/Pink">
  <p:cSld name="TITLE_ONLY_1_1_1_1">
    <p:spTree>
      <p:nvGrpSpPr>
        <p:cNvPr id="773" name="Shape 773"/>
        <p:cNvGrpSpPr/>
        <p:nvPr/>
      </p:nvGrpSpPr>
      <p:grpSpPr>
        <a:xfrm>
          <a:off x="0" y="0"/>
          <a:ext cx="0" cy="0"/>
          <a:chOff x="0" y="0"/>
          <a:chExt cx="0" cy="0"/>
        </a:xfrm>
      </p:grpSpPr>
      <p:sp>
        <p:nvSpPr>
          <p:cNvPr id="774" name="Google Shape;774;p158"/>
          <p:cNvSpPr/>
          <p:nvPr/>
        </p:nvSpPr>
        <p:spPr>
          <a:xfrm>
            <a:off x="-55425" y="-23433"/>
            <a:ext cx="9253500" cy="1387500"/>
          </a:xfrm>
          <a:prstGeom prst="rect">
            <a:avLst/>
          </a:prstGeom>
          <a:gradFill>
            <a:gsLst>
              <a:gs pos="0">
                <a:srgbClr val="8A54FF"/>
              </a:gs>
              <a:gs pos="100000">
                <a:srgbClr val="FF00B5"/>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158"/>
          <p:cNvSpPr txBox="1"/>
          <p:nvPr>
            <p:ph type="title"/>
          </p:nvPr>
        </p:nvSpPr>
        <p:spPr>
          <a:xfrm>
            <a:off x="311700" y="2885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776" name="Google Shape;776;p158"/>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77" name="Google Shape;777;p158"/>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778" name="Google Shape;778;p158"/>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2">
  <p:cSld name="CUSTOM_1_1_1_1_1_1">
    <p:spTree>
      <p:nvGrpSpPr>
        <p:cNvPr id="779" name="Shape 779"/>
        <p:cNvGrpSpPr/>
        <p:nvPr/>
      </p:nvGrpSpPr>
      <p:grpSpPr>
        <a:xfrm>
          <a:off x="0" y="0"/>
          <a:ext cx="0" cy="0"/>
          <a:chOff x="0" y="0"/>
          <a:chExt cx="0" cy="0"/>
        </a:xfrm>
      </p:grpSpPr>
      <p:pic>
        <p:nvPicPr>
          <p:cNvPr id="780" name="Google Shape;780;p159"/>
          <p:cNvPicPr preferRelativeResize="0"/>
          <p:nvPr/>
        </p:nvPicPr>
        <p:blipFill rotWithShape="1">
          <a:blip r:embed="rId2">
            <a:alphaModFix/>
          </a:blip>
          <a:srcRect b="0" l="0" r="0" t="0"/>
          <a:stretch/>
        </p:blipFill>
        <p:spPr>
          <a:xfrm>
            <a:off x="-29375" y="-22159"/>
            <a:ext cx="9206100" cy="5178432"/>
          </a:xfrm>
          <a:prstGeom prst="rect">
            <a:avLst/>
          </a:prstGeom>
          <a:noFill/>
          <a:ln>
            <a:noFill/>
          </a:ln>
        </p:spPr>
      </p:pic>
      <p:sp>
        <p:nvSpPr>
          <p:cNvPr id="781" name="Google Shape;781;p159"/>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159"/>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83" name="Google Shape;783;p159"/>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Orange/Pink">
  <p:cSld name="TITLE_ONLY_1">
    <p:spTree>
      <p:nvGrpSpPr>
        <p:cNvPr id="784" name="Shape 784"/>
        <p:cNvGrpSpPr/>
        <p:nvPr/>
      </p:nvGrpSpPr>
      <p:grpSpPr>
        <a:xfrm>
          <a:off x="0" y="0"/>
          <a:ext cx="0" cy="0"/>
          <a:chOff x="0" y="0"/>
          <a:chExt cx="0" cy="0"/>
        </a:xfrm>
      </p:grpSpPr>
      <p:sp>
        <p:nvSpPr>
          <p:cNvPr id="785" name="Google Shape;785;p160"/>
          <p:cNvSpPr/>
          <p:nvPr/>
        </p:nvSpPr>
        <p:spPr>
          <a:xfrm>
            <a:off x="-55425" y="-23433"/>
            <a:ext cx="9253500" cy="1387500"/>
          </a:xfrm>
          <a:prstGeom prst="rect">
            <a:avLst/>
          </a:prstGeom>
          <a:gradFill>
            <a:gsLst>
              <a:gs pos="0">
                <a:srgbClr val="FF7530"/>
              </a:gs>
              <a:gs pos="100000">
                <a:srgbClr val="E81FB8"/>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160"/>
          <p:cNvSpPr txBox="1"/>
          <p:nvPr>
            <p:ph type="title"/>
          </p:nvPr>
        </p:nvSpPr>
        <p:spPr>
          <a:xfrm>
            <a:off x="311700" y="2885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787" name="Google Shape;787;p160"/>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88" name="Google Shape;788;p160"/>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789" name="Google Shape;789;p160"/>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90" name="Shape 790"/>
        <p:cNvGrpSpPr/>
        <p:nvPr/>
      </p:nvGrpSpPr>
      <p:grpSpPr>
        <a:xfrm>
          <a:off x="0" y="0"/>
          <a:ext cx="0" cy="0"/>
          <a:chOff x="0" y="0"/>
          <a:chExt cx="0" cy="0"/>
        </a:xfrm>
      </p:grpSpPr>
      <p:sp>
        <p:nvSpPr>
          <p:cNvPr id="791" name="Google Shape;791;p161"/>
          <p:cNvSpPr txBox="1"/>
          <p:nvPr>
            <p:ph type="title"/>
          </p:nvPr>
        </p:nvSpPr>
        <p:spPr>
          <a:xfrm>
            <a:off x="457200" y="152719"/>
            <a:ext cx="5791200" cy="13716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Clr>
                <a:schemeClr val="dk2"/>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92" name="Google Shape;792;p161"/>
          <p:cNvSpPr txBox="1"/>
          <p:nvPr>
            <p:ph idx="1" type="body"/>
          </p:nvPr>
        </p:nvSpPr>
        <p:spPr>
          <a:xfrm>
            <a:off x="457200" y="1752601"/>
            <a:ext cx="7620000" cy="4373700"/>
          </a:xfrm>
          <a:prstGeom prst="rect">
            <a:avLst/>
          </a:prstGeom>
          <a:noFill/>
          <a:ln>
            <a:noFill/>
          </a:ln>
        </p:spPr>
        <p:txBody>
          <a:bodyPr anchorCtr="0" anchor="t" bIns="34275" lIns="68575" spcFirstLastPara="1" rIns="68575" wrap="square" tIns="34275">
            <a:noAutofit/>
          </a:bodyPr>
          <a:lstStyle>
            <a:lvl1pPr indent="-317500" lvl="0" marL="457200" rtl="0" algn="l">
              <a:lnSpc>
                <a:spcPct val="115000"/>
              </a:lnSpc>
              <a:spcBef>
                <a:spcPts val="300"/>
              </a:spcBef>
              <a:spcAft>
                <a:spcPts val="0"/>
              </a:spcAft>
              <a:buClr>
                <a:schemeClr val="dk1"/>
              </a:buClr>
              <a:buSzPts val="1400"/>
              <a:buChar char="●"/>
              <a:defRPr/>
            </a:lvl1pPr>
            <a:lvl2pPr indent="-317500" lvl="1" marL="914400" rtl="0" algn="l">
              <a:lnSpc>
                <a:spcPct val="115000"/>
              </a:lnSpc>
              <a:spcBef>
                <a:spcPts val="5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793" name="Google Shape;793;p161"/>
          <p:cNvSpPr txBox="1"/>
          <p:nvPr>
            <p:ph idx="10" type="dt"/>
          </p:nvPr>
        </p:nvSpPr>
        <p:spPr>
          <a:xfrm>
            <a:off x="457200" y="6172201"/>
            <a:ext cx="3429000" cy="304800"/>
          </a:xfrm>
          <a:prstGeom prst="rect">
            <a:avLst/>
          </a:prstGeom>
          <a:noFill/>
          <a:ln>
            <a:noFill/>
          </a:ln>
        </p:spPr>
        <p:txBody>
          <a:bodyPr anchorCtr="0" anchor="b" bIns="0"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94" name="Google Shape;794;p161"/>
          <p:cNvSpPr txBox="1"/>
          <p:nvPr>
            <p:ph idx="11" type="ftr"/>
          </p:nvPr>
        </p:nvSpPr>
        <p:spPr>
          <a:xfrm>
            <a:off x="457200" y="6492876"/>
            <a:ext cx="3429000" cy="283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95" name="Google Shape;795;p161"/>
          <p:cNvSpPr txBox="1"/>
          <p:nvPr>
            <p:ph idx="12" type="sldNum"/>
          </p:nvPr>
        </p:nvSpPr>
        <p:spPr>
          <a:xfrm rot="-5400000">
            <a:off x="8227476" y="5885621"/>
            <a:ext cx="1315500" cy="3651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p:cSld name="CUSTOM_1_1_1_1_1_1_1_1_1_1">
    <p:spTree>
      <p:nvGrpSpPr>
        <p:cNvPr id="796" name="Shape 796"/>
        <p:cNvGrpSpPr/>
        <p:nvPr/>
      </p:nvGrpSpPr>
      <p:grpSpPr>
        <a:xfrm>
          <a:off x="0" y="0"/>
          <a:ext cx="0" cy="0"/>
          <a:chOff x="0" y="0"/>
          <a:chExt cx="0" cy="0"/>
        </a:xfrm>
      </p:grpSpPr>
      <p:pic>
        <p:nvPicPr>
          <p:cNvPr id="797" name="Google Shape;797;p162"/>
          <p:cNvPicPr preferRelativeResize="0"/>
          <p:nvPr/>
        </p:nvPicPr>
        <p:blipFill rotWithShape="1">
          <a:blip r:embed="rId2">
            <a:alphaModFix/>
          </a:blip>
          <a:srcRect b="0" l="0" r="0" t="0"/>
          <a:stretch/>
        </p:blipFill>
        <p:spPr>
          <a:xfrm>
            <a:off x="-29375" y="-46567"/>
            <a:ext cx="9206100" cy="5233121"/>
          </a:xfrm>
          <a:prstGeom prst="rect">
            <a:avLst/>
          </a:prstGeom>
          <a:noFill/>
          <a:ln>
            <a:noFill/>
          </a:ln>
        </p:spPr>
      </p:pic>
      <p:sp>
        <p:nvSpPr>
          <p:cNvPr id="798" name="Google Shape;798;p162"/>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162"/>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00" name="Google Shape;800;p162"/>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old/Yellow">
  <p:cSld name="SECTION_HEADER_1_1_1_1_1">
    <p:spTree>
      <p:nvGrpSpPr>
        <p:cNvPr id="801" name="Shape 801"/>
        <p:cNvGrpSpPr/>
        <p:nvPr/>
      </p:nvGrpSpPr>
      <p:grpSpPr>
        <a:xfrm>
          <a:off x="0" y="0"/>
          <a:ext cx="0" cy="0"/>
          <a:chOff x="0" y="0"/>
          <a:chExt cx="0" cy="0"/>
        </a:xfrm>
      </p:grpSpPr>
      <p:sp>
        <p:nvSpPr>
          <p:cNvPr id="802" name="Google Shape;802;p163"/>
          <p:cNvSpPr/>
          <p:nvPr/>
        </p:nvSpPr>
        <p:spPr>
          <a:xfrm>
            <a:off x="-54750" y="-34400"/>
            <a:ext cx="9253500" cy="6926700"/>
          </a:xfrm>
          <a:prstGeom prst="rect">
            <a:avLst/>
          </a:prstGeom>
          <a:gradFill>
            <a:gsLst>
              <a:gs pos="0">
                <a:srgbClr val="FFAD1C"/>
              </a:gs>
              <a:gs pos="100000">
                <a:srgbClr val="FF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163"/>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804" name="Google Shape;804;p163"/>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05" name="Google Shape;805;p163"/>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pic>
        <p:nvPicPr>
          <p:cNvPr id="806" name="Google Shape;806;p163"/>
          <p:cNvPicPr preferRelativeResize="0"/>
          <p:nvPr/>
        </p:nvPicPr>
        <p:blipFill rotWithShape="1">
          <a:blip r:embed="rId3">
            <a:alphaModFix/>
          </a:blip>
          <a:srcRect b="0" l="24591" r="45680" t="21092"/>
          <a:stretch/>
        </p:blipFill>
        <p:spPr>
          <a:xfrm>
            <a:off x="-54750" y="-34400"/>
            <a:ext cx="425850" cy="69267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Orange/Pink">
  <p:cSld name="Header Gradient: Orange/Pink">
    <p:spTree>
      <p:nvGrpSpPr>
        <p:cNvPr id="89" name="Shape 89"/>
        <p:cNvGrpSpPr/>
        <p:nvPr/>
      </p:nvGrpSpPr>
      <p:grpSpPr>
        <a:xfrm>
          <a:off x="0" y="0"/>
          <a:ext cx="0" cy="0"/>
          <a:chOff x="0" y="0"/>
          <a:chExt cx="0" cy="0"/>
        </a:xfrm>
      </p:grpSpPr>
      <p:sp>
        <p:nvSpPr>
          <p:cNvPr id="90" name="Google Shape;90;p17"/>
          <p:cNvSpPr/>
          <p:nvPr/>
        </p:nvSpPr>
        <p:spPr>
          <a:xfrm>
            <a:off x="-55425" y="-23433"/>
            <a:ext cx="9253500" cy="1387600"/>
          </a:xfrm>
          <a:prstGeom prst="rect">
            <a:avLst/>
          </a:prstGeom>
          <a:gradFill>
            <a:gsLst>
              <a:gs pos="0">
                <a:srgbClr val="FF7530"/>
              </a:gs>
              <a:gs pos="100000">
                <a:srgbClr val="E81FB8"/>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1" name="Google Shape;91;p17"/>
          <p:cNvSpPr txBox="1"/>
          <p:nvPr>
            <p:ph type="title"/>
          </p:nvPr>
        </p:nvSpPr>
        <p:spPr>
          <a:xfrm>
            <a:off x="311700" y="2885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92" name="Google Shape;92;p17"/>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93" name="Google Shape;93;p17"/>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pic>
        <p:nvPicPr>
          <p:cNvPr id="94" name="Google Shape;94;p17"/>
          <p:cNvPicPr preferRelativeResize="0"/>
          <p:nvPr/>
        </p:nvPicPr>
        <p:blipFill rotWithShape="1">
          <a:blip r:embed="rId2">
            <a:alphaModFix/>
          </a:blip>
          <a:srcRect b="28" l="0" r="0" t="29"/>
          <a:stretch/>
        </p:blipFill>
        <p:spPr>
          <a:xfrm>
            <a:off x="7768711" y="6110267"/>
            <a:ext cx="901888" cy="524799"/>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1">
  <p:cSld name="CUSTOM_1_1">
    <p:spTree>
      <p:nvGrpSpPr>
        <p:cNvPr id="807" name="Shape 807"/>
        <p:cNvGrpSpPr/>
        <p:nvPr/>
      </p:nvGrpSpPr>
      <p:grpSpPr>
        <a:xfrm>
          <a:off x="0" y="0"/>
          <a:ext cx="0" cy="0"/>
          <a:chOff x="0" y="0"/>
          <a:chExt cx="0" cy="0"/>
        </a:xfrm>
      </p:grpSpPr>
      <p:pic>
        <p:nvPicPr>
          <p:cNvPr id="808" name="Google Shape;808;p164"/>
          <p:cNvPicPr preferRelativeResize="0"/>
          <p:nvPr/>
        </p:nvPicPr>
        <p:blipFill rotWithShape="1">
          <a:blip r:embed="rId2">
            <a:alphaModFix/>
          </a:blip>
          <a:srcRect b="0" l="0" r="0" t="0"/>
          <a:stretch/>
        </p:blipFill>
        <p:spPr>
          <a:xfrm flipH="1">
            <a:off x="-29375" y="-23292"/>
            <a:ext cx="9206100" cy="5178432"/>
          </a:xfrm>
          <a:prstGeom prst="rect">
            <a:avLst/>
          </a:prstGeom>
          <a:noFill/>
          <a:ln>
            <a:noFill/>
          </a:ln>
        </p:spPr>
      </p:pic>
      <p:sp>
        <p:nvSpPr>
          <p:cNvPr id="809" name="Google Shape;809;p164"/>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164"/>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11" name="Google Shape;811;p164"/>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old/Yellow">
  <p:cSld name="TITLE_ONLY_1_1_1_1_1">
    <p:spTree>
      <p:nvGrpSpPr>
        <p:cNvPr id="812" name="Shape 812"/>
        <p:cNvGrpSpPr/>
        <p:nvPr/>
      </p:nvGrpSpPr>
      <p:grpSpPr>
        <a:xfrm>
          <a:off x="0" y="0"/>
          <a:ext cx="0" cy="0"/>
          <a:chOff x="0" y="0"/>
          <a:chExt cx="0" cy="0"/>
        </a:xfrm>
      </p:grpSpPr>
      <p:sp>
        <p:nvSpPr>
          <p:cNvPr id="813" name="Google Shape;813;p165"/>
          <p:cNvSpPr/>
          <p:nvPr/>
        </p:nvSpPr>
        <p:spPr>
          <a:xfrm>
            <a:off x="-55425" y="-23433"/>
            <a:ext cx="9253500" cy="13875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165"/>
          <p:cNvSpPr txBox="1"/>
          <p:nvPr>
            <p:ph type="title"/>
          </p:nvPr>
        </p:nvSpPr>
        <p:spPr>
          <a:xfrm>
            <a:off x="311700" y="2885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815" name="Google Shape;815;p165"/>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16" name="Google Shape;816;p165"/>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817" name="Google Shape;817;p165"/>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p:cSld name="CUSTOM_1_1_1_1_1_1_1_1">
    <p:spTree>
      <p:nvGrpSpPr>
        <p:cNvPr id="818" name="Shape 818"/>
        <p:cNvGrpSpPr/>
        <p:nvPr/>
      </p:nvGrpSpPr>
      <p:grpSpPr>
        <a:xfrm>
          <a:off x="0" y="0"/>
          <a:ext cx="0" cy="0"/>
          <a:chOff x="0" y="0"/>
          <a:chExt cx="0" cy="0"/>
        </a:xfrm>
      </p:grpSpPr>
      <p:pic>
        <p:nvPicPr>
          <p:cNvPr id="819" name="Google Shape;819;p166"/>
          <p:cNvPicPr preferRelativeResize="0"/>
          <p:nvPr/>
        </p:nvPicPr>
        <p:blipFill rotWithShape="1">
          <a:blip r:embed="rId2">
            <a:alphaModFix/>
          </a:blip>
          <a:srcRect b="0" l="0" r="0" t="0"/>
          <a:stretch/>
        </p:blipFill>
        <p:spPr>
          <a:xfrm>
            <a:off x="-29375" y="-23292"/>
            <a:ext cx="9206100" cy="5178432"/>
          </a:xfrm>
          <a:prstGeom prst="rect">
            <a:avLst/>
          </a:prstGeom>
          <a:noFill/>
          <a:ln>
            <a:noFill/>
          </a:ln>
        </p:spPr>
      </p:pic>
      <p:sp>
        <p:nvSpPr>
          <p:cNvPr id="820" name="Google Shape;820;p166"/>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166"/>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22" name="Google Shape;822;p166"/>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Lime">
  <p:cSld name="SECTION_HEADER_1_1_1">
    <p:spTree>
      <p:nvGrpSpPr>
        <p:cNvPr id="823" name="Shape 823"/>
        <p:cNvGrpSpPr/>
        <p:nvPr/>
      </p:nvGrpSpPr>
      <p:grpSpPr>
        <a:xfrm>
          <a:off x="0" y="0"/>
          <a:ext cx="0" cy="0"/>
          <a:chOff x="0" y="0"/>
          <a:chExt cx="0" cy="0"/>
        </a:xfrm>
      </p:grpSpPr>
      <p:sp>
        <p:nvSpPr>
          <p:cNvPr id="824" name="Google Shape;824;p167"/>
          <p:cNvSpPr/>
          <p:nvPr/>
        </p:nvSpPr>
        <p:spPr>
          <a:xfrm>
            <a:off x="-54750" y="-34400"/>
            <a:ext cx="9253500" cy="69267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167"/>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826" name="Google Shape;826;p167"/>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27" name="Google Shape;827;p167"/>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pic>
        <p:nvPicPr>
          <p:cNvPr id="828" name="Google Shape;828;p167"/>
          <p:cNvPicPr preferRelativeResize="0"/>
          <p:nvPr/>
        </p:nvPicPr>
        <p:blipFill rotWithShape="1">
          <a:blip r:embed="rId3">
            <a:alphaModFix/>
          </a:blip>
          <a:srcRect b="0" l="30905" r="30901" t="0"/>
          <a:stretch/>
        </p:blipFill>
        <p:spPr>
          <a:xfrm>
            <a:off x="-54750" y="-34400"/>
            <a:ext cx="425850" cy="6926800"/>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1">
  <p:cSld name="CUSTOM_1_1_1">
    <p:spTree>
      <p:nvGrpSpPr>
        <p:cNvPr id="829" name="Shape 829"/>
        <p:cNvGrpSpPr/>
        <p:nvPr/>
      </p:nvGrpSpPr>
      <p:grpSpPr>
        <a:xfrm>
          <a:off x="0" y="0"/>
          <a:ext cx="0" cy="0"/>
          <a:chOff x="0" y="0"/>
          <a:chExt cx="0" cy="0"/>
        </a:xfrm>
      </p:grpSpPr>
      <p:pic>
        <p:nvPicPr>
          <p:cNvPr id="830" name="Google Shape;830;p168"/>
          <p:cNvPicPr preferRelativeResize="0"/>
          <p:nvPr/>
        </p:nvPicPr>
        <p:blipFill rotWithShape="1">
          <a:blip r:embed="rId2">
            <a:alphaModFix/>
          </a:blip>
          <a:srcRect b="0" l="0" r="0" t="0"/>
          <a:stretch/>
        </p:blipFill>
        <p:spPr>
          <a:xfrm>
            <a:off x="-31050" y="-22159"/>
            <a:ext cx="9206100" cy="5178432"/>
          </a:xfrm>
          <a:prstGeom prst="rect">
            <a:avLst/>
          </a:prstGeom>
          <a:noFill/>
          <a:ln>
            <a:noFill/>
          </a:ln>
        </p:spPr>
      </p:pic>
      <p:sp>
        <p:nvSpPr>
          <p:cNvPr id="831" name="Google Shape;831;p168"/>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168"/>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33" name="Google Shape;833;p168"/>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reen/Lime">
  <p:cSld name="TITLE_ONLY_1_1_1">
    <p:spTree>
      <p:nvGrpSpPr>
        <p:cNvPr id="834" name="Shape 834"/>
        <p:cNvGrpSpPr/>
        <p:nvPr/>
      </p:nvGrpSpPr>
      <p:grpSpPr>
        <a:xfrm>
          <a:off x="0" y="0"/>
          <a:ext cx="0" cy="0"/>
          <a:chOff x="0" y="0"/>
          <a:chExt cx="0" cy="0"/>
        </a:xfrm>
      </p:grpSpPr>
      <p:sp>
        <p:nvSpPr>
          <p:cNvPr id="835" name="Google Shape;835;p169"/>
          <p:cNvSpPr/>
          <p:nvPr/>
        </p:nvSpPr>
        <p:spPr>
          <a:xfrm>
            <a:off x="-55425" y="-23433"/>
            <a:ext cx="9253500" cy="13875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169"/>
          <p:cNvSpPr txBox="1"/>
          <p:nvPr>
            <p:ph type="title"/>
          </p:nvPr>
        </p:nvSpPr>
        <p:spPr>
          <a:xfrm>
            <a:off x="311700" y="2885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800"/>
              <a:buNone/>
              <a:defRPr>
                <a:solidFill>
                  <a:srgbClr val="000000"/>
                </a:solidFill>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837" name="Google Shape;837;p169"/>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38" name="Google Shape;838;p169"/>
          <p:cNvSpPr txBox="1"/>
          <p:nvPr>
            <p:ph idx="1" type="body"/>
          </p:nvPr>
        </p:nvSpPr>
        <p:spPr>
          <a:xfrm>
            <a:off x="311700" y="1739833"/>
            <a:ext cx="8520600" cy="62613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gn="l">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gn="l">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pic>
        <p:nvPicPr>
          <p:cNvPr id="839" name="Google Shape;839;p169"/>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White" type="title">
  <p:cSld name="TITLE">
    <p:spTree>
      <p:nvGrpSpPr>
        <p:cNvPr id="840" name="Shape 840"/>
        <p:cNvGrpSpPr/>
        <p:nvPr/>
      </p:nvGrpSpPr>
      <p:grpSpPr>
        <a:xfrm>
          <a:off x="0" y="0"/>
          <a:ext cx="0" cy="0"/>
          <a:chOff x="0" y="0"/>
          <a:chExt cx="0" cy="0"/>
        </a:xfrm>
      </p:grpSpPr>
      <p:sp>
        <p:nvSpPr>
          <p:cNvPr id="841" name="Google Shape;841;p170"/>
          <p:cNvSpPr txBox="1"/>
          <p:nvPr>
            <p:ph type="ctrTitle"/>
          </p:nvPr>
        </p:nvSpPr>
        <p:spPr>
          <a:xfrm>
            <a:off x="1106551" y="1195967"/>
            <a:ext cx="7365900" cy="27369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842" name="Google Shape;842;p170"/>
          <p:cNvSpPr txBox="1"/>
          <p:nvPr>
            <p:ph idx="1" type="subTitle"/>
          </p:nvPr>
        </p:nvSpPr>
        <p:spPr>
          <a:xfrm>
            <a:off x="311700" y="3982033"/>
            <a:ext cx="8520600" cy="1056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1pPr>
            <a:lvl2pPr lvl="1"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2pPr>
            <a:lvl3pPr lvl="2"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3pPr>
            <a:lvl4pPr lvl="3"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4pPr>
            <a:lvl5pPr lvl="4"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5pPr>
            <a:lvl6pPr lvl="5"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6pPr>
            <a:lvl7pPr lvl="6"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7pPr>
            <a:lvl8pPr lvl="7"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8pPr>
            <a:lvl9pPr lvl="8"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9pPr>
          </a:lstStyle>
          <a:p/>
        </p:txBody>
      </p:sp>
      <p:sp>
        <p:nvSpPr>
          <p:cNvPr id="843" name="Google Shape;843;p170"/>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44" name="Google Shape;844;p170"/>
          <p:cNvPicPr preferRelativeResize="0"/>
          <p:nvPr/>
        </p:nvPicPr>
        <p:blipFill rotWithShape="1">
          <a:blip r:embed="rId2">
            <a:alphaModFix/>
          </a:blip>
          <a:srcRect b="29" l="0" r="0" t="29"/>
          <a:stretch/>
        </p:blipFill>
        <p:spPr>
          <a:xfrm>
            <a:off x="3900300" y="5817941"/>
            <a:ext cx="1343402" cy="586275"/>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hite" type="secHead">
  <p:cSld name="SECTION_HEADER">
    <p:spTree>
      <p:nvGrpSpPr>
        <p:cNvPr id="845" name="Shape 845"/>
        <p:cNvGrpSpPr/>
        <p:nvPr/>
      </p:nvGrpSpPr>
      <p:grpSpPr>
        <a:xfrm>
          <a:off x="0" y="0"/>
          <a:ext cx="0" cy="0"/>
          <a:chOff x="0" y="0"/>
          <a:chExt cx="0" cy="0"/>
        </a:xfrm>
      </p:grpSpPr>
      <p:sp>
        <p:nvSpPr>
          <p:cNvPr id="846" name="Google Shape;846;p171"/>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847" name="Google Shape;847;p171"/>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48" name="Google Shape;848;p171"/>
          <p:cNvPicPr preferRelativeResize="0"/>
          <p:nvPr/>
        </p:nvPicPr>
        <p:blipFill rotWithShape="1">
          <a:blip r:embed="rId2">
            <a:alphaModFix/>
          </a:blip>
          <a:srcRect b="0" l="24591" r="45680" t="21092"/>
          <a:stretch/>
        </p:blipFill>
        <p:spPr>
          <a:xfrm>
            <a:off x="-54750" y="-34400"/>
            <a:ext cx="425850" cy="6926799"/>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p:cSld name="SECTION_HEADER_2">
    <p:spTree>
      <p:nvGrpSpPr>
        <p:cNvPr id="849" name="Shape 849"/>
        <p:cNvGrpSpPr/>
        <p:nvPr/>
      </p:nvGrpSpPr>
      <p:grpSpPr>
        <a:xfrm>
          <a:off x="0" y="0"/>
          <a:ext cx="0" cy="0"/>
          <a:chOff x="0" y="0"/>
          <a:chExt cx="0" cy="0"/>
        </a:xfrm>
      </p:grpSpPr>
      <p:sp>
        <p:nvSpPr>
          <p:cNvPr id="850" name="Google Shape;850;p172"/>
          <p:cNvSpPr/>
          <p:nvPr/>
        </p:nvSpPr>
        <p:spPr>
          <a:xfrm>
            <a:off x="-19800" y="-42233"/>
            <a:ext cx="9229800" cy="69849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172"/>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3600"/>
              <a:buNone/>
              <a:defRPr sz="3600">
                <a:solidFill>
                  <a:srgbClr val="FFFFFF"/>
                </a:solidFill>
              </a:defRPr>
            </a:lvl1pPr>
            <a:lvl2pPr lvl="1" rtl="0" algn="ctr">
              <a:lnSpc>
                <a:spcPct val="100000"/>
              </a:lnSpc>
              <a:spcBef>
                <a:spcPts val="0"/>
              </a:spcBef>
              <a:spcAft>
                <a:spcPts val="0"/>
              </a:spcAft>
              <a:buClr>
                <a:srgbClr val="FFFFFF"/>
              </a:buClr>
              <a:buSzPts val="3600"/>
              <a:buNone/>
              <a:defRPr sz="3600">
                <a:solidFill>
                  <a:srgbClr val="FFFFFF"/>
                </a:solidFill>
              </a:defRPr>
            </a:lvl2pPr>
            <a:lvl3pPr lvl="2" rtl="0" algn="ctr">
              <a:lnSpc>
                <a:spcPct val="100000"/>
              </a:lnSpc>
              <a:spcBef>
                <a:spcPts val="0"/>
              </a:spcBef>
              <a:spcAft>
                <a:spcPts val="0"/>
              </a:spcAft>
              <a:buClr>
                <a:srgbClr val="FFFFFF"/>
              </a:buClr>
              <a:buSzPts val="3600"/>
              <a:buNone/>
              <a:defRPr sz="3600">
                <a:solidFill>
                  <a:srgbClr val="FFFFFF"/>
                </a:solidFill>
              </a:defRPr>
            </a:lvl3pPr>
            <a:lvl4pPr lvl="3" rtl="0" algn="ctr">
              <a:lnSpc>
                <a:spcPct val="100000"/>
              </a:lnSpc>
              <a:spcBef>
                <a:spcPts val="0"/>
              </a:spcBef>
              <a:spcAft>
                <a:spcPts val="0"/>
              </a:spcAft>
              <a:buClr>
                <a:srgbClr val="FFFFFF"/>
              </a:buClr>
              <a:buSzPts val="3600"/>
              <a:buNone/>
              <a:defRPr sz="3600">
                <a:solidFill>
                  <a:srgbClr val="FFFFFF"/>
                </a:solidFill>
              </a:defRPr>
            </a:lvl4pPr>
            <a:lvl5pPr lvl="4" rtl="0" algn="ctr">
              <a:lnSpc>
                <a:spcPct val="100000"/>
              </a:lnSpc>
              <a:spcBef>
                <a:spcPts val="0"/>
              </a:spcBef>
              <a:spcAft>
                <a:spcPts val="0"/>
              </a:spcAft>
              <a:buClr>
                <a:srgbClr val="FFFFFF"/>
              </a:buClr>
              <a:buSzPts val="3600"/>
              <a:buNone/>
              <a:defRPr sz="3600">
                <a:solidFill>
                  <a:srgbClr val="FFFFFF"/>
                </a:solidFill>
              </a:defRPr>
            </a:lvl5pPr>
            <a:lvl6pPr lvl="5" rtl="0" algn="ctr">
              <a:lnSpc>
                <a:spcPct val="100000"/>
              </a:lnSpc>
              <a:spcBef>
                <a:spcPts val="0"/>
              </a:spcBef>
              <a:spcAft>
                <a:spcPts val="0"/>
              </a:spcAft>
              <a:buClr>
                <a:srgbClr val="FFFFFF"/>
              </a:buClr>
              <a:buSzPts val="3600"/>
              <a:buNone/>
              <a:defRPr sz="3600">
                <a:solidFill>
                  <a:srgbClr val="FFFFFF"/>
                </a:solidFill>
              </a:defRPr>
            </a:lvl6pPr>
            <a:lvl7pPr lvl="6" rtl="0" algn="ctr">
              <a:lnSpc>
                <a:spcPct val="100000"/>
              </a:lnSpc>
              <a:spcBef>
                <a:spcPts val="0"/>
              </a:spcBef>
              <a:spcAft>
                <a:spcPts val="0"/>
              </a:spcAft>
              <a:buClr>
                <a:srgbClr val="FFFFFF"/>
              </a:buClr>
              <a:buSzPts val="3600"/>
              <a:buNone/>
              <a:defRPr sz="3600">
                <a:solidFill>
                  <a:srgbClr val="FFFFFF"/>
                </a:solidFill>
              </a:defRPr>
            </a:lvl7pPr>
            <a:lvl8pPr lvl="7" rtl="0" algn="ctr">
              <a:lnSpc>
                <a:spcPct val="100000"/>
              </a:lnSpc>
              <a:spcBef>
                <a:spcPts val="0"/>
              </a:spcBef>
              <a:spcAft>
                <a:spcPts val="0"/>
              </a:spcAft>
              <a:buClr>
                <a:srgbClr val="FFFFFF"/>
              </a:buClr>
              <a:buSzPts val="3600"/>
              <a:buNone/>
              <a:defRPr sz="3600">
                <a:solidFill>
                  <a:srgbClr val="FFFFFF"/>
                </a:solidFill>
              </a:defRPr>
            </a:lvl8pPr>
            <a:lvl9pPr lvl="8" rtl="0" algn="ctr">
              <a:lnSpc>
                <a:spcPct val="100000"/>
              </a:lnSpc>
              <a:spcBef>
                <a:spcPts val="0"/>
              </a:spcBef>
              <a:spcAft>
                <a:spcPts val="0"/>
              </a:spcAft>
              <a:buClr>
                <a:srgbClr val="FFFFFF"/>
              </a:buClr>
              <a:buSzPts val="3600"/>
              <a:buNone/>
              <a:defRPr sz="3600">
                <a:solidFill>
                  <a:srgbClr val="FFFFFF"/>
                </a:solidFill>
              </a:defRPr>
            </a:lvl9pPr>
          </a:lstStyle>
          <a:p/>
        </p:txBody>
      </p:sp>
      <p:sp>
        <p:nvSpPr>
          <p:cNvPr id="852" name="Google Shape;852;p172"/>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53" name="Google Shape;853;p172"/>
          <p:cNvPicPr preferRelativeResize="0"/>
          <p:nvPr/>
        </p:nvPicPr>
        <p:blipFill rotWithShape="1">
          <a:blip r:embed="rId2">
            <a:alphaModFix/>
          </a:blip>
          <a:srcRect b="0" l="0" r="0" t="0"/>
          <a:stretch/>
        </p:blipFill>
        <p:spPr>
          <a:xfrm>
            <a:off x="7768711" y="6110267"/>
            <a:ext cx="901890" cy="393599"/>
          </a:xfrm>
          <a:prstGeom prst="rect">
            <a:avLst/>
          </a:prstGeom>
          <a:noFill/>
          <a:ln>
            <a:noFill/>
          </a:ln>
        </p:spPr>
      </p:pic>
      <p:pic>
        <p:nvPicPr>
          <p:cNvPr id="854" name="Google Shape;854;p172"/>
          <p:cNvPicPr preferRelativeResize="0"/>
          <p:nvPr/>
        </p:nvPicPr>
        <p:blipFill rotWithShape="1">
          <a:blip r:embed="rId3">
            <a:alphaModFix/>
          </a:blip>
          <a:srcRect b="0" l="30905" r="30901" t="0"/>
          <a:stretch/>
        </p:blipFill>
        <p:spPr>
          <a:xfrm>
            <a:off x="-54750" y="-34400"/>
            <a:ext cx="425850" cy="6926800"/>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Teal">
  <p:cSld name="SECTION_HEADER_1_1">
    <p:spTree>
      <p:nvGrpSpPr>
        <p:cNvPr id="855" name="Shape 855"/>
        <p:cNvGrpSpPr/>
        <p:nvPr/>
      </p:nvGrpSpPr>
      <p:grpSpPr>
        <a:xfrm>
          <a:off x="0" y="0"/>
          <a:ext cx="0" cy="0"/>
          <a:chOff x="0" y="0"/>
          <a:chExt cx="0" cy="0"/>
        </a:xfrm>
      </p:grpSpPr>
      <p:sp>
        <p:nvSpPr>
          <p:cNvPr id="856" name="Google Shape;856;p173"/>
          <p:cNvSpPr/>
          <p:nvPr/>
        </p:nvSpPr>
        <p:spPr>
          <a:xfrm>
            <a:off x="-54750" y="-34400"/>
            <a:ext cx="9253500" cy="69267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173"/>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858" name="Google Shape;858;p173"/>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59" name="Google Shape;859;p173"/>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pic>
        <p:nvPicPr>
          <p:cNvPr id="860" name="Google Shape;860;p173"/>
          <p:cNvPicPr preferRelativeResize="0"/>
          <p:nvPr/>
        </p:nvPicPr>
        <p:blipFill rotWithShape="1">
          <a:blip r:embed="rId3">
            <a:alphaModFix/>
          </a:blip>
          <a:srcRect b="0" l="32496" r="32493" t="0"/>
          <a:stretch/>
        </p:blipFill>
        <p:spPr>
          <a:xfrm>
            <a:off x="-54750" y="-34400"/>
            <a:ext cx="425850" cy="69268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Blue/Teal">
  <p:cSld name="Header Gradient: Blue/Teal">
    <p:spTree>
      <p:nvGrpSpPr>
        <p:cNvPr id="95" name="Shape 95"/>
        <p:cNvGrpSpPr/>
        <p:nvPr/>
      </p:nvGrpSpPr>
      <p:grpSpPr>
        <a:xfrm>
          <a:off x="0" y="0"/>
          <a:ext cx="0" cy="0"/>
          <a:chOff x="0" y="0"/>
          <a:chExt cx="0" cy="0"/>
        </a:xfrm>
      </p:grpSpPr>
      <p:sp>
        <p:nvSpPr>
          <p:cNvPr id="96" name="Google Shape;96;p18"/>
          <p:cNvSpPr/>
          <p:nvPr/>
        </p:nvSpPr>
        <p:spPr>
          <a:xfrm>
            <a:off x="-55425" y="-23433"/>
            <a:ext cx="9253500" cy="1387600"/>
          </a:xfrm>
          <a:prstGeom prst="rect">
            <a:avLst/>
          </a:prstGeom>
          <a:gradFill>
            <a:gsLst>
              <a:gs pos="0">
                <a:srgbClr val="0085FF"/>
              </a:gs>
              <a:gs pos="100000">
                <a:srgbClr val="00C2AB"/>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97" name="Google Shape;97;p18"/>
          <p:cNvSpPr txBox="1"/>
          <p:nvPr>
            <p:ph type="title"/>
          </p:nvPr>
        </p:nvSpPr>
        <p:spPr>
          <a:xfrm>
            <a:off x="311700" y="2885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98" name="Google Shape;98;p18"/>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99" name="Google Shape;99;p18"/>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pic>
        <p:nvPicPr>
          <p:cNvPr id="100" name="Google Shape;100;p18"/>
          <p:cNvPicPr preferRelativeResize="0"/>
          <p:nvPr/>
        </p:nvPicPr>
        <p:blipFill rotWithShape="1">
          <a:blip r:embed="rId2">
            <a:alphaModFix/>
          </a:blip>
          <a:srcRect b="28" l="0" r="0" t="29"/>
          <a:stretch/>
        </p:blipFill>
        <p:spPr>
          <a:xfrm>
            <a:off x="7768711" y="6110267"/>
            <a:ext cx="901888" cy="524799"/>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Pink">
  <p:cSld name="SECTION_HEADER_1_1_1_1">
    <p:spTree>
      <p:nvGrpSpPr>
        <p:cNvPr id="861" name="Shape 861"/>
        <p:cNvGrpSpPr/>
        <p:nvPr/>
      </p:nvGrpSpPr>
      <p:grpSpPr>
        <a:xfrm>
          <a:off x="0" y="0"/>
          <a:ext cx="0" cy="0"/>
          <a:chOff x="0" y="0"/>
          <a:chExt cx="0" cy="0"/>
        </a:xfrm>
      </p:grpSpPr>
      <p:sp>
        <p:nvSpPr>
          <p:cNvPr id="862" name="Google Shape;862;p174"/>
          <p:cNvSpPr/>
          <p:nvPr/>
        </p:nvSpPr>
        <p:spPr>
          <a:xfrm>
            <a:off x="-54750" y="-34400"/>
            <a:ext cx="9253500" cy="6926700"/>
          </a:xfrm>
          <a:prstGeom prst="rect">
            <a:avLst/>
          </a:prstGeom>
          <a:gradFill>
            <a:gsLst>
              <a:gs pos="0">
                <a:srgbClr val="8A54FF"/>
              </a:gs>
              <a:gs pos="100000">
                <a:srgbClr val="FF00B5"/>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174"/>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864" name="Google Shape;864;p174"/>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65" name="Google Shape;865;p174"/>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pic>
        <p:nvPicPr>
          <p:cNvPr id="866" name="Google Shape;866;p174"/>
          <p:cNvPicPr preferRelativeResize="0"/>
          <p:nvPr/>
        </p:nvPicPr>
        <p:blipFill rotWithShape="1">
          <a:blip r:embed="rId3">
            <a:alphaModFix/>
          </a:blip>
          <a:srcRect b="0" l="31845" r="31838" t="0"/>
          <a:stretch/>
        </p:blipFill>
        <p:spPr>
          <a:xfrm>
            <a:off x="-54750" y="-34400"/>
            <a:ext cx="425850" cy="6926799"/>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67" name="Shape 867"/>
        <p:cNvGrpSpPr/>
        <p:nvPr/>
      </p:nvGrpSpPr>
      <p:grpSpPr>
        <a:xfrm>
          <a:off x="0" y="0"/>
          <a:ext cx="0" cy="0"/>
          <a:chOff x="0" y="0"/>
          <a:chExt cx="0" cy="0"/>
        </a:xfrm>
      </p:grpSpPr>
      <p:sp>
        <p:nvSpPr>
          <p:cNvPr id="868" name="Google Shape;868;p17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69" name="Google Shape;869;p175"/>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70" name="Google Shape;870;p175"/>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71" name="Google Shape;871;p175"/>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72" name="Shape 872"/>
        <p:cNvGrpSpPr/>
        <p:nvPr/>
      </p:nvGrpSpPr>
      <p:grpSpPr>
        <a:xfrm>
          <a:off x="0" y="0"/>
          <a:ext cx="0" cy="0"/>
          <a:chOff x="0" y="0"/>
          <a:chExt cx="0" cy="0"/>
        </a:xfrm>
      </p:grpSpPr>
      <p:sp>
        <p:nvSpPr>
          <p:cNvPr id="873" name="Google Shape;873;p17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74" name="Google Shape;874;p176"/>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875" name="Google Shape;875;p176"/>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876" name="Google Shape;876;p176"/>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877" name="Google Shape;877;p176"/>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78" name="Shape 878"/>
        <p:cNvGrpSpPr/>
        <p:nvPr/>
      </p:nvGrpSpPr>
      <p:grpSpPr>
        <a:xfrm>
          <a:off x="0" y="0"/>
          <a:ext cx="0" cy="0"/>
          <a:chOff x="0" y="0"/>
          <a:chExt cx="0" cy="0"/>
        </a:xfrm>
      </p:grpSpPr>
      <p:sp>
        <p:nvSpPr>
          <p:cNvPr id="879" name="Google Shape;879;p177"/>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880" name="Google Shape;880;p177"/>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81" name="Shape 881"/>
        <p:cNvGrpSpPr/>
        <p:nvPr/>
      </p:nvGrpSpPr>
      <p:grpSpPr>
        <a:xfrm>
          <a:off x="0" y="0"/>
          <a:ext cx="0" cy="0"/>
          <a:chOff x="0" y="0"/>
          <a:chExt cx="0" cy="0"/>
        </a:xfrm>
      </p:grpSpPr>
      <p:sp>
        <p:nvSpPr>
          <p:cNvPr id="882" name="Google Shape;882;p178"/>
          <p:cNvSpPr/>
          <p:nvPr/>
        </p:nvSpPr>
        <p:spPr>
          <a:xfrm>
            <a:off x="4572000" y="-50367"/>
            <a:ext cx="4626000" cy="6958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178"/>
          <p:cNvSpPr txBox="1"/>
          <p:nvPr>
            <p:ph type="title"/>
          </p:nvPr>
        </p:nvSpPr>
        <p:spPr>
          <a:xfrm>
            <a:off x="265500" y="2253833"/>
            <a:ext cx="4045200" cy="19764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884" name="Google Shape;884;p178"/>
          <p:cNvSpPr txBox="1"/>
          <p:nvPr>
            <p:ph idx="1" type="subTitle"/>
          </p:nvPr>
        </p:nvSpPr>
        <p:spPr>
          <a:xfrm>
            <a:off x="265500" y="4347033"/>
            <a:ext cx="4045200" cy="1646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5" name="Google Shape;885;p178"/>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Char char="●"/>
              <a:defRPr>
                <a:solidFill>
                  <a:srgbClr val="FFFFFF"/>
                </a:solidFill>
              </a:defRPr>
            </a:lvl1pPr>
            <a:lvl2pPr indent="-317500" lvl="1" marL="914400" rtl="0" algn="l">
              <a:lnSpc>
                <a:spcPct val="115000"/>
              </a:lnSpc>
              <a:spcBef>
                <a:spcPts val="1600"/>
              </a:spcBef>
              <a:spcAft>
                <a:spcPts val="0"/>
              </a:spcAft>
              <a:buClr>
                <a:srgbClr val="FFFFFF"/>
              </a:buClr>
              <a:buSzPts val="1400"/>
              <a:buChar char="○"/>
              <a:defRPr>
                <a:solidFill>
                  <a:srgbClr val="FFFFFF"/>
                </a:solidFill>
              </a:defRPr>
            </a:lvl2pPr>
            <a:lvl3pPr indent="-317500" lvl="2" marL="1371600" rtl="0" algn="l">
              <a:lnSpc>
                <a:spcPct val="115000"/>
              </a:lnSpc>
              <a:spcBef>
                <a:spcPts val="1600"/>
              </a:spcBef>
              <a:spcAft>
                <a:spcPts val="0"/>
              </a:spcAft>
              <a:buClr>
                <a:srgbClr val="FFFFFF"/>
              </a:buClr>
              <a:buSzPts val="1400"/>
              <a:buChar char="■"/>
              <a:defRPr>
                <a:solidFill>
                  <a:srgbClr val="FFFFFF"/>
                </a:solidFill>
              </a:defRPr>
            </a:lvl3pPr>
            <a:lvl4pPr indent="-317500" lvl="3" marL="1828800" rtl="0" algn="l">
              <a:lnSpc>
                <a:spcPct val="115000"/>
              </a:lnSpc>
              <a:spcBef>
                <a:spcPts val="1600"/>
              </a:spcBef>
              <a:spcAft>
                <a:spcPts val="0"/>
              </a:spcAft>
              <a:buClr>
                <a:srgbClr val="FFFFFF"/>
              </a:buClr>
              <a:buSzPts val="1400"/>
              <a:buChar char="●"/>
              <a:defRPr>
                <a:solidFill>
                  <a:srgbClr val="FFFFFF"/>
                </a:solidFill>
              </a:defRPr>
            </a:lvl4pPr>
            <a:lvl5pPr indent="-317500" lvl="4" marL="2286000" rtl="0" algn="l">
              <a:lnSpc>
                <a:spcPct val="115000"/>
              </a:lnSpc>
              <a:spcBef>
                <a:spcPts val="1600"/>
              </a:spcBef>
              <a:spcAft>
                <a:spcPts val="0"/>
              </a:spcAft>
              <a:buClr>
                <a:srgbClr val="FFFFFF"/>
              </a:buClr>
              <a:buSzPts val="1400"/>
              <a:buChar char="○"/>
              <a:defRPr>
                <a:solidFill>
                  <a:srgbClr val="FFFFFF"/>
                </a:solidFill>
              </a:defRPr>
            </a:lvl5pPr>
            <a:lvl6pPr indent="-317500" lvl="5" marL="2743200" rtl="0" algn="l">
              <a:lnSpc>
                <a:spcPct val="115000"/>
              </a:lnSpc>
              <a:spcBef>
                <a:spcPts val="1600"/>
              </a:spcBef>
              <a:spcAft>
                <a:spcPts val="0"/>
              </a:spcAft>
              <a:buClr>
                <a:srgbClr val="FFFFFF"/>
              </a:buClr>
              <a:buSzPts val="1400"/>
              <a:buChar char="■"/>
              <a:defRPr>
                <a:solidFill>
                  <a:srgbClr val="FFFFFF"/>
                </a:solidFill>
              </a:defRPr>
            </a:lvl6pPr>
            <a:lvl7pPr indent="-317500" lvl="6" marL="3200400" rtl="0" algn="l">
              <a:lnSpc>
                <a:spcPct val="115000"/>
              </a:lnSpc>
              <a:spcBef>
                <a:spcPts val="1600"/>
              </a:spcBef>
              <a:spcAft>
                <a:spcPts val="0"/>
              </a:spcAft>
              <a:buClr>
                <a:srgbClr val="FFFFFF"/>
              </a:buClr>
              <a:buSzPts val="1400"/>
              <a:buChar char="●"/>
              <a:defRPr>
                <a:solidFill>
                  <a:srgbClr val="FFFFFF"/>
                </a:solidFill>
              </a:defRPr>
            </a:lvl7pPr>
            <a:lvl8pPr indent="-317500" lvl="7" marL="3657600" rtl="0" algn="l">
              <a:lnSpc>
                <a:spcPct val="115000"/>
              </a:lnSpc>
              <a:spcBef>
                <a:spcPts val="1600"/>
              </a:spcBef>
              <a:spcAft>
                <a:spcPts val="0"/>
              </a:spcAft>
              <a:buClr>
                <a:srgbClr val="FFFFFF"/>
              </a:buClr>
              <a:buSzPts val="1400"/>
              <a:buChar char="○"/>
              <a:defRPr>
                <a:solidFill>
                  <a:srgbClr val="FFFFFF"/>
                </a:solidFill>
              </a:defRPr>
            </a:lvl8pPr>
            <a:lvl9pPr indent="-317500" lvl="8" marL="4114800" rtl="0" algn="l">
              <a:lnSpc>
                <a:spcPct val="115000"/>
              </a:lnSpc>
              <a:spcBef>
                <a:spcPts val="1600"/>
              </a:spcBef>
              <a:spcAft>
                <a:spcPts val="1600"/>
              </a:spcAft>
              <a:buClr>
                <a:srgbClr val="FFFFFF"/>
              </a:buClr>
              <a:buSzPts val="1400"/>
              <a:buChar char="■"/>
              <a:defRPr>
                <a:solidFill>
                  <a:srgbClr val="FFFFFF"/>
                </a:solidFill>
              </a:defRPr>
            </a:lvl9pPr>
          </a:lstStyle>
          <a:p/>
        </p:txBody>
      </p:sp>
      <p:sp>
        <p:nvSpPr>
          <p:cNvPr id="886" name="Google Shape;886;p178"/>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7" name="Shape 887"/>
        <p:cNvGrpSpPr/>
        <p:nvPr/>
      </p:nvGrpSpPr>
      <p:grpSpPr>
        <a:xfrm>
          <a:off x="0" y="0"/>
          <a:ext cx="0" cy="0"/>
          <a:chOff x="0" y="0"/>
          <a:chExt cx="0" cy="0"/>
        </a:xfrm>
      </p:grpSpPr>
      <p:sp>
        <p:nvSpPr>
          <p:cNvPr id="888" name="Google Shape;888;p179"/>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889" name="Google Shape;889;p179"/>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0" name="Shape 890"/>
        <p:cNvGrpSpPr/>
        <p:nvPr/>
      </p:nvGrpSpPr>
      <p:grpSpPr>
        <a:xfrm>
          <a:off x="0" y="0"/>
          <a:ext cx="0" cy="0"/>
          <a:chOff x="0" y="0"/>
          <a:chExt cx="0" cy="0"/>
        </a:xfrm>
      </p:grpSpPr>
      <p:sp>
        <p:nvSpPr>
          <p:cNvPr id="891" name="Google Shape;891;p180"/>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892" name="Google Shape;892;p180"/>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893" name="Google Shape;893;p180"/>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94" name="Shape 894"/>
        <p:cNvGrpSpPr/>
        <p:nvPr/>
      </p:nvGrpSpPr>
      <p:grpSpPr>
        <a:xfrm>
          <a:off x="0" y="0"/>
          <a:ext cx="0" cy="0"/>
          <a:chOff x="0" y="0"/>
          <a:chExt cx="0" cy="0"/>
        </a:xfrm>
      </p:grpSpPr>
      <p:sp>
        <p:nvSpPr>
          <p:cNvPr id="895" name="Google Shape;895;p181"/>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3">
    <p:spTree>
      <p:nvGrpSpPr>
        <p:cNvPr id="896" name="Shape 896"/>
        <p:cNvGrpSpPr/>
        <p:nvPr/>
      </p:nvGrpSpPr>
      <p:grpSpPr>
        <a:xfrm>
          <a:off x="0" y="0"/>
          <a:ext cx="0" cy="0"/>
          <a:chOff x="0" y="0"/>
          <a:chExt cx="0" cy="0"/>
        </a:xfrm>
      </p:grpSpPr>
      <p:sp>
        <p:nvSpPr>
          <p:cNvPr id="897" name="Google Shape;897;p182"/>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White">
  <p:cSld name="BLANK_1">
    <p:spTree>
      <p:nvGrpSpPr>
        <p:cNvPr id="898" name="Shape 898"/>
        <p:cNvGrpSpPr/>
        <p:nvPr/>
      </p:nvGrpSpPr>
      <p:grpSpPr>
        <a:xfrm>
          <a:off x="0" y="0"/>
          <a:ext cx="0" cy="0"/>
          <a:chOff x="0" y="0"/>
          <a:chExt cx="0" cy="0"/>
        </a:xfrm>
      </p:grpSpPr>
      <p:sp>
        <p:nvSpPr>
          <p:cNvPr id="899" name="Google Shape;899;p183"/>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00" name="Google Shape;900;p183"/>
          <p:cNvPicPr preferRelativeResize="0"/>
          <p:nvPr/>
        </p:nvPicPr>
        <p:blipFill rotWithShape="1">
          <a:blip r:embed="rId2">
            <a:alphaModFix/>
          </a:blip>
          <a:srcRect b="29" l="0" r="0" t="29"/>
          <a:stretch/>
        </p:blipFill>
        <p:spPr>
          <a:xfrm>
            <a:off x="2914575" y="2372980"/>
            <a:ext cx="3534703" cy="154262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reen/Lime">
  <p:cSld name="Header Gradient: Green/Lime">
    <p:spTree>
      <p:nvGrpSpPr>
        <p:cNvPr id="101" name="Shape 101"/>
        <p:cNvGrpSpPr/>
        <p:nvPr/>
      </p:nvGrpSpPr>
      <p:grpSpPr>
        <a:xfrm>
          <a:off x="0" y="0"/>
          <a:ext cx="0" cy="0"/>
          <a:chOff x="0" y="0"/>
          <a:chExt cx="0" cy="0"/>
        </a:xfrm>
      </p:grpSpPr>
      <p:sp>
        <p:nvSpPr>
          <p:cNvPr id="102" name="Google Shape;102;p19"/>
          <p:cNvSpPr/>
          <p:nvPr/>
        </p:nvSpPr>
        <p:spPr>
          <a:xfrm>
            <a:off x="-55425" y="-23433"/>
            <a:ext cx="9253500" cy="1387600"/>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3" name="Google Shape;103;p19"/>
          <p:cNvSpPr txBox="1"/>
          <p:nvPr>
            <p:ph type="title"/>
          </p:nvPr>
        </p:nvSpPr>
        <p:spPr>
          <a:xfrm>
            <a:off x="311700" y="2885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104" name="Google Shape;104;p19"/>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05" name="Google Shape;105;p19"/>
          <p:cNvSpPr txBox="1"/>
          <p:nvPr>
            <p:ph idx="1" type="body"/>
          </p:nvPr>
        </p:nvSpPr>
        <p:spPr>
          <a:xfrm>
            <a:off x="311700" y="1739833"/>
            <a:ext cx="8520600" cy="6261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pic>
        <p:nvPicPr>
          <p:cNvPr id="106" name="Google Shape;106;p19"/>
          <p:cNvPicPr preferRelativeResize="0"/>
          <p:nvPr/>
        </p:nvPicPr>
        <p:blipFill rotWithShape="1">
          <a:blip r:embed="rId2">
            <a:alphaModFix/>
          </a:blip>
          <a:srcRect b="28" l="0" r="0" t="29"/>
          <a:stretch/>
        </p:blipFill>
        <p:spPr>
          <a:xfrm>
            <a:off x="7768711" y="6110267"/>
            <a:ext cx="901888" cy="524799"/>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Black">
  <p:cSld name="BLANK_1_1">
    <p:spTree>
      <p:nvGrpSpPr>
        <p:cNvPr id="901" name="Shape 901"/>
        <p:cNvGrpSpPr/>
        <p:nvPr/>
      </p:nvGrpSpPr>
      <p:grpSpPr>
        <a:xfrm>
          <a:off x="0" y="0"/>
          <a:ext cx="0" cy="0"/>
          <a:chOff x="0" y="0"/>
          <a:chExt cx="0" cy="0"/>
        </a:xfrm>
      </p:grpSpPr>
      <p:sp>
        <p:nvSpPr>
          <p:cNvPr id="902" name="Google Shape;902;p184"/>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03" name="Google Shape;903;p184"/>
          <p:cNvPicPr preferRelativeResize="0"/>
          <p:nvPr/>
        </p:nvPicPr>
        <p:blipFill rotWithShape="1">
          <a:blip r:embed="rId2">
            <a:alphaModFix/>
          </a:blip>
          <a:srcRect b="29" l="0" r="0" t="29"/>
          <a:stretch/>
        </p:blipFill>
        <p:spPr>
          <a:xfrm>
            <a:off x="2914575" y="2372980"/>
            <a:ext cx="3534703" cy="1542626"/>
          </a:xfrm>
          <a:prstGeom prst="rect">
            <a:avLst/>
          </a:prstGeom>
          <a:noFill/>
          <a:ln>
            <a:noFill/>
          </a:ln>
        </p:spPr>
      </p:pic>
      <p:sp>
        <p:nvSpPr>
          <p:cNvPr id="904" name="Google Shape;904;p184"/>
          <p:cNvSpPr/>
          <p:nvPr/>
        </p:nvSpPr>
        <p:spPr>
          <a:xfrm>
            <a:off x="0" y="0"/>
            <a:ext cx="91440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05" name="Google Shape;905;p184"/>
          <p:cNvPicPr preferRelativeResize="0"/>
          <p:nvPr/>
        </p:nvPicPr>
        <p:blipFill rotWithShape="1">
          <a:blip r:embed="rId3">
            <a:alphaModFix/>
          </a:blip>
          <a:srcRect b="0" l="0" r="0" t="0"/>
          <a:stretch/>
        </p:blipFill>
        <p:spPr>
          <a:xfrm>
            <a:off x="2914575" y="2372980"/>
            <a:ext cx="3534701" cy="1542626"/>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1">
  <p:cSld name="CUSTOM">
    <p:spTree>
      <p:nvGrpSpPr>
        <p:cNvPr id="906" name="Shape 906"/>
        <p:cNvGrpSpPr/>
        <p:nvPr/>
      </p:nvGrpSpPr>
      <p:grpSpPr>
        <a:xfrm>
          <a:off x="0" y="0"/>
          <a:ext cx="0" cy="0"/>
          <a:chOff x="0" y="0"/>
          <a:chExt cx="0" cy="0"/>
        </a:xfrm>
      </p:grpSpPr>
      <p:pic>
        <p:nvPicPr>
          <p:cNvPr id="907" name="Google Shape;907;p185"/>
          <p:cNvPicPr preferRelativeResize="0"/>
          <p:nvPr/>
        </p:nvPicPr>
        <p:blipFill rotWithShape="1">
          <a:blip r:embed="rId2">
            <a:alphaModFix/>
          </a:blip>
          <a:srcRect b="0" l="0" r="0" t="0"/>
          <a:stretch/>
        </p:blipFill>
        <p:spPr>
          <a:xfrm>
            <a:off x="-29375" y="-46575"/>
            <a:ext cx="9206100" cy="5178432"/>
          </a:xfrm>
          <a:prstGeom prst="rect">
            <a:avLst/>
          </a:prstGeom>
          <a:noFill/>
          <a:ln>
            <a:noFill/>
          </a:ln>
        </p:spPr>
      </p:pic>
      <p:sp>
        <p:nvSpPr>
          <p:cNvPr id="908" name="Google Shape;908;p185"/>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185"/>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10" name="Google Shape;910;p185"/>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1">
  <p:cSld name="CUSTOM_1">
    <p:spTree>
      <p:nvGrpSpPr>
        <p:cNvPr id="911" name="Shape 911"/>
        <p:cNvGrpSpPr/>
        <p:nvPr/>
      </p:nvGrpSpPr>
      <p:grpSpPr>
        <a:xfrm>
          <a:off x="0" y="0"/>
          <a:ext cx="0" cy="0"/>
          <a:chOff x="0" y="0"/>
          <a:chExt cx="0" cy="0"/>
        </a:xfrm>
      </p:grpSpPr>
      <p:pic>
        <p:nvPicPr>
          <p:cNvPr id="912" name="Google Shape;912;p186"/>
          <p:cNvPicPr preferRelativeResize="0"/>
          <p:nvPr/>
        </p:nvPicPr>
        <p:blipFill rotWithShape="1">
          <a:blip r:embed="rId2">
            <a:alphaModFix/>
          </a:blip>
          <a:srcRect b="0" l="0" r="0" t="0"/>
          <a:stretch/>
        </p:blipFill>
        <p:spPr>
          <a:xfrm>
            <a:off x="-29375" y="-22159"/>
            <a:ext cx="9206100" cy="5178432"/>
          </a:xfrm>
          <a:prstGeom prst="rect">
            <a:avLst/>
          </a:prstGeom>
          <a:noFill/>
          <a:ln>
            <a:noFill/>
          </a:ln>
        </p:spPr>
      </p:pic>
      <p:sp>
        <p:nvSpPr>
          <p:cNvPr id="913" name="Google Shape;913;p186"/>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186"/>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15" name="Google Shape;915;p186"/>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1">
  <p:cSld name="CUSTOM_1_1_1_1_2">
    <p:spTree>
      <p:nvGrpSpPr>
        <p:cNvPr id="916" name="Shape 916"/>
        <p:cNvGrpSpPr/>
        <p:nvPr/>
      </p:nvGrpSpPr>
      <p:grpSpPr>
        <a:xfrm>
          <a:off x="0" y="0"/>
          <a:ext cx="0" cy="0"/>
          <a:chOff x="0" y="0"/>
          <a:chExt cx="0" cy="0"/>
        </a:xfrm>
      </p:grpSpPr>
      <p:pic>
        <p:nvPicPr>
          <p:cNvPr id="917" name="Google Shape;917;p187"/>
          <p:cNvPicPr preferRelativeResize="0"/>
          <p:nvPr/>
        </p:nvPicPr>
        <p:blipFill rotWithShape="1">
          <a:blip r:embed="rId2">
            <a:alphaModFix/>
          </a:blip>
          <a:srcRect b="0" l="59" r="59" t="0"/>
          <a:stretch/>
        </p:blipFill>
        <p:spPr>
          <a:xfrm>
            <a:off x="-29375" y="-22159"/>
            <a:ext cx="9206100" cy="5178430"/>
          </a:xfrm>
          <a:prstGeom prst="rect">
            <a:avLst/>
          </a:prstGeom>
          <a:noFill/>
          <a:ln>
            <a:noFill/>
          </a:ln>
        </p:spPr>
      </p:pic>
      <p:sp>
        <p:nvSpPr>
          <p:cNvPr id="918" name="Google Shape;918;p187"/>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187"/>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20" name="Google Shape;920;p187"/>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Rainbow 1">
  <p:cSld name="CUSTOM_1_1_1_1_1">
    <p:spTree>
      <p:nvGrpSpPr>
        <p:cNvPr id="921" name="Shape 921"/>
        <p:cNvGrpSpPr/>
        <p:nvPr/>
      </p:nvGrpSpPr>
      <p:grpSpPr>
        <a:xfrm>
          <a:off x="0" y="0"/>
          <a:ext cx="0" cy="0"/>
          <a:chOff x="0" y="0"/>
          <a:chExt cx="0" cy="0"/>
        </a:xfrm>
      </p:grpSpPr>
      <p:pic>
        <p:nvPicPr>
          <p:cNvPr id="922" name="Google Shape;922;p188"/>
          <p:cNvPicPr preferRelativeResize="0"/>
          <p:nvPr/>
        </p:nvPicPr>
        <p:blipFill rotWithShape="1">
          <a:blip r:embed="rId2">
            <a:alphaModFix/>
          </a:blip>
          <a:srcRect b="0" l="0" r="0" t="0"/>
          <a:stretch/>
        </p:blipFill>
        <p:spPr>
          <a:xfrm>
            <a:off x="-29375" y="-23292"/>
            <a:ext cx="9206100" cy="5178432"/>
          </a:xfrm>
          <a:prstGeom prst="rect">
            <a:avLst/>
          </a:prstGeom>
          <a:noFill/>
          <a:ln>
            <a:noFill/>
          </a:ln>
        </p:spPr>
      </p:pic>
      <p:sp>
        <p:nvSpPr>
          <p:cNvPr id="923" name="Google Shape;923;p188"/>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188"/>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25" name="Google Shape;925;p188"/>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p:cSld name="CUSTOM_1_1_1_1_1_1_1_1_1">
    <p:spTree>
      <p:nvGrpSpPr>
        <p:cNvPr id="926" name="Shape 926"/>
        <p:cNvGrpSpPr/>
        <p:nvPr/>
      </p:nvGrpSpPr>
      <p:grpSpPr>
        <a:xfrm>
          <a:off x="0" y="0"/>
          <a:ext cx="0" cy="0"/>
          <a:chOff x="0" y="0"/>
          <a:chExt cx="0" cy="0"/>
        </a:xfrm>
      </p:grpSpPr>
      <p:pic>
        <p:nvPicPr>
          <p:cNvPr id="927" name="Google Shape;927;p189"/>
          <p:cNvPicPr preferRelativeResize="0"/>
          <p:nvPr/>
        </p:nvPicPr>
        <p:blipFill rotWithShape="1">
          <a:blip r:embed="rId2">
            <a:alphaModFix/>
          </a:blip>
          <a:srcRect b="0" l="0" r="0" t="0"/>
          <a:stretch/>
        </p:blipFill>
        <p:spPr>
          <a:xfrm>
            <a:off x="-29375" y="-22159"/>
            <a:ext cx="9206100" cy="5178432"/>
          </a:xfrm>
          <a:prstGeom prst="rect">
            <a:avLst/>
          </a:prstGeom>
          <a:noFill/>
          <a:ln>
            <a:noFill/>
          </a:ln>
        </p:spPr>
      </p:pic>
      <p:sp>
        <p:nvSpPr>
          <p:cNvPr id="928" name="Google Shape;928;p189"/>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189"/>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30" name="Google Shape;930;p189"/>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1">
  <p:cSld name="CUSTOM_1_1_1_1_1_1_1_1_1_1_1">
    <p:spTree>
      <p:nvGrpSpPr>
        <p:cNvPr id="931" name="Shape 931"/>
        <p:cNvGrpSpPr/>
        <p:nvPr/>
      </p:nvGrpSpPr>
      <p:grpSpPr>
        <a:xfrm>
          <a:off x="0" y="0"/>
          <a:ext cx="0" cy="0"/>
          <a:chOff x="0" y="0"/>
          <a:chExt cx="0" cy="0"/>
        </a:xfrm>
      </p:grpSpPr>
      <p:pic>
        <p:nvPicPr>
          <p:cNvPr id="932" name="Google Shape;932;p190"/>
          <p:cNvPicPr preferRelativeResize="0"/>
          <p:nvPr/>
        </p:nvPicPr>
        <p:blipFill rotWithShape="1">
          <a:blip r:embed="rId2">
            <a:alphaModFix/>
          </a:blip>
          <a:srcRect b="0" l="0" r="0" t="0"/>
          <a:stretch/>
        </p:blipFill>
        <p:spPr>
          <a:xfrm>
            <a:off x="-29375" y="-46567"/>
            <a:ext cx="9206100" cy="5233121"/>
          </a:xfrm>
          <a:prstGeom prst="rect">
            <a:avLst/>
          </a:prstGeom>
          <a:noFill/>
          <a:ln>
            <a:noFill/>
          </a:ln>
        </p:spPr>
      </p:pic>
      <p:sp>
        <p:nvSpPr>
          <p:cNvPr id="933" name="Google Shape;933;p190"/>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190"/>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35" name="Google Shape;935;p190"/>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936" name="Shape 936"/>
        <p:cNvGrpSpPr/>
        <p:nvPr/>
      </p:nvGrpSpPr>
      <p:grpSpPr>
        <a:xfrm>
          <a:off x="0" y="0"/>
          <a:ext cx="0" cy="0"/>
          <a:chOff x="0" y="0"/>
          <a:chExt cx="0" cy="0"/>
        </a:xfrm>
      </p:grpSpPr>
      <p:pic>
        <p:nvPicPr>
          <p:cNvPr id="937" name="Google Shape;937;p191"/>
          <p:cNvPicPr preferRelativeResize="0"/>
          <p:nvPr/>
        </p:nvPicPr>
        <p:blipFill rotWithShape="1">
          <a:blip r:embed="rId2">
            <a:alphaModFix/>
          </a:blip>
          <a:srcRect b="0" l="0" r="0" t="0"/>
          <a:stretch/>
        </p:blipFill>
        <p:spPr>
          <a:xfrm>
            <a:off x="0" y="-33337"/>
            <a:ext cx="9143999" cy="6891337"/>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938" name="Shape 938"/>
        <p:cNvGrpSpPr/>
        <p:nvPr/>
      </p:nvGrpSpPr>
      <p:grpSpPr>
        <a:xfrm>
          <a:off x="0" y="0"/>
          <a:ext cx="0" cy="0"/>
          <a:chOff x="0" y="0"/>
          <a:chExt cx="0" cy="0"/>
        </a:xfrm>
      </p:grpSpPr>
      <p:pic>
        <p:nvPicPr>
          <p:cNvPr id="939" name="Google Shape;939;p192"/>
          <p:cNvPicPr preferRelativeResize="0"/>
          <p:nvPr/>
        </p:nvPicPr>
        <p:blipFill rotWithShape="1">
          <a:blip r:embed="rId2">
            <a:alphaModFix/>
          </a:blip>
          <a:srcRect b="0" l="0" r="0" t="0"/>
          <a:stretch/>
        </p:blipFill>
        <p:spPr>
          <a:xfrm>
            <a:off x="0" y="-33337"/>
            <a:ext cx="9143999" cy="6891337"/>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AND_BODY_1">
    <p:spTree>
      <p:nvGrpSpPr>
        <p:cNvPr id="940" name="Shape 940"/>
        <p:cNvGrpSpPr/>
        <p:nvPr/>
      </p:nvGrpSpPr>
      <p:grpSpPr>
        <a:xfrm>
          <a:off x="0" y="0"/>
          <a:ext cx="0" cy="0"/>
          <a:chOff x="0" y="0"/>
          <a:chExt cx="0" cy="0"/>
        </a:xfrm>
      </p:grpSpPr>
      <p:pic>
        <p:nvPicPr>
          <p:cNvPr id="941" name="Google Shape;941;p193"/>
          <p:cNvPicPr preferRelativeResize="0"/>
          <p:nvPr/>
        </p:nvPicPr>
        <p:blipFill rotWithShape="1">
          <a:blip r:embed="rId2">
            <a:alphaModFix/>
          </a:blip>
          <a:srcRect b="0" l="0" r="0" t="0"/>
          <a:stretch/>
        </p:blipFill>
        <p:spPr>
          <a:xfrm>
            <a:off x="0" y="0"/>
            <a:ext cx="9143999" cy="6857999"/>
          </a:xfrm>
          <a:prstGeom prst="rect">
            <a:avLst/>
          </a:prstGeom>
          <a:noFill/>
          <a:ln>
            <a:noFill/>
          </a:ln>
        </p:spPr>
      </p:pic>
      <p:pic>
        <p:nvPicPr>
          <p:cNvPr id="942" name="Google Shape;942;p193"/>
          <p:cNvPicPr preferRelativeResize="0"/>
          <p:nvPr/>
        </p:nvPicPr>
        <p:blipFill rotWithShape="1">
          <a:blip r:embed="rId2">
            <a:alphaModFix/>
          </a:blip>
          <a:srcRect b="0" l="0" r="0" t="0"/>
          <a:stretch/>
        </p:blipFill>
        <p:spPr>
          <a:xfrm>
            <a:off x="0" y="0"/>
            <a:ext cx="9143999" cy="6857999"/>
          </a:xfrm>
          <a:prstGeom prst="rect">
            <a:avLst/>
          </a:prstGeom>
          <a:noFill/>
          <a:ln>
            <a:noFill/>
          </a:ln>
        </p:spPr>
      </p:pic>
      <p:pic>
        <p:nvPicPr>
          <p:cNvPr id="943" name="Google Shape;943;p193"/>
          <p:cNvPicPr preferRelativeResize="0"/>
          <p:nvPr/>
        </p:nvPicPr>
        <p:blipFill rotWithShape="1">
          <a:blip r:embed="rId3">
            <a:alphaModFix/>
          </a:blip>
          <a:srcRect b="0" l="0" r="0" t="0"/>
          <a:stretch/>
        </p:blipFill>
        <p:spPr>
          <a:xfrm>
            <a:off x="0" y="-33337"/>
            <a:ext cx="9143999" cy="6891337"/>
          </a:xfrm>
          <a:prstGeom prst="rect">
            <a:avLst/>
          </a:prstGeom>
          <a:noFill/>
          <a:ln>
            <a:noFill/>
          </a:ln>
        </p:spPr>
      </p:pic>
      <p:sp>
        <p:nvSpPr>
          <p:cNvPr id="944" name="Google Shape;944;p193"/>
          <p:cNvSpPr txBox="1"/>
          <p:nvPr>
            <p:ph idx="12" type="sldNum"/>
          </p:nvPr>
        </p:nvSpPr>
        <p:spPr>
          <a:xfrm>
            <a:off x="5486400" y="6172200"/>
            <a:ext cx="2133600" cy="3684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Purple/Pink">
  <p:cSld name="Header Gradient: Purple/Pink">
    <p:spTree>
      <p:nvGrpSpPr>
        <p:cNvPr id="107" name="Shape 107"/>
        <p:cNvGrpSpPr/>
        <p:nvPr/>
      </p:nvGrpSpPr>
      <p:grpSpPr>
        <a:xfrm>
          <a:off x="0" y="0"/>
          <a:ext cx="0" cy="0"/>
          <a:chOff x="0" y="0"/>
          <a:chExt cx="0" cy="0"/>
        </a:xfrm>
      </p:grpSpPr>
      <p:sp>
        <p:nvSpPr>
          <p:cNvPr id="108" name="Google Shape;108;p20"/>
          <p:cNvSpPr/>
          <p:nvPr/>
        </p:nvSpPr>
        <p:spPr>
          <a:xfrm>
            <a:off x="-55425" y="-23433"/>
            <a:ext cx="9253500" cy="1387600"/>
          </a:xfrm>
          <a:prstGeom prst="rect">
            <a:avLst/>
          </a:prstGeom>
          <a:gradFill>
            <a:gsLst>
              <a:gs pos="0">
                <a:srgbClr val="8A54FF"/>
              </a:gs>
              <a:gs pos="100000">
                <a:srgbClr val="FF00B5"/>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9" name="Google Shape;109;p20"/>
          <p:cNvSpPr txBox="1"/>
          <p:nvPr>
            <p:ph type="title"/>
          </p:nvPr>
        </p:nvSpPr>
        <p:spPr>
          <a:xfrm>
            <a:off x="311700" y="2885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110" name="Google Shape;110;p20"/>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1" name="Google Shape;111;p20"/>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pic>
        <p:nvPicPr>
          <p:cNvPr id="112" name="Google Shape;112;p20"/>
          <p:cNvPicPr preferRelativeResize="0"/>
          <p:nvPr/>
        </p:nvPicPr>
        <p:blipFill rotWithShape="1">
          <a:blip r:embed="rId2">
            <a:alphaModFix/>
          </a:blip>
          <a:srcRect b="28" l="0" r="0" t="29"/>
          <a:stretch/>
        </p:blipFill>
        <p:spPr>
          <a:xfrm>
            <a:off x="7768711" y="6110267"/>
            <a:ext cx="901888" cy="524799"/>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45" name="Shape 945"/>
        <p:cNvGrpSpPr/>
        <p:nvPr/>
      </p:nvGrpSpPr>
      <p:grpSpPr>
        <a:xfrm>
          <a:off x="0" y="0"/>
          <a:ext cx="0" cy="0"/>
          <a:chOff x="0" y="0"/>
          <a:chExt cx="0" cy="0"/>
        </a:xfrm>
      </p:grpSpPr>
      <p:pic>
        <p:nvPicPr>
          <p:cNvPr id="946" name="Google Shape;946;p194"/>
          <p:cNvPicPr preferRelativeResize="0"/>
          <p:nvPr/>
        </p:nvPicPr>
        <p:blipFill rotWithShape="1">
          <a:blip r:embed="rId2">
            <a:alphaModFix/>
          </a:blip>
          <a:srcRect b="0" l="0" r="0" t="0"/>
          <a:stretch/>
        </p:blipFill>
        <p:spPr>
          <a:xfrm>
            <a:off x="0" y="-33337"/>
            <a:ext cx="9143999" cy="6891337"/>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947" name="Shape 947"/>
        <p:cNvGrpSpPr/>
        <p:nvPr/>
      </p:nvGrpSpPr>
      <p:grpSpPr>
        <a:xfrm>
          <a:off x="0" y="0"/>
          <a:ext cx="0" cy="0"/>
          <a:chOff x="0" y="0"/>
          <a:chExt cx="0" cy="0"/>
        </a:xfrm>
      </p:grpSpPr>
      <p:pic>
        <p:nvPicPr>
          <p:cNvPr id="948" name="Google Shape;948;p195"/>
          <p:cNvPicPr preferRelativeResize="0"/>
          <p:nvPr/>
        </p:nvPicPr>
        <p:blipFill rotWithShape="1">
          <a:blip r:embed="rId2">
            <a:alphaModFix/>
          </a:blip>
          <a:srcRect b="0" l="0" r="0" t="0"/>
          <a:stretch/>
        </p:blipFill>
        <p:spPr>
          <a:xfrm>
            <a:off x="0" y="-33337"/>
            <a:ext cx="9143999" cy="6891337"/>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949" name="Shape 949"/>
        <p:cNvGrpSpPr/>
        <p:nvPr/>
      </p:nvGrpSpPr>
      <p:grpSpPr>
        <a:xfrm>
          <a:off x="0" y="0"/>
          <a:ext cx="0" cy="0"/>
          <a:chOff x="0" y="0"/>
          <a:chExt cx="0" cy="0"/>
        </a:xfrm>
      </p:grpSpPr>
      <p:pic>
        <p:nvPicPr>
          <p:cNvPr id="950" name="Google Shape;950;p196"/>
          <p:cNvPicPr preferRelativeResize="0"/>
          <p:nvPr/>
        </p:nvPicPr>
        <p:blipFill rotWithShape="1">
          <a:blip r:embed="rId2">
            <a:alphaModFix/>
          </a:blip>
          <a:srcRect b="0" l="0" r="0" t="0"/>
          <a:stretch/>
        </p:blipFill>
        <p:spPr>
          <a:xfrm>
            <a:off x="0" y="-33337"/>
            <a:ext cx="9143999" cy="6891337"/>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951" name="Shape 951"/>
        <p:cNvGrpSpPr/>
        <p:nvPr/>
      </p:nvGrpSpPr>
      <p:grpSpPr>
        <a:xfrm>
          <a:off x="0" y="0"/>
          <a:ext cx="0" cy="0"/>
          <a:chOff x="0" y="0"/>
          <a:chExt cx="0" cy="0"/>
        </a:xfrm>
      </p:grpSpPr>
      <p:pic>
        <p:nvPicPr>
          <p:cNvPr id="952" name="Google Shape;952;p197"/>
          <p:cNvPicPr preferRelativeResize="0"/>
          <p:nvPr/>
        </p:nvPicPr>
        <p:blipFill rotWithShape="1">
          <a:blip r:embed="rId2">
            <a:alphaModFix/>
          </a:blip>
          <a:srcRect b="0" l="0" r="0" t="0"/>
          <a:stretch/>
        </p:blipFill>
        <p:spPr>
          <a:xfrm>
            <a:off x="0" y="-33337"/>
            <a:ext cx="9143999" cy="6891337"/>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953" name="Shape 953"/>
        <p:cNvGrpSpPr/>
        <p:nvPr/>
      </p:nvGrpSpPr>
      <p:grpSpPr>
        <a:xfrm>
          <a:off x="0" y="0"/>
          <a:ext cx="0" cy="0"/>
          <a:chOff x="0" y="0"/>
          <a:chExt cx="0" cy="0"/>
        </a:xfrm>
      </p:grpSpPr>
      <p:pic>
        <p:nvPicPr>
          <p:cNvPr id="954" name="Google Shape;954;p198"/>
          <p:cNvPicPr preferRelativeResize="0"/>
          <p:nvPr/>
        </p:nvPicPr>
        <p:blipFill rotWithShape="1">
          <a:blip r:embed="rId2">
            <a:alphaModFix/>
          </a:blip>
          <a:srcRect b="0" l="0" r="0" t="0"/>
          <a:stretch/>
        </p:blipFill>
        <p:spPr>
          <a:xfrm>
            <a:off x="0" y="-33337"/>
            <a:ext cx="9143999" cy="6891337"/>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and Content">
  <p:cSld name="18_Title and Content">
    <p:spTree>
      <p:nvGrpSpPr>
        <p:cNvPr id="955" name="Shape 955"/>
        <p:cNvGrpSpPr/>
        <p:nvPr/>
      </p:nvGrpSpPr>
      <p:grpSpPr>
        <a:xfrm>
          <a:off x="0" y="0"/>
          <a:ext cx="0" cy="0"/>
          <a:chOff x="0" y="0"/>
          <a:chExt cx="0" cy="0"/>
        </a:xfrm>
      </p:grpSpPr>
      <p:pic>
        <p:nvPicPr>
          <p:cNvPr id="956" name="Google Shape;956;p199"/>
          <p:cNvPicPr preferRelativeResize="0"/>
          <p:nvPr/>
        </p:nvPicPr>
        <p:blipFill rotWithShape="1">
          <a:blip r:embed="rId2">
            <a:alphaModFix/>
          </a:blip>
          <a:srcRect b="0" l="0" r="0" t="0"/>
          <a:stretch/>
        </p:blipFill>
        <p:spPr>
          <a:xfrm>
            <a:off x="0" y="-33337"/>
            <a:ext cx="9143999" cy="689133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 - Black">
    <p:bg>
      <p:bgPr>
        <a:solidFill>
          <a:srgbClr val="000000"/>
        </a:solidFill>
      </p:bgPr>
    </p:bg>
    <p:spTree>
      <p:nvGrpSpPr>
        <p:cNvPr id="19" name="Shape 19"/>
        <p:cNvGrpSpPr/>
        <p:nvPr/>
      </p:nvGrpSpPr>
      <p:grpSpPr>
        <a:xfrm>
          <a:off x="0" y="0"/>
          <a:ext cx="0" cy="0"/>
          <a:chOff x="0" y="0"/>
          <a:chExt cx="0" cy="0"/>
        </a:xfrm>
      </p:grpSpPr>
      <p:sp>
        <p:nvSpPr>
          <p:cNvPr id="20" name="Google Shape;20;p3"/>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old/Yellow">
  <p:cSld name="Header Gradient: Gold/Yellow">
    <p:spTree>
      <p:nvGrpSpPr>
        <p:cNvPr id="113" name="Shape 113"/>
        <p:cNvGrpSpPr/>
        <p:nvPr/>
      </p:nvGrpSpPr>
      <p:grpSpPr>
        <a:xfrm>
          <a:off x="0" y="0"/>
          <a:ext cx="0" cy="0"/>
          <a:chOff x="0" y="0"/>
          <a:chExt cx="0" cy="0"/>
        </a:xfrm>
      </p:grpSpPr>
      <p:sp>
        <p:nvSpPr>
          <p:cNvPr id="114" name="Google Shape;114;p21"/>
          <p:cNvSpPr/>
          <p:nvPr/>
        </p:nvSpPr>
        <p:spPr>
          <a:xfrm>
            <a:off x="-55425" y="-23433"/>
            <a:ext cx="9253500" cy="13876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5" name="Google Shape;115;p21"/>
          <p:cNvSpPr txBox="1"/>
          <p:nvPr>
            <p:ph type="title"/>
          </p:nvPr>
        </p:nvSpPr>
        <p:spPr>
          <a:xfrm>
            <a:off x="311700" y="2885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800"/>
              <a:buNone/>
              <a:defRPr>
                <a:solidFill>
                  <a:srgbClr val="000000"/>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116" name="Google Shape;116;p21"/>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7" name="Google Shape;117;p21"/>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pic>
        <p:nvPicPr>
          <p:cNvPr id="118" name="Google Shape;118;p21"/>
          <p:cNvPicPr preferRelativeResize="0"/>
          <p:nvPr/>
        </p:nvPicPr>
        <p:blipFill rotWithShape="1">
          <a:blip r:embed="rId2">
            <a:alphaModFix/>
          </a:blip>
          <a:srcRect b="28" l="0" r="0" t="29"/>
          <a:stretch/>
        </p:blipFill>
        <p:spPr>
          <a:xfrm>
            <a:off x="7768711" y="6110267"/>
            <a:ext cx="901888" cy="5247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p:cSld name="Header: Black">
    <p:spTree>
      <p:nvGrpSpPr>
        <p:cNvPr id="119" name="Shape 119"/>
        <p:cNvGrpSpPr/>
        <p:nvPr/>
      </p:nvGrpSpPr>
      <p:grpSpPr>
        <a:xfrm>
          <a:off x="0" y="0"/>
          <a:ext cx="0" cy="0"/>
          <a:chOff x="0" y="0"/>
          <a:chExt cx="0" cy="0"/>
        </a:xfrm>
      </p:grpSpPr>
      <p:sp>
        <p:nvSpPr>
          <p:cNvPr id="120" name="Google Shape;120;p22"/>
          <p:cNvSpPr/>
          <p:nvPr/>
        </p:nvSpPr>
        <p:spPr>
          <a:xfrm>
            <a:off x="-55425" y="-23433"/>
            <a:ext cx="9253500" cy="13876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21" name="Google Shape;121;p22"/>
          <p:cNvSpPr txBox="1"/>
          <p:nvPr>
            <p:ph type="title"/>
          </p:nvPr>
        </p:nvSpPr>
        <p:spPr>
          <a:xfrm>
            <a:off x="311700" y="2885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122" name="Google Shape;122;p22"/>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23" name="Google Shape;123;p22"/>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24" name="Shape 124"/>
        <p:cNvGrpSpPr/>
        <p:nvPr/>
      </p:nvGrpSpPr>
      <p:grpSpPr>
        <a:xfrm>
          <a:off x="0" y="0"/>
          <a:ext cx="0" cy="0"/>
          <a:chOff x="0" y="0"/>
          <a:chExt cx="0" cy="0"/>
        </a:xfrm>
      </p:grpSpPr>
      <p:sp>
        <p:nvSpPr>
          <p:cNvPr id="125" name="Google Shape;125;p23"/>
          <p:cNvSpPr txBox="1"/>
          <p:nvPr>
            <p:ph type="title"/>
          </p:nvPr>
        </p:nvSpPr>
        <p:spPr>
          <a:xfrm>
            <a:off x="490250" y="600200"/>
            <a:ext cx="6367800" cy="5454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26" name="Google Shape;126;p23"/>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27" name="Shape 127"/>
        <p:cNvGrpSpPr/>
        <p:nvPr/>
      </p:nvGrpSpPr>
      <p:grpSpPr>
        <a:xfrm>
          <a:off x="0" y="0"/>
          <a:ext cx="0" cy="0"/>
          <a:chOff x="0" y="0"/>
          <a:chExt cx="0" cy="0"/>
        </a:xfrm>
      </p:grpSpPr>
      <p:sp>
        <p:nvSpPr>
          <p:cNvPr id="128" name="Google Shape;128;p24"/>
          <p:cNvSpPr/>
          <p:nvPr/>
        </p:nvSpPr>
        <p:spPr>
          <a:xfrm>
            <a:off x="4572000" y="-50367"/>
            <a:ext cx="4626000" cy="69584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29" name="Google Shape;129;p24"/>
          <p:cNvSpPr txBox="1"/>
          <p:nvPr>
            <p:ph type="title"/>
          </p:nvPr>
        </p:nvSpPr>
        <p:spPr>
          <a:xfrm>
            <a:off x="265500" y="2253833"/>
            <a:ext cx="40452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30" name="Google Shape;130;p24"/>
          <p:cNvSpPr txBox="1"/>
          <p:nvPr>
            <p:ph idx="1" type="subTitle"/>
          </p:nvPr>
        </p:nvSpPr>
        <p:spPr>
          <a:xfrm>
            <a:off x="265500" y="4347033"/>
            <a:ext cx="4045200" cy="164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1" name="Google Shape;131;p24"/>
          <p:cNvSpPr txBox="1"/>
          <p:nvPr>
            <p:ph idx="2" type="body"/>
          </p:nvPr>
        </p:nvSpPr>
        <p:spPr>
          <a:xfrm>
            <a:off x="4939500" y="965433"/>
            <a:ext cx="3837000" cy="49268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rgbClr val="FFFFFF"/>
              </a:buClr>
              <a:buSzPts val="1800"/>
              <a:buChar char="●"/>
              <a:defRPr>
                <a:solidFill>
                  <a:srgbClr val="FFFFFF"/>
                </a:solidFill>
              </a:defRPr>
            </a:lvl1pPr>
            <a:lvl2pPr indent="-317500" lvl="1" marL="914400" algn="l">
              <a:lnSpc>
                <a:spcPct val="115000"/>
              </a:lnSpc>
              <a:spcBef>
                <a:spcPts val="1600"/>
              </a:spcBef>
              <a:spcAft>
                <a:spcPts val="0"/>
              </a:spcAft>
              <a:buClr>
                <a:srgbClr val="FFFFFF"/>
              </a:buClr>
              <a:buSzPts val="1400"/>
              <a:buChar char="○"/>
              <a:defRPr>
                <a:solidFill>
                  <a:srgbClr val="FFFFFF"/>
                </a:solidFill>
              </a:defRPr>
            </a:lvl2pPr>
            <a:lvl3pPr indent="-317500" lvl="2" marL="1371600" algn="l">
              <a:lnSpc>
                <a:spcPct val="115000"/>
              </a:lnSpc>
              <a:spcBef>
                <a:spcPts val="1600"/>
              </a:spcBef>
              <a:spcAft>
                <a:spcPts val="0"/>
              </a:spcAft>
              <a:buClr>
                <a:srgbClr val="FFFFFF"/>
              </a:buClr>
              <a:buSzPts val="1400"/>
              <a:buChar char="■"/>
              <a:defRPr>
                <a:solidFill>
                  <a:srgbClr val="FFFFFF"/>
                </a:solidFill>
              </a:defRPr>
            </a:lvl3pPr>
            <a:lvl4pPr indent="-317500" lvl="3" marL="1828800" algn="l">
              <a:lnSpc>
                <a:spcPct val="115000"/>
              </a:lnSpc>
              <a:spcBef>
                <a:spcPts val="1600"/>
              </a:spcBef>
              <a:spcAft>
                <a:spcPts val="0"/>
              </a:spcAft>
              <a:buClr>
                <a:srgbClr val="FFFFFF"/>
              </a:buClr>
              <a:buSzPts val="1400"/>
              <a:buChar char="●"/>
              <a:defRPr>
                <a:solidFill>
                  <a:srgbClr val="FFFFFF"/>
                </a:solidFill>
              </a:defRPr>
            </a:lvl4pPr>
            <a:lvl5pPr indent="-317500" lvl="4" marL="2286000" algn="l">
              <a:lnSpc>
                <a:spcPct val="115000"/>
              </a:lnSpc>
              <a:spcBef>
                <a:spcPts val="1600"/>
              </a:spcBef>
              <a:spcAft>
                <a:spcPts val="0"/>
              </a:spcAft>
              <a:buClr>
                <a:srgbClr val="FFFFFF"/>
              </a:buClr>
              <a:buSzPts val="1400"/>
              <a:buChar char="○"/>
              <a:defRPr>
                <a:solidFill>
                  <a:srgbClr val="FFFFFF"/>
                </a:solidFill>
              </a:defRPr>
            </a:lvl5pPr>
            <a:lvl6pPr indent="-317500" lvl="5" marL="2743200" algn="l">
              <a:lnSpc>
                <a:spcPct val="115000"/>
              </a:lnSpc>
              <a:spcBef>
                <a:spcPts val="1600"/>
              </a:spcBef>
              <a:spcAft>
                <a:spcPts val="0"/>
              </a:spcAft>
              <a:buClr>
                <a:srgbClr val="FFFFFF"/>
              </a:buClr>
              <a:buSzPts val="1400"/>
              <a:buChar char="■"/>
              <a:defRPr>
                <a:solidFill>
                  <a:srgbClr val="FFFFFF"/>
                </a:solidFill>
              </a:defRPr>
            </a:lvl6pPr>
            <a:lvl7pPr indent="-317500" lvl="6" marL="3200400" algn="l">
              <a:lnSpc>
                <a:spcPct val="115000"/>
              </a:lnSpc>
              <a:spcBef>
                <a:spcPts val="1600"/>
              </a:spcBef>
              <a:spcAft>
                <a:spcPts val="0"/>
              </a:spcAft>
              <a:buClr>
                <a:srgbClr val="FFFFFF"/>
              </a:buClr>
              <a:buSzPts val="1400"/>
              <a:buChar char="●"/>
              <a:defRPr>
                <a:solidFill>
                  <a:srgbClr val="FFFFFF"/>
                </a:solidFill>
              </a:defRPr>
            </a:lvl7pPr>
            <a:lvl8pPr indent="-317500" lvl="7" marL="3657600" algn="l">
              <a:lnSpc>
                <a:spcPct val="115000"/>
              </a:lnSpc>
              <a:spcBef>
                <a:spcPts val="1600"/>
              </a:spcBef>
              <a:spcAft>
                <a:spcPts val="0"/>
              </a:spcAft>
              <a:buClr>
                <a:srgbClr val="FFFFFF"/>
              </a:buClr>
              <a:buSzPts val="1400"/>
              <a:buChar char="○"/>
              <a:defRPr>
                <a:solidFill>
                  <a:srgbClr val="FFFFFF"/>
                </a:solidFill>
              </a:defRPr>
            </a:lvl8pPr>
            <a:lvl9pPr indent="-317500" lvl="8" marL="4114800" algn="l">
              <a:lnSpc>
                <a:spcPct val="115000"/>
              </a:lnSpc>
              <a:spcBef>
                <a:spcPts val="1600"/>
              </a:spcBef>
              <a:spcAft>
                <a:spcPts val="1600"/>
              </a:spcAft>
              <a:buClr>
                <a:srgbClr val="FFFFFF"/>
              </a:buClr>
              <a:buSzPts val="1400"/>
              <a:buChar char="■"/>
              <a:defRPr>
                <a:solidFill>
                  <a:srgbClr val="FFFFFF"/>
                </a:solidFill>
              </a:defRPr>
            </a:lvl9pPr>
          </a:lstStyle>
          <a:p/>
        </p:txBody>
      </p:sp>
      <p:sp>
        <p:nvSpPr>
          <p:cNvPr id="132" name="Google Shape;132;p24"/>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33" name="Shape 133"/>
        <p:cNvGrpSpPr/>
        <p:nvPr/>
      </p:nvGrpSpPr>
      <p:grpSpPr>
        <a:xfrm>
          <a:off x="0" y="0"/>
          <a:ext cx="0" cy="0"/>
          <a:chOff x="0" y="0"/>
          <a:chExt cx="0" cy="0"/>
        </a:xfrm>
      </p:grpSpPr>
      <p:sp>
        <p:nvSpPr>
          <p:cNvPr id="134" name="Google Shape;134;p25"/>
          <p:cNvSpPr txBox="1"/>
          <p:nvPr>
            <p:ph idx="1" type="body"/>
          </p:nvPr>
        </p:nvSpPr>
        <p:spPr>
          <a:xfrm>
            <a:off x="311700" y="5640767"/>
            <a:ext cx="5998800" cy="806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35" name="Google Shape;135;p25"/>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36" name="Shape 136"/>
        <p:cNvGrpSpPr/>
        <p:nvPr/>
      </p:nvGrpSpPr>
      <p:grpSpPr>
        <a:xfrm>
          <a:off x="0" y="0"/>
          <a:ext cx="0" cy="0"/>
          <a:chOff x="0" y="0"/>
          <a:chExt cx="0" cy="0"/>
        </a:xfrm>
      </p:grpSpPr>
      <p:sp>
        <p:nvSpPr>
          <p:cNvPr id="137" name="Google Shape;137;p26"/>
          <p:cNvSpPr txBox="1"/>
          <p:nvPr>
            <p:ph type="title"/>
          </p:nvPr>
        </p:nvSpPr>
        <p:spPr>
          <a:xfrm>
            <a:off x="311700" y="1474833"/>
            <a:ext cx="8520600" cy="261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38" name="Google Shape;138;p26"/>
          <p:cNvSpPr txBox="1"/>
          <p:nvPr>
            <p:ph idx="1" type="body"/>
          </p:nvPr>
        </p:nvSpPr>
        <p:spPr>
          <a:xfrm>
            <a:off x="311700" y="4202967"/>
            <a:ext cx="8520600" cy="17344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39" name="Google Shape;139;p26"/>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spTree>
      <p:nvGrpSpPr>
        <p:cNvPr id="140" name="Shape 140"/>
        <p:cNvGrpSpPr/>
        <p:nvPr/>
      </p:nvGrpSpPr>
      <p:grpSpPr>
        <a:xfrm>
          <a:off x="0" y="0"/>
          <a:ext cx="0" cy="0"/>
          <a:chOff x="0" y="0"/>
          <a:chExt cx="0" cy="0"/>
        </a:xfrm>
      </p:grpSpPr>
      <p:sp>
        <p:nvSpPr>
          <p:cNvPr id="141" name="Google Shape;141;p27"/>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White">
  <p:cSld name="Logo on White">
    <p:spTree>
      <p:nvGrpSpPr>
        <p:cNvPr id="142" name="Shape 142"/>
        <p:cNvGrpSpPr/>
        <p:nvPr/>
      </p:nvGrpSpPr>
      <p:grpSpPr>
        <a:xfrm>
          <a:off x="0" y="0"/>
          <a:ext cx="0" cy="0"/>
          <a:chOff x="0" y="0"/>
          <a:chExt cx="0" cy="0"/>
        </a:xfrm>
      </p:grpSpPr>
      <p:sp>
        <p:nvSpPr>
          <p:cNvPr id="143" name="Google Shape;143;p28"/>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44" name="Google Shape;144;p28"/>
          <p:cNvPicPr preferRelativeResize="0"/>
          <p:nvPr/>
        </p:nvPicPr>
        <p:blipFill rotWithShape="1">
          <a:blip r:embed="rId2">
            <a:alphaModFix/>
          </a:blip>
          <a:srcRect b="28" l="0" r="0" t="29"/>
          <a:stretch/>
        </p:blipFill>
        <p:spPr>
          <a:xfrm>
            <a:off x="2914576" y="2372980"/>
            <a:ext cx="3534703" cy="205683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Black">
  <p:cSld name="Logo on Black">
    <p:spTree>
      <p:nvGrpSpPr>
        <p:cNvPr id="145" name="Shape 145"/>
        <p:cNvGrpSpPr/>
        <p:nvPr/>
      </p:nvGrpSpPr>
      <p:grpSpPr>
        <a:xfrm>
          <a:off x="0" y="0"/>
          <a:ext cx="0" cy="0"/>
          <a:chOff x="0" y="0"/>
          <a:chExt cx="0" cy="0"/>
        </a:xfrm>
      </p:grpSpPr>
      <p:sp>
        <p:nvSpPr>
          <p:cNvPr id="146" name="Google Shape;146;p29"/>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47" name="Google Shape;147;p29"/>
          <p:cNvPicPr preferRelativeResize="0"/>
          <p:nvPr/>
        </p:nvPicPr>
        <p:blipFill rotWithShape="1">
          <a:blip r:embed="rId2">
            <a:alphaModFix/>
          </a:blip>
          <a:srcRect b="28" l="0" r="0" t="29"/>
          <a:stretch/>
        </p:blipFill>
        <p:spPr>
          <a:xfrm>
            <a:off x="2914576" y="2372980"/>
            <a:ext cx="3534703" cy="2056835"/>
          </a:xfrm>
          <a:prstGeom prst="rect">
            <a:avLst/>
          </a:prstGeom>
          <a:noFill/>
          <a:ln>
            <a:noFill/>
          </a:ln>
        </p:spPr>
      </p:pic>
      <p:sp>
        <p:nvSpPr>
          <p:cNvPr id="148" name="Google Shape;148;p29"/>
          <p:cNvSpPr/>
          <p:nvPr/>
        </p:nvSpPr>
        <p:spPr>
          <a:xfrm>
            <a:off x="0" y="0"/>
            <a:ext cx="91440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149" name="Google Shape;149;p29"/>
          <p:cNvPicPr preferRelativeResize="0"/>
          <p:nvPr/>
        </p:nvPicPr>
        <p:blipFill rotWithShape="1">
          <a:blip r:embed="rId3">
            <a:alphaModFix/>
          </a:blip>
          <a:srcRect b="0" l="0" r="0" t="0"/>
          <a:stretch/>
        </p:blipFill>
        <p:spPr>
          <a:xfrm>
            <a:off x="2914576" y="2372980"/>
            <a:ext cx="3534701" cy="205683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1">
  <p:cSld name="Pattern: Orange/Pink 1">
    <p:spTree>
      <p:nvGrpSpPr>
        <p:cNvPr id="150" name="Shape 150"/>
        <p:cNvGrpSpPr/>
        <p:nvPr/>
      </p:nvGrpSpPr>
      <p:grpSpPr>
        <a:xfrm>
          <a:off x="0" y="0"/>
          <a:ext cx="0" cy="0"/>
          <a:chOff x="0" y="0"/>
          <a:chExt cx="0" cy="0"/>
        </a:xfrm>
      </p:grpSpPr>
      <p:pic>
        <p:nvPicPr>
          <p:cNvPr id="151" name="Google Shape;151;p30"/>
          <p:cNvPicPr preferRelativeResize="0"/>
          <p:nvPr/>
        </p:nvPicPr>
        <p:blipFill rotWithShape="1">
          <a:blip r:embed="rId2">
            <a:alphaModFix/>
          </a:blip>
          <a:srcRect b="0" l="0" r="0" t="0"/>
          <a:stretch/>
        </p:blipFill>
        <p:spPr>
          <a:xfrm>
            <a:off x="-29375" y="-46574"/>
            <a:ext cx="9206100" cy="6904575"/>
          </a:xfrm>
          <a:prstGeom prst="rect">
            <a:avLst/>
          </a:prstGeom>
          <a:noFill/>
          <a:ln>
            <a:noFill/>
          </a:ln>
        </p:spPr>
      </p:pic>
      <p:sp>
        <p:nvSpPr>
          <p:cNvPr id="152" name="Google Shape;152;p30"/>
          <p:cNvSpPr/>
          <p:nvPr/>
        </p:nvSpPr>
        <p:spPr>
          <a:xfrm>
            <a:off x="583675" y="742933"/>
            <a:ext cx="7980000" cy="5374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3" name="Google Shape;153;p30"/>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4" name="Google Shape;154;p30"/>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4"/>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1">
  <p:cSld name="Pattern: Blue/Teal 1">
    <p:spTree>
      <p:nvGrpSpPr>
        <p:cNvPr id="155" name="Shape 155"/>
        <p:cNvGrpSpPr/>
        <p:nvPr/>
      </p:nvGrpSpPr>
      <p:grpSpPr>
        <a:xfrm>
          <a:off x="0" y="0"/>
          <a:ext cx="0" cy="0"/>
          <a:chOff x="0" y="0"/>
          <a:chExt cx="0" cy="0"/>
        </a:xfrm>
      </p:grpSpPr>
      <p:pic>
        <p:nvPicPr>
          <p:cNvPr id="156" name="Google Shape;156;p31"/>
          <p:cNvPicPr preferRelativeResize="0"/>
          <p:nvPr/>
        </p:nvPicPr>
        <p:blipFill rotWithShape="1">
          <a:blip r:embed="rId2">
            <a:alphaModFix/>
          </a:blip>
          <a:srcRect b="0" l="0" r="0" t="0"/>
          <a:stretch/>
        </p:blipFill>
        <p:spPr>
          <a:xfrm>
            <a:off x="-29375" y="-22158"/>
            <a:ext cx="9206100" cy="6904575"/>
          </a:xfrm>
          <a:prstGeom prst="rect">
            <a:avLst/>
          </a:prstGeom>
          <a:noFill/>
          <a:ln>
            <a:noFill/>
          </a:ln>
        </p:spPr>
      </p:pic>
      <p:sp>
        <p:nvSpPr>
          <p:cNvPr id="157" name="Google Shape;157;p31"/>
          <p:cNvSpPr/>
          <p:nvPr/>
        </p:nvSpPr>
        <p:spPr>
          <a:xfrm>
            <a:off x="583675" y="742933"/>
            <a:ext cx="7980000" cy="5374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58" name="Google Shape;158;p31"/>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9" name="Google Shape;159;p31"/>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1">
  <p:cSld name="Pattern: Gold/Yellow 1">
    <p:spTree>
      <p:nvGrpSpPr>
        <p:cNvPr id="160" name="Shape 160"/>
        <p:cNvGrpSpPr/>
        <p:nvPr/>
      </p:nvGrpSpPr>
      <p:grpSpPr>
        <a:xfrm>
          <a:off x="0" y="0"/>
          <a:ext cx="0" cy="0"/>
          <a:chOff x="0" y="0"/>
          <a:chExt cx="0" cy="0"/>
        </a:xfrm>
      </p:grpSpPr>
      <p:pic>
        <p:nvPicPr>
          <p:cNvPr id="161" name="Google Shape;161;p32"/>
          <p:cNvPicPr preferRelativeResize="0"/>
          <p:nvPr/>
        </p:nvPicPr>
        <p:blipFill rotWithShape="1">
          <a:blip r:embed="rId2">
            <a:alphaModFix/>
          </a:blip>
          <a:srcRect b="0" l="0" r="0" t="0"/>
          <a:stretch/>
        </p:blipFill>
        <p:spPr>
          <a:xfrm flipH="1">
            <a:off x="-29375" y="-23292"/>
            <a:ext cx="9206100" cy="6904575"/>
          </a:xfrm>
          <a:prstGeom prst="rect">
            <a:avLst/>
          </a:prstGeom>
          <a:noFill/>
          <a:ln>
            <a:noFill/>
          </a:ln>
        </p:spPr>
      </p:pic>
      <p:sp>
        <p:nvSpPr>
          <p:cNvPr id="162" name="Google Shape;162;p32"/>
          <p:cNvSpPr/>
          <p:nvPr/>
        </p:nvSpPr>
        <p:spPr>
          <a:xfrm>
            <a:off x="583675" y="742933"/>
            <a:ext cx="7980000" cy="5374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3" name="Google Shape;163;p32"/>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4" name="Google Shape;164;p32"/>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1">
  <p:cSld name="Pattern: Green/Lime 1">
    <p:spTree>
      <p:nvGrpSpPr>
        <p:cNvPr id="165" name="Shape 165"/>
        <p:cNvGrpSpPr/>
        <p:nvPr/>
      </p:nvGrpSpPr>
      <p:grpSpPr>
        <a:xfrm>
          <a:off x="0" y="0"/>
          <a:ext cx="0" cy="0"/>
          <a:chOff x="0" y="0"/>
          <a:chExt cx="0" cy="0"/>
        </a:xfrm>
      </p:grpSpPr>
      <p:pic>
        <p:nvPicPr>
          <p:cNvPr id="166" name="Google Shape;166;p33"/>
          <p:cNvPicPr preferRelativeResize="0"/>
          <p:nvPr/>
        </p:nvPicPr>
        <p:blipFill rotWithShape="1">
          <a:blip r:embed="rId2">
            <a:alphaModFix/>
          </a:blip>
          <a:srcRect b="0" l="0" r="0" t="0"/>
          <a:stretch/>
        </p:blipFill>
        <p:spPr>
          <a:xfrm>
            <a:off x="-31050" y="-22158"/>
            <a:ext cx="9206100" cy="6904575"/>
          </a:xfrm>
          <a:prstGeom prst="rect">
            <a:avLst/>
          </a:prstGeom>
          <a:noFill/>
          <a:ln>
            <a:noFill/>
          </a:ln>
        </p:spPr>
      </p:pic>
      <p:sp>
        <p:nvSpPr>
          <p:cNvPr id="167" name="Google Shape;167;p33"/>
          <p:cNvSpPr/>
          <p:nvPr/>
        </p:nvSpPr>
        <p:spPr>
          <a:xfrm>
            <a:off x="583675" y="742933"/>
            <a:ext cx="7980000" cy="5374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8" name="Google Shape;168;p33"/>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9" name="Google Shape;169;p33"/>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p:cSld name="Pattern: Purple/Pink 1">
    <p:spTree>
      <p:nvGrpSpPr>
        <p:cNvPr id="170" name="Shape 170"/>
        <p:cNvGrpSpPr/>
        <p:nvPr/>
      </p:nvGrpSpPr>
      <p:grpSpPr>
        <a:xfrm>
          <a:off x="0" y="0"/>
          <a:ext cx="0" cy="0"/>
          <a:chOff x="0" y="0"/>
          <a:chExt cx="0" cy="0"/>
        </a:xfrm>
      </p:grpSpPr>
      <p:pic>
        <p:nvPicPr>
          <p:cNvPr id="171" name="Google Shape;171;p34"/>
          <p:cNvPicPr preferRelativeResize="0"/>
          <p:nvPr/>
        </p:nvPicPr>
        <p:blipFill rotWithShape="1">
          <a:blip r:embed="rId2">
            <a:alphaModFix/>
          </a:blip>
          <a:srcRect b="0" l="0" r="0" t="0"/>
          <a:stretch/>
        </p:blipFill>
        <p:spPr>
          <a:xfrm>
            <a:off x="-29375" y="-22158"/>
            <a:ext cx="9206100" cy="6904575"/>
          </a:xfrm>
          <a:prstGeom prst="rect">
            <a:avLst/>
          </a:prstGeom>
          <a:noFill/>
          <a:ln>
            <a:noFill/>
          </a:ln>
        </p:spPr>
      </p:pic>
      <p:sp>
        <p:nvSpPr>
          <p:cNvPr id="172" name="Google Shape;172;p34"/>
          <p:cNvSpPr/>
          <p:nvPr/>
        </p:nvSpPr>
        <p:spPr>
          <a:xfrm>
            <a:off x="583675" y="742933"/>
            <a:ext cx="7980000" cy="5374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3" name="Google Shape;173;p34"/>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4" name="Google Shape;174;p34"/>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1">
  <p:cSld name="Pattern: Purple/Pink 1 1">
    <p:spTree>
      <p:nvGrpSpPr>
        <p:cNvPr id="175" name="Shape 175"/>
        <p:cNvGrpSpPr/>
        <p:nvPr/>
      </p:nvGrpSpPr>
      <p:grpSpPr>
        <a:xfrm>
          <a:off x="0" y="0"/>
          <a:ext cx="0" cy="0"/>
          <a:chOff x="0" y="0"/>
          <a:chExt cx="0" cy="0"/>
        </a:xfrm>
      </p:grpSpPr>
      <p:pic>
        <p:nvPicPr>
          <p:cNvPr id="176" name="Google Shape;176;p35"/>
          <p:cNvPicPr preferRelativeResize="0"/>
          <p:nvPr/>
        </p:nvPicPr>
        <p:blipFill rotWithShape="1">
          <a:blip r:embed="rId2">
            <a:alphaModFix/>
          </a:blip>
          <a:srcRect b="0" l="58" r="59" t="0"/>
          <a:stretch/>
        </p:blipFill>
        <p:spPr>
          <a:xfrm>
            <a:off x="-29375" y="-22158"/>
            <a:ext cx="9206103" cy="6904575"/>
          </a:xfrm>
          <a:prstGeom prst="rect">
            <a:avLst/>
          </a:prstGeom>
          <a:noFill/>
          <a:ln>
            <a:noFill/>
          </a:ln>
        </p:spPr>
      </p:pic>
      <p:sp>
        <p:nvSpPr>
          <p:cNvPr id="177" name="Google Shape;177;p35"/>
          <p:cNvSpPr/>
          <p:nvPr/>
        </p:nvSpPr>
        <p:spPr>
          <a:xfrm>
            <a:off x="583675" y="742933"/>
            <a:ext cx="7980000" cy="5374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78" name="Google Shape;178;p35"/>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9" name="Google Shape;179;p35"/>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Rainbow 1">
  <p:cSld name="Pattern: Rainbow 1">
    <p:spTree>
      <p:nvGrpSpPr>
        <p:cNvPr id="180" name="Shape 180"/>
        <p:cNvGrpSpPr/>
        <p:nvPr/>
      </p:nvGrpSpPr>
      <p:grpSpPr>
        <a:xfrm>
          <a:off x="0" y="0"/>
          <a:ext cx="0" cy="0"/>
          <a:chOff x="0" y="0"/>
          <a:chExt cx="0" cy="0"/>
        </a:xfrm>
      </p:grpSpPr>
      <p:pic>
        <p:nvPicPr>
          <p:cNvPr id="181" name="Google Shape;181;p36"/>
          <p:cNvPicPr preferRelativeResize="0"/>
          <p:nvPr/>
        </p:nvPicPr>
        <p:blipFill rotWithShape="1">
          <a:blip r:embed="rId2">
            <a:alphaModFix/>
          </a:blip>
          <a:srcRect b="0" l="0" r="0" t="0"/>
          <a:stretch/>
        </p:blipFill>
        <p:spPr>
          <a:xfrm>
            <a:off x="-29375" y="-23292"/>
            <a:ext cx="9206100" cy="6904575"/>
          </a:xfrm>
          <a:prstGeom prst="rect">
            <a:avLst/>
          </a:prstGeom>
          <a:noFill/>
          <a:ln>
            <a:noFill/>
          </a:ln>
        </p:spPr>
      </p:pic>
      <p:sp>
        <p:nvSpPr>
          <p:cNvPr id="182" name="Google Shape;182;p36"/>
          <p:cNvSpPr/>
          <p:nvPr/>
        </p:nvSpPr>
        <p:spPr>
          <a:xfrm>
            <a:off x="583675" y="742933"/>
            <a:ext cx="7980000" cy="5374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83" name="Google Shape;183;p36"/>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4" name="Google Shape;184;p36"/>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2">
  <p:cSld name="Pattern: Orange/Pink 2">
    <p:spTree>
      <p:nvGrpSpPr>
        <p:cNvPr id="185" name="Shape 185"/>
        <p:cNvGrpSpPr/>
        <p:nvPr/>
      </p:nvGrpSpPr>
      <p:grpSpPr>
        <a:xfrm>
          <a:off x="0" y="0"/>
          <a:ext cx="0" cy="0"/>
          <a:chOff x="0" y="0"/>
          <a:chExt cx="0" cy="0"/>
        </a:xfrm>
      </p:grpSpPr>
      <p:pic>
        <p:nvPicPr>
          <p:cNvPr id="186" name="Google Shape;186;p37"/>
          <p:cNvPicPr preferRelativeResize="0"/>
          <p:nvPr/>
        </p:nvPicPr>
        <p:blipFill rotWithShape="1">
          <a:blip r:embed="rId2">
            <a:alphaModFix/>
          </a:blip>
          <a:srcRect b="0" l="0" r="0" t="0"/>
          <a:stretch/>
        </p:blipFill>
        <p:spPr>
          <a:xfrm>
            <a:off x="-29375" y="-22158"/>
            <a:ext cx="9206100" cy="6904575"/>
          </a:xfrm>
          <a:prstGeom prst="rect">
            <a:avLst/>
          </a:prstGeom>
          <a:noFill/>
          <a:ln>
            <a:noFill/>
          </a:ln>
        </p:spPr>
      </p:pic>
      <p:sp>
        <p:nvSpPr>
          <p:cNvPr id="187" name="Google Shape;187;p37"/>
          <p:cNvSpPr/>
          <p:nvPr/>
        </p:nvSpPr>
        <p:spPr>
          <a:xfrm>
            <a:off x="583675" y="742933"/>
            <a:ext cx="7980000" cy="5374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88" name="Google Shape;188;p37"/>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9" name="Google Shape;189;p37"/>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p:cSld name="Pattern: Blue/Teal 2">
    <p:spTree>
      <p:nvGrpSpPr>
        <p:cNvPr id="190" name="Shape 190"/>
        <p:cNvGrpSpPr/>
        <p:nvPr/>
      </p:nvGrpSpPr>
      <p:grpSpPr>
        <a:xfrm>
          <a:off x="0" y="0"/>
          <a:ext cx="0" cy="0"/>
          <a:chOff x="0" y="0"/>
          <a:chExt cx="0" cy="0"/>
        </a:xfrm>
      </p:grpSpPr>
      <p:pic>
        <p:nvPicPr>
          <p:cNvPr id="191" name="Google Shape;191;p38"/>
          <p:cNvPicPr preferRelativeResize="0"/>
          <p:nvPr/>
        </p:nvPicPr>
        <p:blipFill rotWithShape="1">
          <a:blip r:embed="rId2">
            <a:alphaModFix/>
          </a:blip>
          <a:srcRect b="0" l="0" r="0" t="0"/>
          <a:stretch/>
        </p:blipFill>
        <p:spPr>
          <a:xfrm>
            <a:off x="-29375" y="-22158"/>
            <a:ext cx="9206100" cy="6904575"/>
          </a:xfrm>
          <a:prstGeom prst="rect">
            <a:avLst/>
          </a:prstGeom>
          <a:noFill/>
          <a:ln>
            <a:noFill/>
          </a:ln>
        </p:spPr>
      </p:pic>
      <p:sp>
        <p:nvSpPr>
          <p:cNvPr id="192" name="Google Shape;192;p38"/>
          <p:cNvSpPr/>
          <p:nvPr/>
        </p:nvSpPr>
        <p:spPr>
          <a:xfrm>
            <a:off x="583675" y="742933"/>
            <a:ext cx="7980000" cy="5374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3" name="Google Shape;193;p38"/>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4" name="Google Shape;194;p38"/>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p:cSld name="Pattern: Gold/Yellow 2">
    <p:spTree>
      <p:nvGrpSpPr>
        <p:cNvPr id="195" name="Shape 195"/>
        <p:cNvGrpSpPr/>
        <p:nvPr/>
      </p:nvGrpSpPr>
      <p:grpSpPr>
        <a:xfrm>
          <a:off x="0" y="0"/>
          <a:ext cx="0" cy="0"/>
          <a:chOff x="0" y="0"/>
          <a:chExt cx="0" cy="0"/>
        </a:xfrm>
      </p:grpSpPr>
      <p:pic>
        <p:nvPicPr>
          <p:cNvPr id="196" name="Google Shape;196;p39"/>
          <p:cNvPicPr preferRelativeResize="0"/>
          <p:nvPr/>
        </p:nvPicPr>
        <p:blipFill rotWithShape="1">
          <a:blip r:embed="rId2">
            <a:alphaModFix/>
          </a:blip>
          <a:srcRect b="0" l="0" r="0" t="0"/>
          <a:stretch/>
        </p:blipFill>
        <p:spPr>
          <a:xfrm>
            <a:off x="-29375" y="-23292"/>
            <a:ext cx="9206100" cy="6904575"/>
          </a:xfrm>
          <a:prstGeom prst="rect">
            <a:avLst/>
          </a:prstGeom>
          <a:noFill/>
          <a:ln>
            <a:noFill/>
          </a:ln>
        </p:spPr>
      </p:pic>
      <p:sp>
        <p:nvSpPr>
          <p:cNvPr id="197" name="Google Shape;197;p39"/>
          <p:cNvSpPr/>
          <p:nvPr/>
        </p:nvSpPr>
        <p:spPr>
          <a:xfrm>
            <a:off x="583675" y="742933"/>
            <a:ext cx="7980000" cy="5374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8" name="Google Shape;198;p39"/>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9" name="Google Shape;199;p39"/>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p:cSld name="Pattern: Purple/Pink 2">
    <p:spTree>
      <p:nvGrpSpPr>
        <p:cNvPr id="200" name="Shape 200"/>
        <p:cNvGrpSpPr/>
        <p:nvPr/>
      </p:nvGrpSpPr>
      <p:grpSpPr>
        <a:xfrm>
          <a:off x="0" y="0"/>
          <a:ext cx="0" cy="0"/>
          <a:chOff x="0" y="0"/>
          <a:chExt cx="0" cy="0"/>
        </a:xfrm>
      </p:grpSpPr>
      <p:pic>
        <p:nvPicPr>
          <p:cNvPr id="201" name="Google Shape;201;p40"/>
          <p:cNvPicPr preferRelativeResize="0"/>
          <p:nvPr/>
        </p:nvPicPr>
        <p:blipFill rotWithShape="1">
          <a:blip r:embed="rId2">
            <a:alphaModFix/>
          </a:blip>
          <a:srcRect b="0" l="0" r="0" t="0"/>
          <a:stretch/>
        </p:blipFill>
        <p:spPr>
          <a:xfrm>
            <a:off x="-29375" y="-22158"/>
            <a:ext cx="9206100" cy="6904575"/>
          </a:xfrm>
          <a:prstGeom prst="rect">
            <a:avLst/>
          </a:prstGeom>
          <a:noFill/>
          <a:ln>
            <a:noFill/>
          </a:ln>
        </p:spPr>
      </p:pic>
      <p:sp>
        <p:nvSpPr>
          <p:cNvPr id="202" name="Google Shape;202;p40"/>
          <p:cNvSpPr/>
          <p:nvPr/>
        </p:nvSpPr>
        <p:spPr>
          <a:xfrm>
            <a:off x="583675" y="742933"/>
            <a:ext cx="7980000" cy="5374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03" name="Google Shape;203;p40"/>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4" name="Google Shape;204;p40"/>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White" type="title">
  <p:cSld name="TITLE">
    <p:spTree>
      <p:nvGrpSpPr>
        <p:cNvPr id="23" name="Shape 23"/>
        <p:cNvGrpSpPr/>
        <p:nvPr/>
      </p:nvGrpSpPr>
      <p:grpSpPr>
        <a:xfrm>
          <a:off x="0" y="0"/>
          <a:ext cx="0" cy="0"/>
          <a:chOff x="0" y="0"/>
          <a:chExt cx="0" cy="0"/>
        </a:xfrm>
      </p:grpSpPr>
      <p:sp>
        <p:nvSpPr>
          <p:cNvPr id="24" name="Google Shape;24;p5"/>
          <p:cNvSpPr txBox="1"/>
          <p:nvPr>
            <p:ph type="ctrTitle"/>
          </p:nvPr>
        </p:nvSpPr>
        <p:spPr>
          <a:xfrm>
            <a:off x="1106551" y="1195967"/>
            <a:ext cx="7365900" cy="2736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5" name="Google Shape;25;p5"/>
          <p:cNvSpPr txBox="1"/>
          <p:nvPr>
            <p:ph idx="1" type="subTitle"/>
          </p:nvPr>
        </p:nvSpPr>
        <p:spPr>
          <a:xfrm>
            <a:off x="311700" y="3982033"/>
            <a:ext cx="85206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700"/>
              <a:buFont typeface="Rubik Light"/>
              <a:buNone/>
              <a:defRPr sz="1700">
                <a:latin typeface="Rubik Light"/>
                <a:ea typeface="Rubik Light"/>
                <a:cs typeface="Rubik Light"/>
                <a:sym typeface="Rubik Light"/>
              </a:defRPr>
            </a:lvl1pPr>
            <a:lvl2pPr lvl="1" algn="ctr">
              <a:lnSpc>
                <a:spcPct val="100000"/>
              </a:lnSpc>
              <a:spcBef>
                <a:spcPts val="0"/>
              </a:spcBef>
              <a:spcAft>
                <a:spcPts val="0"/>
              </a:spcAft>
              <a:buSzPts val="1700"/>
              <a:buFont typeface="Rubik Light"/>
              <a:buNone/>
              <a:defRPr sz="1700">
                <a:latin typeface="Rubik Light"/>
                <a:ea typeface="Rubik Light"/>
                <a:cs typeface="Rubik Light"/>
                <a:sym typeface="Rubik Light"/>
              </a:defRPr>
            </a:lvl2pPr>
            <a:lvl3pPr lvl="2" algn="ctr">
              <a:lnSpc>
                <a:spcPct val="100000"/>
              </a:lnSpc>
              <a:spcBef>
                <a:spcPts val="0"/>
              </a:spcBef>
              <a:spcAft>
                <a:spcPts val="0"/>
              </a:spcAft>
              <a:buSzPts val="1700"/>
              <a:buFont typeface="Rubik Light"/>
              <a:buNone/>
              <a:defRPr sz="1700">
                <a:latin typeface="Rubik Light"/>
                <a:ea typeface="Rubik Light"/>
                <a:cs typeface="Rubik Light"/>
                <a:sym typeface="Rubik Light"/>
              </a:defRPr>
            </a:lvl3pPr>
            <a:lvl4pPr lvl="3" algn="ctr">
              <a:lnSpc>
                <a:spcPct val="100000"/>
              </a:lnSpc>
              <a:spcBef>
                <a:spcPts val="0"/>
              </a:spcBef>
              <a:spcAft>
                <a:spcPts val="0"/>
              </a:spcAft>
              <a:buSzPts val="1700"/>
              <a:buFont typeface="Rubik Light"/>
              <a:buNone/>
              <a:defRPr sz="1700">
                <a:latin typeface="Rubik Light"/>
                <a:ea typeface="Rubik Light"/>
                <a:cs typeface="Rubik Light"/>
                <a:sym typeface="Rubik Light"/>
              </a:defRPr>
            </a:lvl4pPr>
            <a:lvl5pPr lvl="4" algn="ctr">
              <a:lnSpc>
                <a:spcPct val="100000"/>
              </a:lnSpc>
              <a:spcBef>
                <a:spcPts val="0"/>
              </a:spcBef>
              <a:spcAft>
                <a:spcPts val="0"/>
              </a:spcAft>
              <a:buSzPts val="1700"/>
              <a:buFont typeface="Rubik Light"/>
              <a:buNone/>
              <a:defRPr sz="1700">
                <a:latin typeface="Rubik Light"/>
                <a:ea typeface="Rubik Light"/>
                <a:cs typeface="Rubik Light"/>
                <a:sym typeface="Rubik Light"/>
              </a:defRPr>
            </a:lvl5pPr>
            <a:lvl6pPr lvl="5" algn="ctr">
              <a:lnSpc>
                <a:spcPct val="100000"/>
              </a:lnSpc>
              <a:spcBef>
                <a:spcPts val="0"/>
              </a:spcBef>
              <a:spcAft>
                <a:spcPts val="0"/>
              </a:spcAft>
              <a:buSzPts val="1700"/>
              <a:buFont typeface="Rubik Light"/>
              <a:buNone/>
              <a:defRPr sz="1700">
                <a:latin typeface="Rubik Light"/>
                <a:ea typeface="Rubik Light"/>
                <a:cs typeface="Rubik Light"/>
                <a:sym typeface="Rubik Light"/>
              </a:defRPr>
            </a:lvl6pPr>
            <a:lvl7pPr lvl="6" algn="ctr">
              <a:lnSpc>
                <a:spcPct val="100000"/>
              </a:lnSpc>
              <a:spcBef>
                <a:spcPts val="0"/>
              </a:spcBef>
              <a:spcAft>
                <a:spcPts val="0"/>
              </a:spcAft>
              <a:buSzPts val="1700"/>
              <a:buFont typeface="Rubik Light"/>
              <a:buNone/>
              <a:defRPr sz="1700">
                <a:latin typeface="Rubik Light"/>
                <a:ea typeface="Rubik Light"/>
                <a:cs typeface="Rubik Light"/>
                <a:sym typeface="Rubik Light"/>
              </a:defRPr>
            </a:lvl7pPr>
            <a:lvl8pPr lvl="7" algn="ctr">
              <a:lnSpc>
                <a:spcPct val="100000"/>
              </a:lnSpc>
              <a:spcBef>
                <a:spcPts val="0"/>
              </a:spcBef>
              <a:spcAft>
                <a:spcPts val="0"/>
              </a:spcAft>
              <a:buSzPts val="1700"/>
              <a:buFont typeface="Rubik Light"/>
              <a:buNone/>
              <a:defRPr sz="1700">
                <a:latin typeface="Rubik Light"/>
                <a:ea typeface="Rubik Light"/>
                <a:cs typeface="Rubik Light"/>
                <a:sym typeface="Rubik Light"/>
              </a:defRPr>
            </a:lvl8pPr>
            <a:lvl9pPr lvl="8" algn="ctr">
              <a:lnSpc>
                <a:spcPct val="100000"/>
              </a:lnSpc>
              <a:spcBef>
                <a:spcPts val="0"/>
              </a:spcBef>
              <a:spcAft>
                <a:spcPts val="0"/>
              </a:spcAft>
              <a:buSzPts val="1700"/>
              <a:buFont typeface="Rubik Light"/>
              <a:buNone/>
              <a:defRPr sz="1700">
                <a:latin typeface="Rubik Light"/>
                <a:ea typeface="Rubik Light"/>
                <a:cs typeface="Rubik Light"/>
                <a:sym typeface="Rubik Light"/>
              </a:defRPr>
            </a:lvl9pPr>
          </a:lstStyle>
          <a:p/>
        </p:txBody>
      </p:sp>
      <p:sp>
        <p:nvSpPr>
          <p:cNvPr id="26" name="Google Shape;26;p5"/>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7" name="Google Shape;27;p5"/>
          <p:cNvPicPr preferRelativeResize="0"/>
          <p:nvPr/>
        </p:nvPicPr>
        <p:blipFill rotWithShape="1">
          <a:blip r:embed="rId2">
            <a:alphaModFix/>
          </a:blip>
          <a:srcRect b="28" l="0" r="0" t="29"/>
          <a:stretch/>
        </p:blipFill>
        <p:spPr>
          <a:xfrm>
            <a:off x="3900300" y="5817942"/>
            <a:ext cx="1343402" cy="7817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p:cSld name="Pattern: Green/Lime 2">
    <p:spTree>
      <p:nvGrpSpPr>
        <p:cNvPr id="205" name="Shape 205"/>
        <p:cNvGrpSpPr/>
        <p:nvPr/>
      </p:nvGrpSpPr>
      <p:grpSpPr>
        <a:xfrm>
          <a:off x="0" y="0"/>
          <a:ext cx="0" cy="0"/>
          <a:chOff x="0" y="0"/>
          <a:chExt cx="0" cy="0"/>
        </a:xfrm>
      </p:grpSpPr>
      <p:pic>
        <p:nvPicPr>
          <p:cNvPr id="206" name="Google Shape;206;p41"/>
          <p:cNvPicPr preferRelativeResize="0"/>
          <p:nvPr/>
        </p:nvPicPr>
        <p:blipFill rotWithShape="1">
          <a:blip r:embed="rId2">
            <a:alphaModFix/>
          </a:blip>
          <a:srcRect b="0" l="0" r="0" t="0"/>
          <a:stretch/>
        </p:blipFill>
        <p:spPr>
          <a:xfrm>
            <a:off x="-29375" y="-46566"/>
            <a:ext cx="9206100" cy="6977497"/>
          </a:xfrm>
          <a:prstGeom prst="rect">
            <a:avLst/>
          </a:prstGeom>
          <a:noFill/>
          <a:ln>
            <a:noFill/>
          </a:ln>
        </p:spPr>
      </p:pic>
      <p:sp>
        <p:nvSpPr>
          <p:cNvPr id="207" name="Google Shape;207;p41"/>
          <p:cNvSpPr/>
          <p:nvPr/>
        </p:nvSpPr>
        <p:spPr>
          <a:xfrm>
            <a:off x="583675" y="742933"/>
            <a:ext cx="7980000" cy="5374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08" name="Google Shape;208;p41"/>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9" name="Google Shape;209;p41"/>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1">
  <p:cSld name="Pattern: Green/Lime 2 1">
    <p:spTree>
      <p:nvGrpSpPr>
        <p:cNvPr id="210" name="Shape 210"/>
        <p:cNvGrpSpPr/>
        <p:nvPr/>
      </p:nvGrpSpPr>
      <p:grpSpPr>
        <a:xfrm>
          <a:off x="0" y="0"/>
          <a:ext cx="0" cy="0"/>
          <a:chOff x="0" y="0"/>
          <a:chExt cx="0" cy="0"/>
        </a:xfrm>
      </p:grpSpPr>
      <p:pic>
        <p:nvPicPr>
          <p:cNvPr id="211" name="Google Shape;211;p42"/>
          <p:cNvPicPr preferRelativeResize="0"/>
          <p:nvPr/>
        </p:nvPicPr>
        <p:blipFill rotWithShape="1">
          <a:blip r:embed="rId2">
            <a:alphaModFix/>
          </a:blip>
          <a:srcRect b="0" l="0" r="0" t="0"/>
          <a:stretch/>
        </p:blipFill>
        <p:spPr>
          <a:xfrm>
            <a:off x="-29375" y="-46566"/>
            <a:ext cx="9206100" cy="6977497"/>
          </a:xfrm>
          <a:prstGeom prst="rect">
            <a:avLst/>
          </a:prstGeom>
          <a:noFill/>
          <a:ln>
            <a:noFill/>
          </a:ln>
        </p:spPr>
      </p:pic>
      <p:sp>
        <p:nvSpPr>
          <p:cNvPr id="212" name="Google Shape;212;p42"/>
          <p:cNvSpPr/>
          <p:nvPr/>
        </p:nvSpPr>
        <p:spPr>
          <a:xfrm>
            <a:off x="583675" y="742933"/>
            <a:ext cx="7980000" cy="5374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13" name="Google Shape;213;p42"/>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4" name="Google Shape;214;p42"/>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15" name="Shape 215"/>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1">
  <p:cSld name="TITLE_ONLY_1_1_1_1_1_1">
    <p:spTree>
      <p:nvGrpSpPr>
        <p:cNvPr id="216" name="Shape 216"/>
        <p:cNvGrpSpPr/>
        <p:nvPr/>
      </p:nvGrpSpPr>
      <p:grpSpPr>
        <a:xfrm>
          <a:off x="0" y="0"/>
          <a:ext cx="0" cy="0"/>
          <a:chOff x="0" y="0"/>
          <a:chExt cx="0" cy="0"/>
        </a:xfrm>
      </p:grpSpPr>
      <p:sp>
        <p:nvSpPr>
          <p:cNvPr id="217" name="Google Shape;217;p44"/>
          <p:cNvSpPr/>
          <p:nvPr/>
        </p:nvSpPr>
        <p:spPr>
          <a:xfrm>
            <a:off x="-55425" y="-23433"/>
            <a:ext cx="9253500" cy="1387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4"/>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219" name="Google Shape;219;p4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20" name="Google Shape;220;p44"/>
          <p:cNvSpPr txBox="1"/>
          <p:nvPr>
            <p:ph idx="1" type="body"/>
          </p:nvPr>
        </p:nvSpPr>
        <p:spPr>
          <a:xfrm>
            <a:off x="311700" y="1739833"/>
            <a:ext cx="8520600" cy="4555200"/>
          </a:xfrm>
          <a:prstGeom prst="rect">
            <a:avLst/>
          </a:prstGeom>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
    <p:spTree>
      <p:nvGrpSpPr>
        <p:cNvPr id="221" name="Shape 221"/>
        <p:cNvGrpSpPr/>
        <p:nvPr/>
      </p:nvGrpSpPr>
      <p:grpSpPr>
        <a:xfrm>
          <a:off x="0" y="0"/>
          <a:ext cx="0" cy="0"/>
          <a:chOff x="0" y="0"/>
          <a:chExt cx="0" cy="0"/>
        </a:xfrm>
      </p:grpSpPr>
      <p:sp>
        <p:nvSpPr>
          <p:cNvPr id="222" name="Google Shape;222;p45"/>
          <p:cNvSpPr/>
          <p:nvPr/>
        </p:nvSpPr>
        <p:spPr>
          <a:xfrm>
            <a:off x="4572000" y="-50367"/>
            <a:ext cx="4626000" cy="6958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5"/>
          <p:cNvSpPr txBox="1"/>
          <p:nvPr>
            <p:ph type="title"/>
          </p:nvPr>
        </p:nvSpPr>
        <p:spPr>
          <a:xfrm>
            <a:off x="265500" y="2253833"/>
            <a:ext cx="4045200" cy="1976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24" name="Google Shape;224;p45"/>
          <p:cNvSpPr txBox="1"/>
          <p:nvPr>
            <p:ph idx="1" type="subTitle"/>
          </p:nvPr>
        </p:nvSpPr>
        <p:spPr>
          <a:xfrm>
            <a:off x="265500" y="4347033"/>
            <a:ext cx="4045200" cy="164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1600"/>
              </a:spcBef>
              <a:spcAft>
                <a:spcPts val="0"/>
              </a:spcAft>
              <a:buSzPts val="2100"/>
              <a:buNone/>
              <a:defRPr sz="2100"/>
            </a:lvl2pPr>
            <a:lvl3pPr lvl="2" rtl="0" algn="ctr">
              <a:lnSpc>
                <a:spcPct val="100000"/>
              </a:lnSpc>
              <a:spcBef>
                <a:spcPts val="1600"/>
              </a:spcBef>
              <a:spcAft>
                <a:spcPts val="0"/>
              </a:spcAft>
              <a:buSzPts val="2100"/>
              <a:buNone/>
              <a:defRPr sz="2100"/>
            </a:lvl3pPr>
            <a:lvl4pPr lvl="3" rtl="0" algn="ctr">
              <a:lnSpc>
                <a:spcPct val="100000"/>
              </a:lnSpc>
              <a:spcBef>
                <a:spcPts val="1600"/>
              </a:spcBef>
              <a:spcAft>
                <a:spcPts val="0"/>
              </a:spcAft>
              <a:buSzPts val="2100"/>
              <a:buNone/>
              <a:defRPr sz="2100"/>
            </a:lvl4pPr>
            <a:lvl5pPr lvl="4" rtl="0" algn="ctr">
              <a:lnSpc>
                <a:spcPct val="100000"/>
              </a:lnSpc>
              <a:spcBef>
                <a:spcPts val="1600"/>
              </a:spcBef>
              <a:spcAft>
                <a:spcPts val="0"/>
              </a:spcAft>
              <a:buSzPts val="2100"/>
              <a:buNone/>
              <a:defRPr sz="2100"/>
            </a:lvl5pPr>
            <a:lvl6pPr lvl="5" rtl="0" algn="ctr">
              <a:lnSpc>
                <a:spcPct val="100000"/>
              </a:lnSpc>
              <a:spcBef>
                <a:spcPts val="1600"/>
              </a:spcBef>
              <a:spcAft>
                <a:spcPts val="0"/>
              </a:spcAft>
              <a:buSzPts val="2100"/>
              <a:buNone/>
              <a:defRPr sz="2100"/>
            </a:lvl6pPr>
            <a:lvl7pPr lvl="6" rtl="0" algn="ctr">
              <a:lnSpc>
                <a:spcPct val="100000"/>
              </a:lnSpc>
              <a:spcBef>
                <a:spcPts val="1600"/>
              </a:spcBef>
              <a:spcAft>
                <a:spcPts val="0"/>
              </a:spcAft>
              <a:buSzPts val="2100"/>
              <a:buNone/>
              <a:defRPr sz="2100"/>
            </a:lvl7pPr>
            <a:lvl8pPr lvl="7" rtl="0" algn="ctr">
              <a:lnSpc>
                <a:spcPct val="100000"/>
              </a:lnSpc>
              <a:spcBef>
                <a:spcPts val="1600"/>
              </a:spcBef>
              <a:spcAft>
                <a:spcPts val="0"/>
              </a:spcAft>
              <a:buSzPts val="2100"/>
              <a:buNone/>
              <a:defRPr sz="2100"/>
            </a:lvl8pPr>
            <a:lvl9pPr lvl="8" rtl="0" algn="ctr">
              <a:lnSpc>
                <a:spcPct val="100000"/>
              </a:lnSpc>
              <a:spcBef>
                <a:spcPts val="1600"/>
              </a:spcBef>
              <a:spcAft>
                <a:spcPts val="0"/>
              </a:spcAft>
              <a:buSzPts val="2100"/>
              <a:buNone/>
              <a:defRPr sz="2100"/>
            </a:lvl9pPr>
          </a:lstStyle>
          <a:p/>
        </p:txBody>
      </p:sp>
      <p:sp>
        <p:nvSpPr>
          <p:cNvPr id="225" name="Google Shape;225;p45"/>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226" name="Google Shape;226;p4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1">
  <p:cSld name="BLANK_2">
    <p:bg>
      <p:bgPr>
        <a:solidFill>
          <a:srgbClr val="000000"/>
        </a:solidFill>
      </p:bgPr>
    </p:bg>
    <p:spTree>
      <p:nvGrpSpPr>
        <p:cNvPr id="227" name="Shape 227"/>
        <p:cNvGrpSpPr/>
        <p:nvPr/>
      </p:nvGrpSpPr>
      <p:grpSpPr>
        <a:xfrm>
          <a:off x="0" y="0"/>
          <a:ext cx="0" cy="0"/>
          <a:chOff x="0" y="0"/>
          <a:chExt cx="0" cy="0"/>
        </a:xfrm>
      </p:grpSpPr>
      <p:sp>
        <p:nvSpPr>
          <p:cNvPr id="228" name="Google Shape;228;p4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3">
    <p:spTree>
      <p:nvGrpSpPr>
        <p:cNvPr id="229" name="Shape 229"/>
        <p:cNvGrpSpPr/>
        <p:nvPr/>
      </p:nvGrpSpPr>
      <p:grpSpPr>
        <a:xfrm>
          <a:off x="0" y="0"/>
          <a:ext cx="0" cy="0"/>
          <a:chOff x="0" y="0"/>
          <a:chExt cx="0" cy="0"/>
        </a:xfrm>
      </p:grpSpPr>
      <p:sp>
        <p:nvSpPr>
          <p:cNvPr id="230" name="Google Shape;230;p4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1">
  <p:cSld name="Pattern: Gold/Yellow 1">
    <p:spTree>
      <p:nvGrpSpPr>
        <p:cNvPr id="237" name="Shape 237"/>
        <p:cNvGrpSpPr/>
        <p:nvPr/>
      </p:nvGrpSpPr>
      <p:grpSpPr>
        <a:xfrm>
          <a:off x="0" y="0"/>
          <a:ext cx="0" cy="0"/>
          <a:chOff x="0" y="0"/>
          <a:chExt cx="0" cy="0"/>
        </a:xfrm>
      </p:grpSpPr>
      <p:pic>
        <p:nvPicPr>
          <p:cNvPr id="238" name="Google Shape;238;p49"/>
          <p:cNvPicPr preferRelativeResize="0"/>
          <p:nvPr/>
        </p:nvPicPr>
        <p:blipFill rotWithShape="1">
          <a:blip r:embed="rId2">
            <a:alphaModFix/>
          </a:blip>
          <a:srcRect b="0" l="0" r="0" t="0"/>
          <a:stretch/>
        </p:blipFill>
        <p:spPr>
          <a:xfrm>
            <a:off x="-30163" y="-23813"/>
            <a:ext cx="9207501" cy="6905626"/>
          </a:xfrm>
          <a:prstGeom prst="rect">
            <a:avLst/>
          </a:prstGeom>
          <a:noFill/>
          <a:ln>
            <a:noFill/>
          </a:ln>
        </p:spPr>
      </p:pic>
      <p:sp>
        <p:nvSpPr>
          <p:cNvPr id="239" name="Google Shape;239;p49"/>
          <p:cNvSpPr/>
          <p:nvPr/>
        </p:nvSpPr>
        <p:spPr>
          <a:xfrm>
            <a:off x="584200" y="742950"/>
            <a:ext cx="7978775" cy="537368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40" name="Google Shape;240;p49"/>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1" name="Google Shape;241;p49"/>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1">
  <p:cSld name="Pattern: Green/Lime 1">
    <p:spTree>
      <p:nvGrpSpPr>
        <p:cNvPr id="242" name="Shape 242"/>
        <p:cNvGrpSpPr/>
        <p:nvPr/>
      </p:nvGrpSpPr>
      <p:grpSpPr>
        <a:xfrm>
          <a:off x="0" y="0"/>
          <a:ext cx="0" cy="0"/>
          <a:chOff x="0" y="0"/>
          <a:chExt cx="0" cy="0"/>
        </a:xfrm>
      </p:grpSpPr>
      <p:pic>
        <p:nvPicPr>
          <p:cNvPr id="243" name="Google Shape;243;p50"/>
          <p:cNvPicPr preferRelativeResize="0"/>
          <p:nvPr/>
        </p:nvPicPr>
        <p:blipFill rotWithShape="1">
          <a:blip r:embed="rId2">
            <a:alphaModFix/>
          </a:blip>
          <a:srcRect b="0" l="0" r="0" t="0"/>
          <a:stretch/>
        </p:blipFill>
        <p:spPr>
          <a:xfrm>
            <a:off x="-31750" y="-22225"/>
            <a:ext cx="9207500" cy="6904038"/>
          </a:xfrm>
          <a:prstGeom prst="rect">
            <a:avLst/>
          </a:prstGeom>
          <a:noFill/>
          <a:ln>
            <a:noFill/>
          </a:ln>
        </p:spPr>
      </p:pic>
      <p:sp>
        <p:nvSpPr>
          <p:cNvPr id="244" name="Google Shape;244;p50"/>
          <p:cNvSpPr/>
          <p:nvPr/>
        </p:nvSpPr>
        <p:spPr>
          <a:xfrm>
            <a:off x="584200" y="742950"/>
            <a:ext cx="7978775" cy="537368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45" name="Google Shape;245;p50"/>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6" name="Google Shape;246;p50"/>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p:cSld name="Pattern: Gold/Yellow 2">
    <p:spTree>
      <p:nvGrpSpPr>
        <p:cNvPr id="247" name="Shape 247"/>
        <p:cNvGrpSpPr/>
        <p:nvPr/>
      </p:nvGrpSpPr>
      <p:grpSpPr>
        <a:xfrm>
          <a:off x="0" y="0"/>
          <a:ext cx="0" cy="0"/>
          <a:chOff x="0" y="0"/>
          <a:chExt cx="0" cy="0"/>
        </a:xfrm>
      </p:grpSpPr>
      <p:pic>
        <p:nvPicPr>
          <p:cNvPr id="248" name="Google Shape;248;p51"/>
          <p:cNvPicPr preferRelativeResize="0"/>
          <p:nvPr/>
        </p:nvPicPr>
        <p:blipFill rotWithShape="1">
          <a:blip r:embed="rId2">
            <a:alphaModFix/>
          </a:blip>
          <a:srcRect b="0" l="0" r="0" t="0"/>
          <a:stretch/>
        </p:blipFill>
        <p:spPr>
          <a:xfrm>
            <a:off x="-30163" y="-23813"/>
            <a:ext cx="9207501" cy="6905626"/>
          </a:xfrm>
          <a:prstGeom prst="rect">
            <a:avLst/>
          </a:prstGeom>
          <a:noFill/>
          <a:ln>
            <a:noFill/>
          </a:ln>
        </p:spPr>
      </p:pic>
      <p:sp>
        <p:nvSpPr>
          <p:cNvPr id="249" name="Google Shape;249;p51"/>
          <p:cNvSpPr/>
          <p:nvPr/>
        </p:nvSpPr>
        <p:spPr>
          <a:xfrm>
            <a:off x="584200" y="742950"/>
            <a:ext cx="7978775" cy="537368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50" name="Google Shape;250;p51"/>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1" name="Google Shape;251;p51"/>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hite" type="secHead">
  <p:cSld name="SECTION_HEADER">
    <p:spTree>
      <p:nvGrpSpPr>
        <p:cNvPr id="28" name="Shape 28"/>
        <p:cNvGrpSpPr/>
        <p:nvPr/>
      </p:nvGrpSpPr>
      <p:grpSpPr>
        <a:xfrm>
          <a:off x="0" y="0"/>
          <a:ext cx="0" cy="0"/>
          <a:chOff x="0" y="0"/>
          <a:chExt cx="0" cy="0"/>
        </a:xfrm>
      </p:grpSpPr>
      <p:sp>
        <p:nvSpPr>
          <p:cNvPr id="29" name="Google Shape;29;p6"/>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0" name="Google Shape;30;p6"/>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31" name="Google Shape;31;p6"/>
          <p:cNvPicPr preferRelativeResize="0"/>
          <p:nvPr/>
        </p:nvPicPr>
        <p:blipFill rotWithShape="1">
          <a:blip r:embed="rId2">
            <a:alphaModFix/>
          </a:blip>
          <a:srcRect b="0" l="24591" r="45680" t="21092"/>
          <a:stretch/>
        </p:blipFill>
        <p:spPr>
          <a:xfrm>
            <a:off x="-54750" y="-34400"/>
            <a:ext cx="425850" cy="69268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p:cSld name="Pattern: Green/Lime 2">
    <p:spTree>
      <p:nvGrpSpPr>
        <p:cNvPr id="252" name="Shape 252"/>
        <p:cNvGrpSpPr/>
        <p:nvPr/>
      </p:nvGrpSpPr>
      <p:grpSpPr>
        <a:xfrm>
          <a:off x="0" y="0"/>
          <a:ext cx="0" cy="0"/>
          <a:chOff x="0" y="0"/>
          <a:chExt cx="0" cy="0"/>
        </a:xfrm>
      </p:grpSpPr>
      <p:pic>
        <p:nvPicPr>
          <p:cNvPr id="253" name="Google Shape;253;p52"/>
          <p:cNvPicPr preferRelativeResize="0"/>
          <p:nvPr/>
        </p:nvPicPr>
        <p:blipFill rotWithShape="1">
          <a:blip r:embed="rId2">
            <a:alphaModFix/>
          </a:blip>
          <a:srcRect b="0" l="0" r="0" t="0"/>
          <a:stretch/>
        </p:blipFill>
        <p:spPr>
          <a:xfrm>
            <a:off x="-30163" y="-46038"/>
            <a:ext cx="9207501" cy="6977063"/>
          </a:xfrm>
          <a:prstGeom prst="rect">
            <a:avLst/>
          </a:prstGeom>
          <a:noFill/>
          <a:ln>
            <a:noFill/>
          </a:ln>
        </p:spPr>
      </p:pic>
      <p:sp>
        <p:nvSpPr>
          <p:cNvPr id="254" name="Google Shape;254;p52"/>
          <p:cNvSpPr/>
          <p:nvPr/>
        </p:nvSpPr>
        <p:spPr>
          <a:xfrm>
            <a:off x="584200" y="742950"/>
            <a:ext cx="7978775" cy="537368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55" name="Google Shape;255;p52"/>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6" name="Google Shape;256;p52"/>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Lime">
  <p:cSld name="Section header - Green/Lime">
    <p:spTree>
      <p:nvGrpSpPr>
        <p:cNvPr id="257" name="Shape 257"/>
        <p:cNvGrpSpPr/>
        <p:nvPr/>
      </p:nvGrpSpPr>
      <p:grpSpPr>
        <a:xfrm>
          <a:off x="0" y="0"/>
          <a:ext cx="0" cy="0"/>
          <a:chOff x="0" y="0"/>
          <a:chExt cx="0" cy="0"/>
        </a:xfrm>
      </p:grpSpPr>
      <p:sp>
        <p:nvSpPr>
          <p:cNvPr id="258" name="Google Shape;258;p53"/>
          <p:cNvSpPr/>
          <p:nvPr/>
        </p:nvSpPr>
        <p:spPr>
          <a:xfrm>
            <a:off x="-53975" y="-34925"/>
            <a:ext cx="9251950" cy="6927850"/>
          </a:xfrm>
          <a:prstGeom prst="rect">
            <a:avLst/>
          </a:prstGeom>
          <a:gradFill>
            <a:gsLst>
              <a:gs pos="0">
                <a:srgbClr val="00AD9E"/>
              </a:gs>
              <a:gs pos="100000">
                <a:srgbClr val="B8F200"/>
              </a:gs>
            </a:gsLst>
            <a:lin ang="1890000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259" name="Google Shape;259;p53"/>
          <p:cNvPicPr preferRelativeResize="0"/>
          <p:nvPr/>
        </p:nvPicPr>
        <p:blipFill rotWithShape="1">
          <a:blip r:embed="rId2">
            <a:alphaModFix/>
          </a:blip>
          <a:srcRect b="28" l="0" r="0" t="29"/>
          <a:stretch/>
        </p:blipFill>
        <p:spPr>
          <a:xfrm>
            <a:off x="7769225" y="6110288"/>
            <a:ext cx="901700" cy="525462"/>
          </a:xfrm>
          <a:prstGeom prst="rect">
            <a:avLst/>
          </a:prstGeom>
          <a:noFill/>
          <a:ln>
            <a:noFill/>
          </a:ln>
        </p:spPr>
      </p:pic>
      <p:pic>
        <p:nvPicPr>
          <p:cNvPr id="260" name="Google Shape;260;p53"/>
          <p:cNvPicPr preferRelativeResize="0"/>
          <p:nvPr/>
        </p:nvPicPr>
        <p:blipFill rotWithShape="1">
          <a:blip r:embed="rId3">
            <a:alphaModFix/>
          </a:blip>
          <a:srcRect b="0" l="30903" r="30903" t="0"/>
          <a:stretch/>
        </p:blipFill>
        <p:spPr>
          <a:xfrm>
            <a:off x="-53975" y="-34925"/>
            <a:ext cx="425450" cy="6927850"/>
          </a:xfrm>
          <a:prstGeom prst="rect">
            <a:avLst/>
          </a:prstGeom>
          <a:noFill/>
          <a:ln>
            <a:noFill/>
          </a:ln>
        </p:spPr>
      </p:pic>
      <p:sp>
        <p:nvSpPr>
          <p:cNvPr id="261" name="Google Shape;261;p53"/>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62" name="Google Shape;262;p53"/>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1">
  <p:cSld name="Pattern: Green/Lime 2 1">
    <p:spTree>
      <p:nvGrpSpPr>
        <p:cNvPr id="263" name="Shape 263"/>
        <p:cNvGrpSpPr/>
        <p:nvPr/>
      </p:nvGrpSpPr>
      <p:grpSpPr>
        <a:xfrm>
          <a:off x="0" y="0"/>
          <a:ext cx="0" cy="0"/>
          <a:chOff x="0" y="0"/>
          <a:chExt cx="0" cy="0"/>
        </a:xfrm>
      </p:grpSpPr>
      <p:pic>
        <p:nvPicPr>
          <p:cNvPr id="264" name="Google Shape;264;p54"/>
          <p:cNvPicPr preferRelativeResize="0"/>
          <p:nvPr/>
        </p:nvPicPr>
        <p:blipFill rotWithShape="1">
          <a:blip r:embed="rId2">
            <a:alphaModFix/>
          </a:blip>
          <a:srcRect b="0" l="0" r="0" t="0"/>
          <a:stretch/>
        </p:blipFill>
        <p:spPr>
          <a:xfrm>
            <a:off x="-30163" y="-46038"/>
            <a:ext cx="9207501" cy="6977063"/>
          </a:xfrm>
          <a:prstGeom prst="rect">
            <a:avLst/>
          </a:prstGeom>
          <a:noFill/>
          <a:ln>
            <a:noFill/>
          </a:ln>
        </p:spPr>
      </p:pic>
      <p:sp>
        <p:nvSpPr>
          <p:cNvPr id="265" name="Google Shape;265;p54"/>
          <p:cNvSpPr/>
          <p:nvPr/>
        </p:nvSpPr>
        <p:spPr>
          <a:xfrm>
            <a:off x="584200" y="742950"/>
            <a:ext cx="7978775" cy="537368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66" name="Google Shape;266;p54"/>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7" name="Google Shape;267;p54"/>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old/Yellow">
  <p:cSld name="Section header - Gold/Yellow">
    <p:spTree>
      <p:nvGrpSpPr>
        <p:cNvPr id="268" name="Shape 268"/>
        <p:cNvGrpSpPr/>
        <p:nvPr/>
      </p:nvGrpSpPr>
      <p:grpSpPr>
        <a:xfrm>
          <a:off x="0" y="0"/>
          <a:ext cx="0" cy="0"/>
          <a:chOff x="0" y="0"/>
          <a:chExt cx="0" cy="0"/>
        </a:xfrm>
      </p:grpSpPr>
      <p:sp>
        <p:nvSpPr>
          <p:cNvPr id="269" name="Google Shape;269;p55"/>
          <p:cNvSpPr/>
          <p:nvPr/>
        </p:nvSpPr>
        <p:spPr>
          <a:xfrm>
            <a:off x="-53975" y="-34925"/>
            <a:ext cx="9251950" cy="6927850"/>
          </a:xfrm>
          <a:prstGeom prst="rect">
            <a:avLst/>
          </a:prstGeom>
          <a:gradFill>
            <a:gsLst>
              <a:gs pos="0">
                <a:srgbClr val="FFAD1C"/>
              </a:gs>
              <a:gs pos="100000">
                <a:srgbClr val="FFF200"/>
              </a:gs>
            </a:gsLst>
            <a:lin ang="1890000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270" name="Google Shape;270;p55"/>
          <p:cNvPicPr preferRelativeResize="0"/>
          <p:nvPr/>
        </p:nvPicPr>
        <p:blipFill rotWithShape="1">
          <a:blip r:embed="rId2">
            <a:alphaModFix/>
          </a:blip>
          <a:srcRect b="28" l="0" r="0" t="29"/>
          <a:stretch/>
        </p:blipFill>
        <p:spPr>
          <a:xfrm>
            <a:off x="7769225" y="6110288"/>
            <a:ext cx="901700" cy="525462"/>
          </a:xfrm>
          <a:prstGeom prst="rect">
            <a:avLst/>
          </a:prstGeom>
          <a:noFill/>
          <a:ln>
            <a:noFill/>
          </a:ln>
        </p:spPr>
      </p:pic>
      <p:pic>
        <p:nvPicPr>
          <p:cNvPr id="271" name="Google Shape;271;p55"/>
          <p:cNvPicPr preferRelativeResize="0"/>
          <p:nvPr/>
        </p:nvPicPr>
        <p:blipFill rotWithShape="1">
          <a:blip r:embed="rId3">
            <a:alphaModFix/>
          </a:blip>
          <a:srcRect b="0" l="24593" r="45680" t="21092"/>
          <a:stretch/>
        </p:blipFill>
        <p:spPr>
          <a:xfrm>
            <a:off x="-53975" y="-34925"/>
            <a:ext cx="425450" cy="6927850"/>
          </a:xfrm>
          <a:prstGeom prst="rect">
            <a:avLst/>
          </a:prstGeom>
          <a:noFill/>
          <a:ln>
            <a:noFill/>
          </a:ln>
        </p:spPr>
      </p:pic>
      <p:sp>
        <p:nvSpPr>
          <p:cNvPr id="272" name="Google Shape;272;p55"/>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73" name="Google Shape;273;p55"/>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White" type="title">
  <p:cSld name="TITLE">
    <p:spTree>
      <p:nvGrpSpPr>
        <p:cNvPr id="274" name="Shape 274"/>
        <p:cNvGrpSpPr/>
        <p:nvPr/>
      </p:nvGrpSpPr>
      <p:grpSpPr>
        <a:xfrm>
          <a:off x="0" y="0"/>
          <a:ext cx="0" cy="0"/>
          <a:chOff x="0" y="0"/>
          <a:chExt cx="0" cy="0"/>
        </a:xfrm>
      </p:grpSpPr>
      <p:pic>
        <p:nvPicPr>
          <p:cNvPr id="275" name="Google Shape;275;p56"/>
          <p:cNvPicPr preferRelativeResize="0"/>
          <p:nvPr/>
        </p:nvPicPr>
        <p:blipFill rotWithShape="1">
          <a:blip r:embed="rId2">
            <a:alphaModFix/>
          </a:blip>
          <a:srcRect b="28" l="0" r="0" t="29"/>
          <a:stretch/>
        </p:blipFill>
        <p:spPr>
          <a:xfrm>
            <a:off x="3900488" y="5818188"/>
            <a:ext cx="1343025" cy="781050"/>
          </a:xfrm>
          <a:prstGeom prst="rect">
            <a:avLst/>
          </a:prstGeom>
          <a:noFill/>
          <a:ln>
            <a:noFill/>
          </a:ln>
        </p:spPr>
      </p:pic>
      <p:sp>
        <p:nvSpPr>
          <p:cNvPr id="276" name="Google Shape;276;p56"/>
          <p:cNvSpPr txBox="1"/>
          <p:nvPr>
            <p:ph type="ctrTitle"/>
          </p:nvPr>
        </p:nvSpPr>
        <p:spPr>
          <a:xfrm>
            <a:off x="1106551" y="1195967"/>
            <a:ext cx="7365900" cy="27368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77" name="Google Shape;277;p56"/>
          <p:cNvSpPr txBox="1"/>
          <p:nvPr>
            <p:ph idx="1" type="subTitle"/>
          </p:nvPr>
        </p:nvSpPr>
        <p:spPr>
          <a:xfrm>
            <a:off x="311700" y="3982033"/>
            <a:ext cx="85206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700"/>
              <a:buFont typeface="Rubik Light"/>
              <a:buNone/>
              <a:defRPr sz="1700">
                <a:latin typeface="Rubik Light"/>
                <a:ea typeface="Rubik Light"/>
                <a:cs typeface="Rubik Light"/>
                <a:sym typeface="Rubik Light"/>
              </a:defRPr>
            </a:lvl1pPr>
            <a:lvl2pPr lvl="1" algn="ctr">
              <a:lnSpc>
                <a:spcPct val="100000"/>
              </a:lnSpc>
              <a:spcBef>
                <a:spcPts val="0"/>
              </a:spcBef>
              <a:spcAft>
                <a:spcPts val="0"/>
              </a:spcAft>
              <a:buSzPts val="1700"/>
              <a:buFont typeface="Rubik Light"/>
              <a:buNone/>
              <a:defRPr sz="1700">
                <a:latin typeface="Rubik Light"/>
                <a:ea typeface="Rubik Light"/>
                <a:cs typeface="Rubik Light"/>
                <a:sym typeface="Rubik Light"/>
              </a:defRPr>
            </a:lvl2pPr>
            <a:lvl3pPr lvl="2" algn="ctr">
              <a:lnSpc>
                <a:spcPct val="100000"/>
              </a:lnSpc>
              <a:spcBef>
                <a:spcPts val="0"/>
              </a:spcBef>
              <a:spcAft>
                <a:spcPts val="0"/>
              </a:spcAft>
              <a:buSzPts val="1700"/>
              <a:buFont typeface="Rubik Light"/>
              <a:buNone/>
              <a:defRPr sz="1700">
                <a:latin typeface="Rubik Light"/>
                <a:ea typeface="Rubik Light"/>
                <a:cs typeface="Rubik Light"/>
                <a:sym typeface="Rubik Light"/>
              </a:defRPr>
            </a:lvl3pPr>
            <a:lvl4pPr lvl="3" algn="ctr">
              <a:lnSpc>
                <a:spcPct val="100000"/>
              </a:lnSpc>
              <a:spcBef>
                <a:spcPts val="0"/>
              </a:spcBef>
              <a:spcAft>
                <a:spcPts val="0"/>
              </a:spcAft>
              <a:buSzPts val="1700"/>
              <a:buFont typeface="Rubik Light"/>
              <a:buNone/>
              <a:defRPr sz="1700">
                <a:latin typeface="Rubik Light"/>
                <a:ea typeface="Rubik Light"/>
                <a:cs typeface="Rubik Light"/>
                <a:sym typeface="Rubik Light"/>
              </a:defRPr>
            </a:lvl4pPr>
            <a:lvl5pPr lvl="4" algn="ctr">
              <a:lnSpc>
                <a:spcPct val="100000"/>
              </a:lnSpc>
              <a:spcBef>
                <a:spcPts val="0"/>
              </a:spcBef>
              <a:spcAft>
                <a:spcPts val="0"/>
              </a:spcAft>
              <a:buSzPts val="1700"/>
              <a:buFont typeface="Rubik Light"/>
              <a:buNone/>
              <a:defRPr sz="1700">
                <a:latin typeface="Rubik Light"/>
                <a:ea typeface="Rubik Light"/>
                <a:cs typeface="Rubik Light"/>
                <a:sym typeface="Rubik Light"/>
              </a:defRPr>
            </a:lvl5pPr>
            <a:lvl6pPr lvl="5" algn="ctr">
              <a:lnSpc>
                <a:spcPct val="100000"/>
              </a:lnSpc>
              <a:spcBef>
                <a:spcPts val="0"/>
              </a:spcBef>
              <a:spcAft>
                <a:spcPts val="0"/>
              </a:spcAft>
              <a:buSzPts val="1700"/>
              <a:buFont typeface="Rubik Light"/>
              <a:buNone/>
              <a:defRPr sz="1700">
                <a:latin typeface="Rubik Light"/>
                <a:ea typeface="Rubik Light"/>
                <a:cs typeface="Rubik Light"/>
                <a:sym typeface="Rubik Light"/>
              </a:defRPr>
            </a:lvl6pPr>
            <a:lvl7pPr lvl="6" algn="ctr">
              <a:lnSpc>
                <a:spcPct val="100000"/>
              </a:lnSpc>
              <a:spcBef>
                <a:spcPts val="0"/>
              </a:spcBef>
              <a:spcAft>
                <a:spcPts val="0"/>
              </a:spcAft>
              <a:buSzPts val="1700"/>
              <a:buFont typeface="Rubik Light"/>
              <a:buNone/>
              <a:defRPr sz="1700">
                <a:latin typeface="Rubik Light"/>
                <a:ea typeface="Rubik Light"/>
                <a:cs typeface="Rubik Light"/>
                <a:sym typeface="Rubik Light"/>
              </a:defRPr>
            </a:lvl7pPr>
            <a:lvl8pPr lvl="7" algn="ctr">
              <a:lnSpc>
                <a:spcPct val="100000"/>
              </a:lnSpc>
              <a:spcBef>
                <a:spcPts val="0"/>
              </a:spcBef>
              <a:spcAft>
                <a:spcPts val="0"/>
              </a:spcAft>
              <a:buSzPts val="1700"/>
              <a:buFont typeface="Rubik Light"/>
              <a:buNone/>
              <a:defRPr sz="1700">
                <a:latin typeface="Rubik Light"/>
                <a:ea typeface="Rubik Light"/>
                <a:cs typeface="Rubik Light"/>
                <a:sym typeface="Rubik Light"/>
              </a:defRPr>
            </a:lvl8pPr>
            <a:lvl9pPr lvl="8" algn="ctr">
              <a:lnSpc>
                <a:spcPct val="100000"/>
              </a:lnSpc>
              <a:spcBef>
                <a:spcPts val="0"/>
              </a:spcBef>
              <a:spcAft>
                <a:spcPts val="0"/>
              </a:spcAft>
              <a:buSzPts val="1700"/>
              <a:buFont typeface="Rubik Light"/>
              <a:buNone/>
              <a:defRPr sz="1700">
                <a:latin typeface="Rubik Light"/>
                <a:ea typeface="Rubik Light"/>
                <a:cs typeface="Rubik Light"/>
                <a:sym typeface="Rubik Light"/>
              </a:defRPr>
            </a:lvl9pPr>
          </a:lstStyle>
          <a:p/>
        </p:txBody>
      </p:sp>
      <p:sp>
        <p:nvSpPr>
          <p:cNvPr id="278" name="Google Shape;278;p56"/>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Black">
  <p:cSld name="Title slide 1 - Black">
    <p:bg>
      <p:bgPr>
        <a:solidFill>
          <a:srgbClr val="000000"/>
        </a:solidFill>
      </p:bgPr>
    </p:bg>
    <p:spTree>
      <p:nvGrpSpPr>
        <p:cNvPr id="279" name="Shape 279"/>
        <p:cNvGrpSpPr/>
        <p:nvPr/>
      </p:nvGrpSpPr>
      <p:grpSpPr>
        <a:xfrm>
          <a:off x="0" y="0"/>
          <a:ext cx="0" cy="0"/>
          <a:chOff x="0" y="0"/>
          <a:chExt cx="0" cy="0"/>
        </a:xfrm>
      </p:grpSpPr>
      <p:sp>
        <p:nvSpPr>
          <p:cNvPr id="280" name="Google Shape;280;p57"/>
          <p:cNvSpPr txBox="1"/>
          <p:nvPr>
            <p:ph type="ctrTitle"/>
          </p:nvPr>
        </p:nvSpPr>
        <p:spPr>
          <a:xfrm>
            <a:off x="829651" y="1195967"/>
            <a:ext cx="7484700" cy="27368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lnSpc>
                <a:spcPct val="100000"/>
              </a:lnSpc>
              <a:spcBef>
                <a:spcPts val="0"/>
              </a:spcBef>
              <a:spcAft>
                <a:spcPts val="0"/>
              </a:spcAft>
              <a:buClr>
                <a:srgbClr val="FFFFFF"/>
              </a:buClr>
              <a:buSzPts val="5200"/>
              <a:buNone/>
              <a:defRPr sz="5200">
                <a:solidFill>
                  <a:srgbClr val="FFFFFF"/>
                </a:solidFill>
              </a:defRPr>
            </a:lvl6pPr>
            <a:lvl7pPr lvl="6" algn="ctr">
              <a:lnSpc>
                <a:spcPct val="100000"/>
              </a:lnSpc>
              <a:spcBef>
                <a:spcPts val="0"/>
              </a:spcBef>
              <a:spcAft>
                <a:spcPts val="0"/>
              </a:spcAft>
              <a:buClr>
                <a:srgbClr val="FFFFFF"/>
              </a:buClr>
              <a:buSzPts val="5200"/>
              <a:buNone/>
              <a:defRPr sz="5200">
                <a:solidFill>
                  <a:srgbClr val="FFFFFF"/>
                </a:solidFill>
              </a:defRPr>
            </a:lvl7pPr>
            <a:lvl8pPr lvl="7" algn="ctr">
              <a:lnSpc>
                <a:spcPct val="100000"/>
              </a:lnSpc>
              <a:spcBef>
                <a:spcPts val="0"/>
              </a:spcBef>
              <a:spcAft>
                <a:spcPts val="0"/>
              </a:spcAft>
              <a:buClr>
                <a:srgbClr val="FFFFFF"/>
              </a:buClr>
              <a:buSzPts val="5200"/>
              <a:buNone/>
              <a:defRPr sz="5200">
                <a:solidFill>
                  <a:srgbClr val="FFFFFF"/>
                </a:solidFill>
              </a:defRPr>
            </a:lvl8pPr>
            <a:lvl9pPr lvl="8" algn="ctr">
              <a:lnSpc>
                <a:spcPct val="100000"/>
              </a:lnSpc>
              <a:spcBef>
                <a:spcPts val="0"/>
              </a:spcBef>
              <a:spcAft>
                <a:spcPts val="0"/>
              </a:spcAft>
              <a:buClr>
                <a:srgbClr val="FFFFFF"/>
              </a:buClr>
              <a:buSzPts val="5200"/>
              <a:buNone/>
              <a:defRPr sz="5200">
                <a:solidFill>
                  <a:srgbClr val="FFFFFF"/>
                </a:solidFill>
              </a:defRPr>
            </a:lvl9pPr>
          </a:lstStyle>
          <a:p/>
        </p:txBody>
      </p:sp>
      <p:sp>
        <p:nvSpPr>
          <p:cNvPr id="281" name="Google Shape;281;p57"/>
          <p:cNvSpPr txBox="1"/>
          <p:nvPr>
            <p:ph idx="1" type="subTitle"/>
          </p:nvPr>
        </p:nvSpPr>
        <p:spPr>
          <a:xfrm>
            <a:off x="311700" y="3982033"/>
            <a:ext cx="85206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1pPr>
            <a:lvl2pPr lvl="1"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2pPr>
            <a:lvl3pPr lvl="2"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3pPr>
            <a:lvl4pPr lvl="3"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4pPr>
            <a:lvl5pPr lvl="4"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5pPr>
            <a:lvl6pPr lvl="5"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6pPr>
            <a:lvl7pPr lvl="6"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7pPr>
            <a:lvl8pPr lvl="7"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8pPr>
            <a:lvl9pPr lvl="8" algn="ctr">
              <a:lnSpc>
                <a:spcPct val="100000"/>
              </a:lnSpc>
              <a:spcBef>
                <a:spcPts val="0"/>
              </a:spcBef>
              <a:spcAft>
                <a:spcPts val="0"/>
              </a:spcAft>
              <a:buClr>
                <a:srgbClr val="FFFFFF"/>
              </a:buClr>
              <a:buSzPts val="1700"/>
              <a:buFont typeface="Rubik Light"/>
              <a:buNone/>
              <a:defRPr sz="1700">
                <a:solidFill>
                  <a:srgbClr val="FFFFFF"/>
                </a:solidFill>
                <a:latin typeface="Rubik Light"/>
                <a:ea typeface="Rubik Light"/>
                <a:cs typeface="Rubik Light"/>
                <a:sym typeface="Rubik Light"/>
              </a:defRPr>
            </a:lvl9pPr>
          </a:lstStyle>
          <a:p/>
        </p:txBody>
      </p:sp>
      <p:sp>
        <p:nvSpPr>
          <p:cNvPr id="282" name="Google Shape;282;p57"/>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White" type="secHead">
  <p:cSld name="SECTION_HEADER">
    <p:spTree>
      <p:nvGrpSpPr>
        <p:cNvPr id="283" name="Shape 283"/>
        <p:cNvGrpSpPr/>
        <p:nvPr/>
      </p:nvGrpSpPr>
      <p:grpSpPr>
        <a:xfrm>
          <a:off x="0" y="0"/>
          <a:ext cx="0" cy="0"/>
          <a:chOff x="0" y="0"/>
          <a:chExt cx="0" cy="0"/>
        </a:xfrm>
      </p:grpSpPr>
      <p:pic>
        <p:nvPicPr>
          <p:cNvPr id="284" name="Google Shape;284;p58"/>
          <p:cNvPicPr preferRelativeResize="0"/>
          <p:nvPr/>
        </p:nvPicPr>
        <p:blipFill rotWithShape="1">
          <a:blip r:embed="rId2">
            <a:alphaModFix/>
          </a:blip>
          <a:srcRect b="0" l="24593" r="45680" t="21092"/>
          <a:stretch/>
        </p:blipFill>
        <p:spPr>
          <a:xfrm>
            <a:off x="-53975" y="-34925"/>
            <a:ext cx="425450" cy="6927850"/>
          </a:xfrm>
          <a:prstGeom prst="rect">
            <a:avLst/>
          </a:prstGeom>
          <a:noFill/>
          <a:ln>
            <a:noFill/>
          </a:ln>
        </p:spPr>
      </p:pic>
      <p:sp>
        <p:nvSpPr>
          <p:cNvPr id="285" name="Google Shape;285;p58"/>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6" name="Google Shape;286;p58"/>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p:cSld name="Section header - Black">
    <p:spTree>
      <p:nvGrpSpPr>
        <p:cNvPr id="287" name="Shape 287"/>
        <p:cNvGrpSpPr/>
        <p:nvPr/>
      </p:nvGrpSpPr>
      <p:grpSpPr>
        <a:xfrm>
          <a:off x="0" y="0"/>
          <a:ext cx="0" cy="0"/>
          <a:chOff x="0" y="0"/>
          <a:chExt cx="0" cy="0"/>
        </a:xfrm>
      </p:grpSpPr>
      <p:sp>
        <p:nvSpPr>
          <p:cNvPr id="288" name="Google Shape;288;p59"/>
          <p:cNvSpPr/>
          <p:nvPr/>
        </p:nvSpPr>
        <p:spPr>
          <a:xfrm>
            <a:off x="-19050" y="-42863"/>
            <a:ext cx="9229725" cy="6985001"/>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89" name="Google Shape;289;p59"/>
          <p:cNvPicPr preferRelativeResize="0"/>
          <p:nvPr/>
        </p:nvPicPr>
        <p:blipFill rotWithShape="1">
          <a:blip r:embed="rId2">
            <a:alphaModFix/>
          </a:blip>
          <a:srcRect b="0" l="0" r="0" t="0"/>
          <a:stretch/>
        </p:blipFill>
        <p:spPr>
          <a:xfrm>
            <a:off x="7769225" y="6110288"/>
            <a:ext cx="901700" cy="525462"/>
          </a:xfrm>
          <a:prstGeom prst="rect">
            <a:avLst/>
          </a:prstGeom>
          <a:noFill/>
          <a:ln>
            <a:noFill/>
          </a:ln>
        </p:spPr>
      </p:pic>
      <p:pic>
        <p:nvPicPr>
          <p:cNvPr id="290" name="Google Shape;290;p59"/>
          <p:cNvPicPr preferRelativeResize="0"/>
          <p:nvPr/>
        </p:nvPicPr>
        <p:blipFill rotWithShape="1">
          <a:blip r:embed="rId3">
            <a:alphaModFix/>
          </a:blip>
          <a:srcRect b="0" l="30903" r="30903" t="0"/>
          <a:stretch/>
        </p:blipFill>
        <p:spPr>
          <a:xfrm>
            <a:off x="-53975" y="-34925"/>
            <a:ext cx="425450" cy="6927850"/>
          </a:xfrm>
          <a:prstGeom prst="rect">
            <a:avLst/>
          </a:prstGeom>
          <a:noFill/>
          <a:ln>
            <a:noFill/>
          </a:ln>
        </p:spPr>
      </p:pic>
      <p:sp>
        <p:nvSpPr>
          <p:cNvPr id="291" name="Google Shape;291;p59"/>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rgbClr val="FFFFFF"/>
              </a:buClr>
              <a:buSzPts val="3600"/>
              <a:buNone/>
              <a:defRPr sz="3600">
                <a:solidFill>
                  <a:srgbClr val="FFFFFF"/>
                </a:solidFill>
              </a:defRPr>
            </a:lvl1pPr>
            <a:lvl2pPr lvl="1" algn="ctr">
              <a:spcBef>
                <a:spcPts val="0"/>
              </a:spcBef>
              <a:spcAft>
                <a:spcPts val="0"/>
              </a:spcAft>
              <a:buClr>
                <a:srgbClr val="FFFFFF"/>
              </a:buClr>
              <a:buSzPts val="3600"/>
              <a:buNone/>
              <a:defRPr sz="3600">
                <a:solidFill>
                  <a:srgbClr val="FFFFFF"/>
                </a:solidFill>
              </a:defRPr>
            </a:lvl2pPr>
            <a:lvl3pPr lvl="2" algn="ctr">
              <a:spcBef>
                <a:spcPts val="0"/>
              </a:spcBef>
              <a:spcAft>
                <a:spcPts val="0"/>
              </a:spcAft>
              <a:buClr>
                <a:srgbClr val="FFFFFF"/>
              </a:buClr>
              <a:buSzPts val="3600"/>
              <a:buNone/>
              <a:defRPr sz="3600">
                <a:solidFill>
                  <a:srgbClr val="FFFFFF"/>
                </a:solidFill>
              </a:defRPr>
            </a:lvl3pPr>
            <a:lvl4pPr lvl="3" algn="ctr">
              <a:spcBef>
                <a:spcPts val="0"/>
              </a:spcBef>
              <a:spcAft>
                <a:spcPts val="0"/>
              </a:spcAft>
              <a:buClr>
                <a:srgbClr val="FFFFFF"/>
              </a:buClr>
              <a:buSzPts val="3600"/>
              <a:buNone/>
              <a:defRPr sz="3600">
                <a:solidFill>
                  <a:srgbClr val="FFFFFF"/>
                </a:solidFill>
              </a:defRPr>
            </a:lvl4pPr>
            <a:lvl5pPr lvl="4" algn="ctr">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p:txBody>
      </p:sp>
      <p:sp>
        <p:nvSpPr>
          <p:cNvPr id="292" name="Google Shape;292;p59"/>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range/Pink">
  <p:cSld name="Section header - Orange/Pink">
    <p:spTree>
      <p:nvGrpSpPr>
        <p:cNvPr id="293" name="Shape 293"/>
        <p:cNvGrpSpPr/>
        <p:nvPr/>
      </p:nvGrpSpPr>
      <p:grpSpPr>
        <a:xfrm>
          <a:off x="0" y="0"/>
          <a:ext cx="0" cy="0"/>
          <a:chOff x="0" y="0"/>
          <a:chExt cx="0" cy="0"/>
        </a:xfrm>
      </p:grpSpPr>
      <p:sp>
        <p:nvSpPr>
          <p:cNvPr id="294" name="Google Shape;294;p60"/>
          <p:cNvSpPr/>
          <p:nvPr/>
        </p:nvSpPr>
        <p:spPr>
          <a:xfrm>
            <a:off x="-53975" y="-34925"/>
            <a:ext cx="9251950" cy="6927850"/>
          </a:xfrm>
          <a:prstGeom prst="rect">
            <a:avLst/>
          </a:prstGeom>
          <a:gradFill>
            <a:gsLst>
              <a:gs pos="0">
                <a:srgbClr val="FF7530"/>
              </a:gs>
              <a:gs pos="100000">
                <a:srgbClr val="E81FB8"/>
              </a:gs>
            </a:gsLst>
            <a:lin ang="810000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000000"/>
              </a:buClr>
              <a:buSzPts val="1100"/>
              <a:buFont typeface="Arial"/>
              <a:buNone/>
            </a:pPr>
            <a:r>
              <a:t/>
            </a:r>
            <a:endParaRPr sz="800">
              <a:solidFill>
                <a:srgbClr val="CCCCCC"/>
              </a:solidFill>
              <a:latin typeface="Public Sans Thin"/>
              <a:ea typeface="Public Sans Thin"/>
              <a:cs typeface="Public Sans Thin"/>
              <a:sym typeface="Public Sans Thin"/>
            </a:endParaRPr>
          </a:p>
        </p:txBody>
      </p:sp>
      <p:pic>
        <p:nvPicPr>
          <p:cNvPr id="295" name="Google Shape;295;p60"/>
          <p:cNvPicPr preferRelativeResize="0"/>
          <p:nvPr/>
        </p:nvPicPr>
        <p:blipFill rotWithShape="1">
          <a:blip r:embed="rId2">
            <a:alphaModFix/>
          </a:blip>
          <a:srcRect b="28" l="0" r="0" t="29"/>
          <a:stretch/>
        </p:blipFill>
        <p:spPr>
          <a:xfrm>
            <a:off x="7769225" y="6110288"/>
            <a:ext cx="901700" cy="525462"/>
          </a:xfrm>
          <a:prstGeom prst="rect">
            <a:avLst/>
          </a:prstGeom>
          <a:noFill/>
          <a:ln>
            <a:noFill/>
          </a:ln>
        </p:spPr>
      </p:pic>
      <p:pic>
        <p:nvPicPr>
          <p:cNvPr id="296" name="Google Shape;296;p60"/>
          <p:cNvPicPr preferRelativeResize="0"/>
          <p:nvPr/>
        </p:nvPicPr>
        <p:blipFill rotWithShape="1">
          <a:blip r:embed="rId3">
            <a:alphaModFix/>
          </a:blip>
          <a:srcRect b="0" l="0" r="52783" t="1653"/>
          <a:stretch/>
        </p:blipFill>
        <p:spPr>
          <a:xfrm>
            <a:off x="-53975" y="-34925"/>
            <a:ext cx="425450" cy="6927850"/>
          </a:xfrm>
          <a:prstGeom prst="rect">
            <a:avLst/>
          </a:prstGeom>
          <a:noFill/>
          <a:ln>
            <a:noFill/>
          </a:ln>
        </p:spPr>
      </p:pic>
      <p:sp>
        <p:nvSpPr>
          <p:cNvPr id="297" name="Google Shape;297;p60"/>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98" name="Google Shape;298;p60"/>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Teal">
  <p:cSld name="Section header - Blue/Teal">
    <p:spTree>
      <p:nvGrpSpPr>
        <p:cNvPr id="299" name="Shape 299"/>
        <p:cNvGrpSpPr/>
        <p:nvPr/>
      </p:nvGrpSpPr>
      <p:grpSpPr>
        <a:xfrm>
          <a:off x="0" y="0"/>
          <a:ext cx="0" cy="0"/>
          <a:chOff x="0" y="0"/>
          <a:chExt cx="0" cy="0"/>
        </a:xfrm>
      </p:grpSpPr>
      <p:sp>
        <p:nvSpPr>
          <p:cNvPr id="300" name="Google Shape;300;p61"/>
          <p:cNvSpPr/>
          <p:nvPr/>
        </p:nvSpPr>
        <p:spPr>
          <a:xfrm>
            <a:off x="-53975" y="-34925"/>
            <a:ext cx="9251950" cy="6927850"/>
          </a:xfrm>
          <a:prstGeom prst="rect">
            <a:avLst/>
          </a:prstGeom>
          <a:gradFill>
            <a:gsLst>
              <a:gs pos="0">
                <a:srgbClr val="0085FF"/>
              </a:gs>
              <a:gs pos="100000">
                <a:srgbClr val="00C2AB"/>
              </a:gs>
            </a:gsLst>
            <a:lin ang="1890000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01" name="Google Shape;301;p61"/>
          <p:cNvPicPr preferRelativeResize="0"/>
          <p:nvPr/>
        </p:nvPicPr>
        <p:blipFill rotWithShape="1">
          <a:blip r:embed="rId2">
            <a:alphaModFix/>
          </a:blip>
          <a:srcRect b="28" l="0" r="0" t="29"/>
          <a:stretch/>
        </p:blipFill>
        <p:spPr>
          <a:xfrm>
            <a:off x="7769225" y="6110288"/>
            <a:ext cx="901700" cy="525462"/>
          </a:xfrm>
          <a:prstGeom prst="rect">
            <a:avLst/>
          </a:prstGeom>
          <a:noFill/>
          <a:ln>
            <a:noFill/>
          </a:ln>
        </p:spPr>
      </p:pic>
      <p:pic>
        <p:nvPicPr>
          <p:cNvPr id="302" name="Google Shape;302;p61"/>
          <p:cNvPicPr preferRelativeResize="0"/>
          <p:nvPr/>
        </p:nvPicPr>
        <p:blipFill rotWithShape="1">
          <a:blip r:embed="rId3">
            <a:alphaModFix/>
          </a:blip>
          <a:srcRect b="0" l="32495" r="32494" t="0"/>
          <a:stretch/>
        </p:blipFill>
        <p:spPr>
          <a:xfrm>
            <a:off x="-53975" y="-34925"/>
            <a:ext cx="425450" cy="6927850"/>
          </a:xfrm>
          <a:prstGeom prst="rect">
            <a:avLst/>
          </a:prstGeom>
          <a:noFill/>
          <a:ln>
            <a:noFill/>
          </a:ln>
        </p:spPr>
      </p:pic>
      <p:sp>
        <p:nvSpPr>
          <p:cNvPr id="303" name="Google Shape;303;p61"/>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04" name="Google Shape;304;p61"/>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ack">
  <p:cSld name="Section header - Black">
    <p:spTree>
      <p:nvGrpSpPr>
        <p:cNvPr id="32" name="Shape 32"/>
        <p:cNvGrpSpPr/>
        <p:nvPr/>
      </p:nvGrpSpPr>
      <p:grpSpPr>
        <a:xfrm>
          <a:off x="0" y="0"/>
          <a:ext cx="0" cy="0"/>
          <a:chOff x="0" y="0"/>
          <a:chExt cx="0" cy="0"/>
        </a:xfrm>
      </p:grpSpPr>
      <p:sp>
        <p:nvSpPr>
          <p:cNvPr id="33" name="Google Shape;33;p7"/>
          <p:cNvSpPr/>
          <p:nvPr/>
        </p:nvSpPr>
        <p:spPr>
          <a:xfrm>
            <a:off x="-19800" y="-42233"/>
            <a:ext cx="9229800" cy="69848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4" name="Google Shape;34;p7"/>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3600"/>
              <a:buNone/>
              <a:defRPr sz="3600">
                <a:solidFill>
                  <a:srgbClr val="FFFFFF"/>
                </a:solidFill>
              </a:defRPr>
            </a:lvl1pPr>
            <a:lvl2pPr lvl="1" algn="ctr">
              <a:lnSpc>
                <a:spcPct val="100000"/>
              </a:lnSpc>
              <a:spcBef>
                <a:spcPts val="0"/>
              </a:spcBef>
              <a:spcAft>
                <a:spcPts val="0"/>
              </a:spcAft>
              <a:buClr>
                <a:srgbClr val="FFFFFF"/>
              </a:buClr>
              <a:buSzPts val="3600"/>
              <a:buNone/>
              <a:defRPr sz="3600">
                <a:solidFill>
                  <a:srgbClr val="FFFFFF"/>
                </a:solidFill>
              </a:defRPr>
            </a:lvl2pPr>
            <a:lvl3pPr lvl="2" algn="ctr">
              <a:lnSpc>
                <a:spcPct val="100000"/>
              </a:lnSpc>
              <a:spcBef>
                <a:spcPts val="0"/>
              </a:spcBef>
              <a:spcAft>
                <a:spcPts val="0"/>
              </a:spcAft>
              <a:buClr>
                <a:srgbClr val="FFFFFF"/>
              </a:buClr>
              <a:buSzPts val="3600"/>
              <a:buNone/>
              <a:defRPr sz="3600">
                <a:solidFill>
                  <a:srgbClr val="FFFFFF"/>
                </a:solidFill>
              </a:defRPr>
            </a:lvl3pPr>
            <a:lvl4pPr lvl="3" algn="ctr">
              <a:lnSpc>
                <a:spcPct val="100000"/>
              </a:lnSpc>
              <a:spcBef>
                <a:spcPts val="0"/>
              </a:spcBef>
              <a:spcAft>
                <a:spcPts val="0"/>
              </a:spcAft>
              <a:buClr>
                <a:srgbClr val="FFFFFF"/>
              </a:buClr>
              <a:buSzPts val="3600"/>
              <a:buNone/>
              <a:defRPr sz="3600">
                <a:solidFill>
                  <a:srgbClr val="FFFFFF"/>
                </a:solidFill>
              </a:defRPr>
            </a:lvl4pPr>
            <a:lvl5pPr lvl="4" algn="ctr">
              <a:lnSpc>
                <a:spcPct val="100000"/>
              </a:lnSpc>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p:txBody>
      </p:sp>
      <p:sp>
        <p:nvSpPr>
          <p:cNvPr id="35" name="Google Shape;35;p7"/>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36" name="Google Shape;36;p7"/>
          <p:cNvPicPr preferRelativeResize="0"/>
          <p:nvPr/>
        </p:nvPicPr>
        <p:blipFill rotWithShape="1">
          <a:blip r:embed="rId2">
            <a:alphaModFix/>
          </a:blip>
          <a:srcRect b="0" l="0" r="0" t="0"/>
          <a:stretch/>
        </p:blipFill>
        <p:spPr>
          <a:xfrm>
            <a:off x="7768711" y="6110267"/>
            <a:ext cx="901890" cy="524799"/>
          </a:xfrm>
          <a:prstGeom prst="rect">
            <a:avLst/>
          </a:prstGeom>
          <a:noFill/>
          <a:ln>
            <a:noFill/>
          </a:ln>
        </p:spPr>
      </p:pic>
      <p:pic>
        <p:nvPicPr>
          <p:cNvPr id="37" name="Google Shape;37;p7"/>
          <p:cNvPicPr preferRelativeResize="0"/>
          <p:nvPr/>
        </p:nvPicPr>
        <p:blipFill rotWithShape="1">
          <a:blip r:embed="rId3">
            <a:alphaModFix/>
          </a:blip>
          <a:srcRect b="0" l="30903" r="30903" t="0"/>
          <a:stretch/>
        </p:blipFill>
        <p:spPr>
          <a:xfrm>
            <a:off x="-54750" y="-34400"/>
            <a:ext cx="425850" cy="69268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Pink">
  <p:cSld name="Section header - Purple/Pink">
    <p:spTree>
      <p:nvGrpSpPr>
        <p:cNvPr id="305" name="Shape 305"/>
        <p:cNvGrpSpPr/>
        <p:nvPr/>
      </p:nvGrpSpPr>
      <p:grpSpPr>
        <a:xfrm>
          <a:off x="0" y="0"/>
          <a:ext cx="0" cy="0"/>
          <a:chOff x="0" y="0"/>
          <a:chExt cx="0" cy="0"/>
        </a:xfrm>
      </p:grpSpPr>
      <p:sp>
        <p:nvSpPr>
          <p:cNvPr id="306" name="Google Shape;306;p62"/>
          <p:cNvSpPr/>
          <p:nvPr/>
        </p:nvSpPr>
        <p:spPr>
          <a:xfrm>
            <a:off x="-53975" y="-34925"/>
            <a:ext cx="9251950" cy="6927850"/>
          </a:xfrm>
          <a:prstGeom prst="rect">
            <a:avLst/>
          </a:prstGeom>
          <a:gradFill>
            <a:gsLst>
              <a:gs pos="0">
                <a:srgbClr val="8A54FF"/>
              </a:gs>
              <a:gs pos="100000">
                <a:srgbClr val="FF00B5"/>
              </a:gs>
            </a:gsLst>
            <a:lin ang="1890000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07" name="Google Shape;307;p62"/>
          <p:cNvPicPr preferRelativeResize="0"/>
          <p:nvPr/>
        </p:nvPicPr>
        <p:blipFill rotWithShape="1">
          <a:blip r:embed="rId2">
            <a:alphaModFix/>
          </a:blip>
          <a:srcRect b="28" l="0" r="0" t="29"/>
          <a:stretch/>
        </p:blipFill>
        <p:spPr>
          <a:xfrm>
            <a:off x="7769225" y="6110288"/>
            <a:ext cx="901700" cy="525462"/>
          </a:xfrm>
          <a:prstGeom prst="rect">
            <a:avLst/>
          </a:prstGeom>
          <a:noFill/>
          <a:ln>
            <a:noFill/>
          </a:ln>
        </p:spPr>
      </p:pic>
      <p:pic>
        <p:nvPicPr>
          <p:cNvPr id="308" name="Google Shape;308;p62"/>
          <p:cNvPicPr preferRelativeResize="0"/>
          <p:nvPr/>
        </p:nvPicPr>
        <p:blipFill rotWithShape="1">
          <a:blip r:embed="rId3">
            <a:alphaModFix/>
          </a:blip>
          <a:srcRect b="0" l="31843" r="31841" t="0"/>
          <a:stretch/>
        </p:blipFill>
        <p:spPr>
          <a:xfrm>
            <a:off x="-53975" y="-34925"/>
            <a:ext cx="425450" cy="6927850"/>
          </a:xfrm>
          <a:prstGeom prst="rect">
            <a:avLst/>
          </a:prstGeom>
          <a:noFill/>
          <a:ln>
            <a:noFill/>
          </a:ln>
        </p:spPr>
      </p:pic>
      <p:sp>
        <p:nvSpPr>
          <p:cNvPr id="309" name="Google Shape;309;p62"/>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10" name="Google Shape;310;p62"/>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Rainbow">
  <p:cSld name="Section header - Rainbow">
    <p:spTree>
      <p:nvGrpSpPr>
        <p:cNvPr id="311" name="Shape 311"/>
        <p:cNvGrpSpPr/>
        <p:nvPr/>
      </p:nvGrpSpPr>
      <p:grpSpPr>
        <a:xfrm>
          <a:off x="0" y="0"/>
          <a:ext cx="0" cy="0"/>
          <a:chOff x="0" y="0"/>
          <a:chExt cx="0" cy="0"/>
        </a:xfrm>
      </p:grpSpPr>
      <p:pic>
        <p:nvPicPr>
          <p:cNvPr id="312" name="Google Shape;312;p63"/>
          <p:cNvPicPr preferRelativeResize="0"/>
          <p:nvPr/>
        </p:nvPicPr>
        <p:blipFill rotWithShape="1">
          <a:blip r:embed="rId2">
            <a:alphaModFix/>
          </a:blip>
          <a:srcRect b="0" l="0" r="0" t="0"/>
          <a:stretch/>
        </p:blipFill>
        <p:spPr>
          <a:xfrm>
            <a:off x="-25400" y="-34925"/>
            <a:ext cx="9194800" cy="6927850"/>
          </a:xfrm>
          <a:prstGeom prst="rect">
            <a:avLst/>
          </a:prstGeom>
          <a:noFill/>
          <a:ln>
            <a:noFill/>
          </a:ln>
        </p:spPr>
      </p:pic>
      <p:pic>
        <p:nvPicPr>
          <p:cNvPr id="313" name="Google Shape;313;p63"/>
          <p:cNvPicPr preferRelativeResize="0"/>
          <p:nvPr/>
        </p:nvPicPr>
        <p:blipFill rotWithShape="1">
          <a:blip r:embed="rId3">
            <a:alphaModFix/>
          </a:blip>
          <a:srcRect b="28" l="0" r="0" t="29"/>
          <a:stretch/>
        </p:blipFill>
        <p:spPr>
          <a:xfrm>
            <a:off x="7769225" y="6110288"/>
            <a:ext cx="901700" cy="525462"/>
          </a:xfrm>
          <a:prstGeom prst="rect">
            <a:avLst/>
          </a:prstGeom>
          <a:noFill/>
          <a:ln>
            <a:noFill/>
          </a:ln>
        </p:spPr>
      </p:pic>
      <p:pic>
        <p:nvPicPr>
          <p:cNvPr id="314" name="Google Shape;314;p63"/>
          <p:cNvPicPr preferRelativeResize="0"/>
          <p:nvPr/>
        </p:nvPicPr>
        <p:blipFill rotWithShape="1">
          <a:blip r:embed="rId4">
            <a:alphaModFix/>
          </a:blip>
          <a:srcRect b="0" l="24593" r="45680" t="21092"/>
          <a:stretch/>
        </p:blipFill>
        <p:spPr>
          <a:xfrm>
            <a:off x="-53975" y="-34925"/>
            <a:ext cx="425450" cy="6927850"/>
          </a:xfrm>
          <a:prstGeom prst="rect">
            <a:avLst/>
          </a:prstGeom>
          <a:noFill/>
          <a:ln>
            <a:noFill/>
          </a:ln>
        </p:spPr>
      </p:pic>
      <p:sp>
        <p:nvSpPr>
          <p:cNvPr id="315" name="Google Shape;315;p63"/>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16" name="Google Shape;316;p63"/>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7" name="Shape 317"/>
        <p:cNvGrpSpPr/>
        <p:nvPr/>
      </p:nvGrpSpPr>
      <p:grpSpPr>
        <a:xfrm>
          <a:off x="0" y="0"/>
          <a:ext cx="0" cy="0"/>
          <a:chOff x="0" y="0"/>
          <a:chExt cx="0" cy="0"/>
        </a:xfrm>
      </p:grpSpPr>
      <p:pic>
        <p:nvPicPr>
          <p:cNvPr id="318" name="Google Shape;318;p64"/>
          <p:cNvPicPr preferRelativeResize="0"/>
          <p:nvPr/>
        </p:nvPicPr>
        <p:blipFill rotWithShape="1">
          <a:blip r:embed="rId2">
            <a:alphaModFix/>
          </a:blip>
          <a:srcRect b="28" l="0" r="0" t="29"/>
          <a:stretch/>
        </p:blipFill>
        <p:spPr>
          <a:xfrm>
            <a:off x="7769225" y="6110288"/>
            <a:ext cx="901700" cy="525462"/>
          </a:xfrm>
          <a:prstGeom prst="rect">
            <a:avLst/>
          </a:prstGeom>
          <a:noFill/>
          <a:ln>
            <a:noFill/>
          </a:ln>
        </p:spPr>
      </p:pic>
      <p:sp>
        <p:nvSpPr>
          <p:cNvPr id="319" name="Google Shape;319;p64"/>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0" name="Google Shape;320;p6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321" name="Google Shape;321;p64"/>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2" name="Shape 322"/>
        <p:cNvGrpSpPr/>
        <p:nvPr/>
      </p:nvGrpSpPr>
      <p:grpSpPr>
        <a:xfrm>
          <a:off x="0" y="0"/>
          <a:ext cx="0" cy="0"/>
          <a:chOff x="0" y="0"/>
          <a:chExt cx="0" cy="0"/>
        </a:xfrm>
      </p:grpSpPr>
      <p:pic>
        <p:nvPicPr>
          <p:cNvPr id="323" name="Google Shape;323;p65"/>
          <p:cNvPicPr preferRelativeResize="0"/>
          <p:nvPr/>
        </p:nvPicPr>
        <p:blipFill rotWithShape="1">
          <a:blip r:embed="rId2">
            <a:alphaModFix/>
          </a:blip>
          <a:srcRect b="28" l="0" r="0" t="29"/>
          <a:stretch/>
        </p:blipFill>
        <p:spPr>
          <a:xfrm>
            <a:off x="7769225" y="6110288"/>
            <a:ext cx="901700" cy="525462"/>
          </a:xfrm>
          <a:prstGeom prst="rect">
            <a:avLst/>
          </a:prstGeom>
          <a:noFill/>
          <a:ln>
            <a:noFill/>
          </a:ln>
        </p:spPr>
      </p:pic>
      <p:sp>
        <p:nvSpPr>
          <p:cNvPr id="324" name="Google Shape;324;p65"/>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5" name="Google Shape;325;p65"/>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spcBef>
                <a:spcPts val="0"/>
              </a:spcBef>
              <a:spcAft>
                <a:spcPts val="0"/>
              </a:spcAft>
              <a:buSzPts val="1400"/>
              <a:buChar char="●"/>
              <a:defRPr sz="1400"/>
            </a:lvl1pPr>
            <a:lvl2pPr indent="-304800" lvl="1" marL="914400" algn="l">
              <a:spcBef>
                <a:spcPts val="1600"/>
              </a:spcBef>
              <a:spcAft>
                <a:spcPts val="0"/>
              </a:spcAft>
              <a:buSzPts val="1200"/>
              <a:buChar char="○"/>
              <a:defRPr sz="1200"/>
            </a:lvl2pPr>
            <a:lvl3pPr indent="-304800" lvl="2" marL="1371600" algn="l">
              <a:spcBef>
                <a:spcPts val="1600"/>
              </a:spcBef>
              <a:spcAft>
                <a:spcPts val="0"/>
              </a:spcAft>
              <a:buSzPts val="1200"/>
              <a:buChar char="■"/>
              <a:defRPr sz="1200"/>
            </a:lvl3pPr>
            <a:lvl4pPr indent="-304800" lvl="3" marL="1828800" algn="l">
              <a:spcBef>
                <a:spcPts val="1600"/>
              </a:spcBef>
              <a:spcAft>
                <a:spcPts val="0"/>
              </a:spcAft>
              <a:buSzPts val="1200"/>
              <a:buChar char="●"/>
              <a:defRPr sz="1200"/>
            </a:lvl4pPr>
            <a:lvl5pPr indent="-304800" lvl="4" marL="2286000" algn="l">
              <a:spcBef>
                <a:spcPts val="1600"/>
              </a:spcBef>
              <a:spcAft>
                <a:spcPts val="0"/>
              </a:spcAft>
              <a:buSzPts val="1200"/>
              <a:buChar char="○"/>
              <a:defRPr sz="1200"/>
            </a:lvl5pPr>
            <a:lvl6pPr indent="-304800" lvl="5" marL="2743200" algn="l">
              <a:lnSpc>
                <a:spcPct val="100000"/>
              </a:lnSpc>
              <a:spcBef>
                <a:spcPts val="1600"/>
              </a:spcBef>
              <a:spcAft>
                <a:spcPts val="0"/>
              </a:spcAft>
              <a:buSzPts val="1200"/>
              <a:buChar char="■"/>
              <a:defRPr sz="1200"/>
            </a:lvl6pPr>
            <a:lvl7pPr indent="-304800" lvl="6" marL="3200400" algn="l">
              <a:lnSpc>
                <a:spcPct val="100000"/>
              </a:lnSpc>
              <a:spcBef>
                <a:spcPts val="1600"/>
              </a:spcBef>
              <a:spcAft>
                <a:spcPts val="0"/>
              </a:spcAft>
              <a:buSzPts val="1200"/>
              <a:buChar char="●"/>
              <a:defRPr sz="1200"/>
            </a:lvl7pPr>
            <a:lvl8pPr indent="-304800" lvl="7" marL="3657600" algn="l">
              <a:lnSpc>
                <a:spcPct val="100000"/>
              </a:lnSpc>
              <a:spcBef>
                <a:spcPts val="1600"/>
              </a:spcBef>
              <a:spcAft>
                <a:spcPts val="0"/>
              </a:spcAft>
              <a:buSzPts val="1200"/>
              <a:buChar char="○"/>
              <a:defRPr sz="1200"/>
            </a:lvl8pPr>
            <a:lvl9pPr indent="-304800" lvl="8" marL="4114800" algn="l">
              <a:lnSpc>
                <a:spcPct val="100000"/>
              </a:lnSpc>
              <a:spcBef>
                <a:spcPts val="1600"/>
              </a:spcBef>
              <a:spcAft>
                <a:spcPts val="1600"/>
              </a:spcAft>
              <a:buSzPts val="1200"/>
              <a:buChar char="■"/>
              <a:defRPr sz="1200"/>
            </a:lvl9pPr>
          </a:lstStyle>
          <a:p/>
        </p:txBody>
      </p:sp>
      <p:sp>
        <p:nvSpPr>
          <p:cNvPr id="326" name="Google Shape;326;p65"/>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spcBef>
                <a:spcPts val="0"/>
              </a:spcBef>
              <a:spcAft>
                <a:spcPts val="0"/>
              </a:spcAft>
              <a:buSzPts val="1400"/>
              <a:buChar char="●"/>
              <a:defRPr sz="1400"/>
            </a:lvl1pPr>
            <a:lvl2pPr indent="-304800" lvl="1" marL="914400" algn="l">
              <a:spcBef>
                <a:spcPts val="1600"/>
              </a:spcBef>
              <a:spcAft>
                <a:spcPts val="0"/>
              </a:spcAft>
              <a:buSzPts val="1200"/>
              <a:buChar char="○"/>
              <a:defRPr sz="1200"/>
            </a:lvl2pPr>
            <a:lvl3pPr indent="-304800" lvl="2" marL="1371600" algn="l">
              <a:spcBef>
                <a:spcPts val="1600"/>
              </a:spcBef>
              <a:spcAft>
                <a:spcPts val="0"/>
              </a:spcAft>
              <a:buSzPts val="1200"/>
              <a:buChar char="■"/>
              <a:defRPr sz="1200"/>
            </a:lvl3pPr>
            <a:lvl4pPr indent="-304800" lvl="3" marL="1828800" algn="l">
              <a:spcBef>
                <a:spcPts val="1600"/>
              </a:spcBef>
              <a:spcAft>
                <a:spcPts val="0"/>
              </a:spcAft>
              <a:buSzPts val="1200"/>
              <a:buChar char="●"/>
              <a:defRPr sz="1200"/>
            </a:lvl4pPr>
            <a:lvl5pPr indent="-304800" lvl="4" marL="2286000" algn="l">
              <a:spcBef>
                <a:spcPts val="1600"/>
              </a:spcBef>
              <a:spcAft>
                <a:spcPts val="0"/>
              </a:spcAft>
              <a:buSzPts val="1200"/>
              <a:buChar char="○"/>
              <a:defRPr sz="1200"/>
            </a:lvl5pPr>
            <a:lvl6pPr indent="-304800" lvl="5" marL="2743200" algn="l">
              <a:lnSpc>
                <a:spcPct val="100000"/>
              </a:lnSpc>
              <a:spcBef>
                <a:spcPts val="1600"/>
              </a:spcBef>
              <a:spcAft>
                <a:spcPts val="0"/>
              </a:spcAft>
              <a:buSzPts val="1200"/>
              <a:buChar char="■"/>
              <a:defRPr sz="1200"/>
            </a:lvl6pPr>
            <a:lvl7pPr indent="-304800" lvl="6" marL="3200400" algn="l">
              <a:lnSpc>
                <a:spcPct val="100000"/>
              </a:lnSpc>
              <a:spcBef>
                <a:spcPts val="1600"/>
              </a:spcBef>
              <a:spcAft>
                <a:spcPts val="0"/>
              </a:spcAft>
              <a:buSzPts val="1200"/>
              <a:buChar char="●"/>
              <a:defRPr sz="1200"/>
            </a:lvl7pPr>
            <a:lvl8pPr indent="-304800" lvl="7" marL="3657600" algn="l">
              <a:lnSpc>
                <a:spcPct val="100000"/>
              </a:lnSpc>
              <a:spcBef>
                <a:spcPts val="1600"/>
              </a:spcBef>
              <a:spcAft>
                <a:spcPts val="0"/>
              </a:spcAft>
              <a:buSzPts val="1200"/>
              <a:buChar char="○"/>
              <a:defRPr sz="1200"/>
            </a:lvl8pPr>
            <a:lvl9pPr indent="-304800" lvl="8" marL="4114800" algn="l">
              <a:lnSpc>
                <a:spcPct val="100000"/>
              </a:lnSpc>
              <a:spcBef>
                <a:spcPts val="1600"/>
              </a:spcBef>
              <a:spcAft>
                <a:spcPts val="1600"/>
              </a:spcAft>
              <a:buSzPts val="1200"/>
              <a:buChar char="■"/>
              <a:defRPr sz="1200"/>
            </a:lvl9pPr>
          </a:lstStyle>
          <a:p/>
        </p:txBody>
      </p:sp>
      <p:sp>
        <p:nvSpPr>
          <p:cNvPr id="327" name="Google Shape;327;p65"/>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Orange/Pink">
  <p:cSld name="Header Gradient: Orange/Pink">
    <p:spTree>
      <p:nvGrpSpPr>
        <p:cNvPr id="328" name="Shape 328"/>
        <p:cNvGrpSpPr/>
        <p:nvPr/>
      </p:nvGrpSpPr>
      <p:grpSpPr>
        <a:xfrm>
          <a:off x="0" y="0"/>
          <a:ext cx="0" cy="0"/>
          <a:chOff x="0" y="0"/>
          <a:chExt cx="0" cy="0"/>
        </a:xfrm>
      </p:grpSpPr>
      <p:sp>
        <p:nvSpPr>
          <p:cNvPr id="329" name="Google Shape;329;p66"/>
          <p:cNvSpPr/>
          <p:nvPr/>
        </p:nvSpPr>
        <p:spPr>
          <a:xfrm>
            <a:off x="-55563" y="-23813"/>
            <a:ext cx="9253538" cy="1387476"/>
          </a:xfrm>
          <a:prstGeom prst="rect">
            <a:avLst/>
          </a:prstGeom>
          <a:gradFill>
            <a:gsLst>
              <a:gs pos="0">
                <a:srgbClr val="FF7530"/>
              </a:gs>
              <a:gs pos="100000">
                <a:srgbClr val="E81FB8"/>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30" name="Google Shape;330;p66"/>
          <p:cNvPicPr preferRelativeResize="0"/>
          <p:nvPr/>
        </p:nvPicPr>
        <p:blipFill rotWithShape="1">
          <a:blip r:embed="rId2">
            <a:alphaModFix/>
          </a:blip>
          <a:srcRect b="28" l="0" r="0" t="29"/>
          <a:stretch/>
        </p:blipFill>
        <p:spPr>
          <a:xfrm>
            <a:off x="7769225" y="6110288"/>
            <a:ext cx="901700" cy="525462"/>
          </a:xfrm>
          <a:prstGeom prst="rect">
            <a:avLst/>
          </a:prstGeom>
          <a:noFill/>
          <a:ln>
            <a:noFill/>
          </a:ln>
        </p:spPr>
      </p:pic>
      <p:sp>
        <p:nvSpPr>
          <p:cNvPr id="331" name="Google Shape;331;p66"/>
          <p:cNvSpPr txBox="1"/>
          <p:nvPr>
            <p:ph type="title"/>
          </p:nvPr>
        </p:nvSpPr>
        <p:spPr>
          <a:xfrm>
            <a:off x="311700" y="2885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Clr>
                <a:srgbClr val="000000"/>
              </a:buClr>
              <a:buSzPts val="2800"/>
              <a:buNone/>
              <a:defRPr>
                <a:solidFill>
                  <a:srgbClr val="000000"/>
                </a:solidFill>
              </a:defRPr>
            </a:lvl1pPr>
            <a:lvl2pPr lvl="1" algn="l">
              <a:spcBef>
                <a:spcPts val="0"/>
              </a:spcBef>
              <a:spcAft>
                <a:spcPts val="0"/>
              </a:spcAft>
              <a:buClr>
                <a:srgbClr val="FFFFFF"/>
              </a:buClr>
              <a:buSzPts val="2800"/>
              <a:buNone/>
              <a:defRPr>
                <a:solidFill>
                  <a:srgbClr val="FFFFFF"/>
                </a:solidFill>
              </a:defRPr>
            </a:lvl2pPr>
            <a:lvl3pPr lvl="2" algn="l">
              <a:spcBef>
                <a:spcPts val="0"/>
              </a:spcBef>
              <a:spcAft>
                <a:spcPts val="0"/>
              </a:spcAft>
              <a:buClr>
                <a:srgbClr val="FFFFFF"/>
              </a:buClr>
              <a:buSzPts val="2800"/>
              <a:buNone/>
              <a:defRPr>
                <a:solidFill>
                  <a:srgbClr val="FFFFFF"/>
                </a:solidFill>
              </a:defRPr>
            </a:lvl3pPr>
            <a:lvl4pPr lvl="3" algn="l">
              <a:spcBef>
                <a:spcPts val="0"/>
              </a:spcBef>
              <a:spcAft>
                <a:spcPts val="0"/>
              </a:spcAft>
              <a:buClr>
                <a:srgbClr val="FFFFFF"/>
              </a:buClr>
              <a:buSzPts val="2800"/>
              <a:buNone/>
              <a:defRPr>
                <a:solidFill>
                  <a:srgbClr val="FFFFFF"/>
                </a:solidFill>
              </a:defRPr>
            </a:lvl4pPr>
            <a:lvl5pPr lvl="4" algn="l">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332" name="Google Shape;332;p66"/>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sp>
        <p:nvSpPr>
          <p:cNvPr id="333" name="Google Shape;333;p66"/>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Blue/Teal">
  <p:cSld name="Header Gradient: Blue/Teal">
    <p:spTree>
      <p:nvGrpSpPr>
        <p:cNvPr id="334" name="Shape 334"/>
        <p:cNvGrpSpPr/>
        <p:nvPr/>
      </p:nvGrpSpPr>
      <p:grpSpPr>
        <a:xfrm>
          <a:off x="0" y="0"/>
          <a:ext cx="0" cy="0"/>
          <a:chOff x="0" y="0"/>
          <a:chExt cx="0" cy="0"/>
        </a:xfrm>
      </p:grpSpPr>
      <p:sp>
        <p:nvSpPr>
          <p:cNvPr id="335" name="Google Shape;335;p67"/>
          <p:cNvSpPr/>
          <p:nvPr/>
        </p:nvSpPr>
        <p:spPr>
          <a:xfrm>
            <a:off x="-55563" y="-23813"/>
            <a:ext cx="9253538" cy="1387476"/>
          </a:xfrm>
          <a:prstGeom prst="rect">
            <a:avLst/>
          </a:prstGeom>
          <a:gradFill>
            <a:gsLst>
              <a:gs pos="0">
                <a:srgbClr val="0085FF"/>
              </a:gs>
              <a:gs pos="100000">
                <a:srgbClr val="00C2AB"/>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36" name="Google Shape;336;p67"/>
          <p:cNvPicPr preferRelativeResize="0"/>
          <p:nvPr/>
        </p:nvPicPr>
        <p:blipFill rotWithShape="1">
          <a:blip r:embed="rId2">
            <a:alphaModFix/>
          </a:blip>
          <a:srcRect b="28" l="0" r="0" t="29"/>
          <a:stretch/>
        </p:blipFill>
        <p:spPr>
          <a:xfrm>
            <a:off x="7769225" y="6110288"/>
            <a:ext cx="901700" cy="525462"/>
          </a:xfrm>
          <a:prstGeom prst="rect">
            <a:avLst/>
          </a:prstGeom>
          <a:noFill/>
          <a:ln>
            <a:noFill/>
          </a:ln>
        </p:spPr>
      </p:pic>
      <p:sp>
        <p:nvSpPr>
          <p:cNvPr id="337" name="Google Shape;337;p67"/>
          <p:cNvSpPr txBox="1"/>
          <p:nvPr>
            <p:ph type="title"/>
          </p:nvPr>
        </p:nvSpPr>
        <p:spPr>
          <a:xfrm>
            <a:off x="311700" y="2885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Clr>
                <a:srgbClr val="000000"/>
              </a:buClr>
              <a:buSzPts val="2800"/>
              <a:buNone/>
              <a:defRPr>
                <a:solidFill>
                  <a:srgbClr val="000000"/>
                </a:solidFill>
              </a:defRPr>
            </a:lvl1pPr>
            <a:lvl2pPr lvl="1" algn="l">
              <a:spcBef>
                <a:spcPts val="0"/>
              </a:spcBef>
              <a:spcAft>
                <a:spcPts val="0"/>
              </a:spcAft>
              <a:buClr>
                <a:srgbClr val="FFFFFF"/>
              </a:buClr>
              <a:buSzPts val="2800"/>
              <a:buNone/>
              <a:defRPr>
                <a:solidFill>
                  <a:srgbClr val="FFFFFF"/>
                </a:solidFill>
              </a:defRPr>
            </a:lvl2pPr>
            <a:lvl3pPr lvl="2" algn="l">
              <a:spcBef>
                <a:spcPts val="0"/>
              </a:spcBef>
              <a:spcAft>
                <a:spcPts val="0"/>
              </a:spcAft>
              <a:buClr>
                <a:srgbClr val="FFFFFF"/>
              </a:buClr>
              <a:buSzPts val="2800"/>
              <a:buNone/>
              <a:defRPr>
                <a:solidFill>
                  <a:srgbClr val="FFFFFF"/>
                </a:solidFill>
              </a:defRPr>
            </a:lvl3pPr>
            <a:lvl4pPr lvl="3" algn="l">
              <a:spcBef>
                <a:spcPts val="0"/>
              </a:spcBef>
              <a:spcAft>
                <a:spcPts val="0"/>
              </a:spcAft>
              <a:buClr>
                <a:srgbClr val="FFFFFF"/>
              </a:buClr>
              <a:buSzPts val="2800"/>
              <a:buNone/>
              <a:defRPr>
                <a:solidFill>
                  <a:srgbClr val="FFFFFF"/>
                </a:solidFill>
              </a:defRPr>
            </a:lvl4pPr>
            <a:lvl5pPr lvl="4" algn="l">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338" name="Google Shape;338;p67"/>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sp>
        <p:nvSpPr>
          <p:cNvPr id="339" name="Google Shape;339;p67"/>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reen/Lime">
  <p:cSld name="Header Gradient: Green/Lime">
    <p:spTree>
      <p:nvGrpSpPr>
        <p:cNvPr id="340" name="Shape 340"/>
        <p:cNvGrpSpPr/>
        <p:nvPr/>
      </p:nvGrpSpPr>
      <p:grpSpPr>
        <a:xfrm>
          <a:off x="0" y="0"/>
          <a:ext cx="0" cy="0"/>
          <a:chOff x="0" y="0"/>
          <a:chExt cx="0" cy="0"/>
        </a:xfrm>
      </p:grpSpPr>
      <p:sp>
        <p:nvSpPr>
          <p:cNvPr id="341" name="Google Shape;341;p68"/>
          <p:cNvSpPr/>
          <p:nvPr/>
        </p:nvSpPr>
        <p:spPr>
          <a:xfrm>
            <a:off x="-55563" y="-23813"/>
            <a:ext cx="9253538" cy="1387476"/>
          </a:xfrm>
          <a:prstGeom prst="rect">
            <a:avLst/>
          </a:prstGeom>
          <a:gradFill>
            <a:gsLst>
              <a:gs pos="0">
                <a:srgbClr val="00AD9E"/>
              </a:gs>
              <a:gs pos="100000">
                <a:srgbClr val="B8F200"/>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42" name="Google Shape;342;p68"/>
          <p:cNvPicPr preferRelativeResize="0"/>
          <p:nvPr/>
        </p:nvPicPr>
        <p:blipFill rotWithShape="1">
          <a:blip r:embed="rId2">
            <a:alphaModFix/>
          </a:blip>
          <a:srcRect b="28" l="0" r="0" t="29"/>
          <a:stretch/>
        </p:blipFill>
        <p:spPr>
          <a:xfrm>
            <a:off x="7769225" y="6110288"/>
            <a:ext cx="901700" cy="525462"/>
          </a:xfrm>
          <a:prstGeom prst="rect">
            <a:avLst/>
          </a:prstGeom>
          <a:noFill/>
          <a:ln>
            <a:noFill/>
          </a:ln>
        </p:spPr>
      </p:pic>
      <p:sp>
        <p:nvSpPr>
          <p:cNvPr id="343" name="Google Shape;343;p68"/>
          <p:cNvSpPr txBox="1"/>
          <p:nvPr>
            <p:ph type="title"/>
          </p:nvPr>
        </p:nvSpPr>
        <p:spPr>
          <a:xfrm>
            <a:off x="311700" y="2885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Clr>
                <a:srgbClr val="000000"/>
              </a:buClr>
              <a:buSzPts val="2800"/>
              <a:buNone/>
              <a:defRPr>
                <a:solidFill>
                  <a:srgbClr val="000000"/>
                </a:solidFill>
              </a:defRPr>
            </a:lvl1pPr>
            <a:lvl2pPr lvl="1" algn="l">
              <a:spcBef>
                <a:spcPts val="0"/>
              </a:spcBef>
              <a:spcAft>
                <a:spcPts val="0"/>
              </a:spcAft>
              <a:buClr>
                <a:srgbClr val="FFFFFF"/>
              </a:buClr>
              <a:buSzPts val="2800"/>
              <a:buNone/>
              <a:defRPr>
                <a:solidFill>
                  <a:srgbClr val="FFFFFF"/>
                </a:solidFill>
              </a:defRPr>
            </a:lvl2pPr>
            <a:lvl3pPr lvl="2" algn="l">
              <a:spcBef>
                <a:spcPts val="0"/>
              </a:spcBef>
              <a:spcAft>
                <a:spcPts val="0"/>
              </a:spcAft>
              <a:buClr>
                <a:srgbClr val="FFFFFF"/>
              </a:buClr>
              <a:buSzPts val="2800"/>
              <a:buNone/>
              <a:defRPr>
                <a:solidFill>
                  <a:srgbClr val="FFFFFF"/>
                </a:solidFill>
              </a:defRPr>
            </a:lvl3pPr>
            <a:lvl4pPr lvl="3" algn="l">
              <a:spcBef>
                <a:spcPts val="0"/>
              </a:spcBef>
              <a:spcAft>
                <a:spcPts val="0"/>
              </a:spcAft>
              <a:buClr>
                <a:srgbClr val="FFFFFF"/>
              </a:buClr>
              <a:buSzPts val="2800"/>
              <a:buNone/>
              <a:defRPr>
                <a:solidFill>
                  <a:srgbClr val="FFFFFF"/>
                </a:solidFill>
              </a:defRPr>
            </a:lvl4pPr>
            <a:lvl5pPr lvl="4" algn="l">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344" name="Google Shape;344;p68"/>
          <p:cNvSpPr txBox="1"/>
          <p:nvPr>
            <p:ph idx="1" type="body"/>
          </p:nvPr>
        </p:nvSpPr>
        <p:spPr>
          <a:xfrm>
            <a:off x="311700" y="1739833"/>
            <a:ext cx="8520600" cy="6261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sp>
        <p:nvSpPr>
          <p:cNvPr id="345" name="Google Shape;345;p68"/>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Purple/Pink">
  <p:cSld name="Header Gradient: Purple/Pink">
    <p:spTree>
      <p:nvGrpSpPr>
        <p:cNvPr id="346" name="Shape 346"/>
        <p:cNvGrpSpPr/>
        <p:nvPr/>
      </p:nvGrpSpPr>
      <p:grpSpPr>
        <a:xfrm>
          <a:off x="0" y="0"/>
          <a:ext cx="0" cy="0"/>
          <a:chOff x="0" y="0"/>
          <a:chExt cx="0" cy="0"/>
        </a:xfrm>
      </p:grpSpPr>
      <p:sp>
        <p:nvSpPr>
          <p:cNvPr id="347" name="Google Shape;347;p69"/>
          <p:cNvSpPr/>
          <p:nvPr/>
        </p:nvSpPr>
        <p:spPr>
          <a:xfrm>
            <a:off x="-55563" y="-23813"/>
            <a:ext cx="9253538" cy="1387476"/>
          </a:xfrm>
          <a:prstGeom prst="rect">
            <a:avLst/>
          </a:prstGeom>
          <a:gradFill>
            <a:gsLst>
              <a:gs pos="0">
                <a:srgbClr val="8A54FF"/>
              </a:gs>
              <a:gs pos="100000">
                <a:srgbClr val="FF00B5"/>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48" name="Google Shape;348;p69"/>
          <p:cNvPicPr preferRelativeResize="0"/>
          <p:nvPr/>
        </p:nvPicPr>
        <p:blipFill rotWithShape="1">
          <a:blip r:embed="rId2">
            <a:alphaModFix/>
          </a:blip>
          <a:srcRect b="28" l="0" r="0" t="29"/>
          <a:stretch/>
        </p:blipFill>
        <p:spPr>
          <a:xfrm>
            <a:off x="7769225" y="6110288"/>
            <a:ext cx="901700" cy="525462"/>
          </a:xfrm>
          <a:prstGeom prst="rect">
            <a:avLst/>
          </a:prstGeom>
          <a:noFill/>
          <a:ln>
            <a:noFill/>
          </a:ln>
        </p:spPr>
      </p:pic>
      <p:sp>
        <p:nvSpPr>
          <p:cNvPr id="349" name="Google Shape;349;p69"/>
          <p:cNvSpPr txBox="1"/>
          <p:nvPr>
            <p:ph type="title"/>
          </p:nvPr>
        </p:nvSpPr>
        <p:spPr>
          <a:xfrm>
            <a:off x="311700" y="2885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Clr>
                <a:srgbClr val="000000"/>
              </a:buClr>
              <a:buSzPts val="2800"/>
              <a:buNone/>
              <a:defRPr>
                <a:solidFill>
                  <a:srgbClr val="000000"/>
                </a:solidFill>
              </a:defRPr>
            </a:lvl1pPr>
            <a:lvl2pPr lvl="1" algn="l">
              <a:spcBef>
                <a:spcPts val="0"/>
              </a:spcBef>
              <a:spcAft>
                <a:spcPts val="0"/>
              </a:spcAft>
              <a:buClr>
                <a:srgbClr val="FFFFFF"/>
              </a:buClr>
              <a:buSzPts val="2800"/>
              <a:buNone/>
              <a:defRPr>
                <a:solidFill>
                  <a:srgbClr val="FFFFFF"/>
                </a:solidFill>
              </a:defRPr>
            </a:lvl2pPr>
            <a:lvl3pPr lvl="2" algn="l">
              <a:spcBef>
                <a:spcPts val="0"/>
              </a:spcBef>
              <a:spcAft>
                <a:spcPts val="0"/>
              </a:spcAft>
              <a:buClr>
                <a:srgbClr val="FFFFFF"/>
              </a:buClr>
              <a:buSzPts val="2800"/>
              <a:buNone/>
              <a:defRPr>
                <a:solidFill>
                  <a:srgbClr val="FFFFFF"/>
                </a:solidFill>
              </a:defRPr>
            </a:lvl3pPr>
            <a:lvl4pPr lvl="3" algn="l">
              <a:spcBef>
                <a:spcPts val="0"/>
              </a:spcBef>
              <a:spcAft>
                <a:spcPts val="0"/>
              </a:spcAft>
              <a:buClr>
                <a:srgbClr val="FFFFFF"/>
              </a:buClr>
              <a:buSzPts val="2800"/>
              <a:buNone/>
              <a:defRPr>
                <a:solidFill>
                  <a:srgbClr val="FFFFFF"/>
                </a:solidFill>
              </a:defRPr>
            </a:lvl4pPr>
            <a:lvl5pPr lvl="4" algn="l">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350" name="Google Shape;350;p69"/>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sp>
        <p:nvSpPr>
          <p:cNvPr id="351" name="Google Shape;351;p69"/>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old/Yellow">
  <p:cSld name="Header Gradient: Gold/Yellow">
    <p:spTree>
      <p:nvGrpSpPr>
        <p:cNvPr id="352" name="Shape 352"/>
        <p:cNvGrpSpPr/>
        <p:nvPr/>
      </p:nvGrpSpPr>
      <p:grpSpPr>
        <a:xfrm>
          <a:off x="0" y="0"/>
          <a:ext cx="0" cy="0"/>
          <a:chOff x="0" y="0"/>
          <a:chExt cx="0" cy="0"/>
        </a:xfrm>
      </p:grpSpPr>
      <p:sp>
        <p:nvSpPr>
          <p:cNvPr id="353" name="Google Shape;353;p70"/>
          <p:cNvSpPr/>
          <p:nvPr/>
        </p:nvSpPr>
        <p:spPr>
          <a:xfrm>
            <a:off x="-55563" y="-23813"/>
            <a:ext cx="9253538" cy="1387476"/>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54" name="Google Shape;354;p70"/>
          <p:cNvPicPr preferRelativeResize="0"/>
          <p:nvPr/>
        </p:nvPicPr>
        <p:blipFill rotWithShape="1">
          <a:blip r:embed="rId2">
            <a:alphaModFix/>
          </a:blip>
          <a:srcRect b="28" l="0" r="0" t="29"/>
          <a:stretch/>
        </p:blipFill>
        <p:spPr>
          <a:xfrm>
            <a:off x="7769225" y="6110288"/>
            <a:ext cx="901700" cy="525462"/>
          </a:xfrm>
          <a:prstGeom prst="rect">
            <a:avLst/>
          </a:prstGeom>
          <a:noFill/>
          <a:ln>
            <a:noFill/>
          </a:ln>
        </p:spPr>
      </p:pic>
      <p:sp>
        <p:nvSpPr>
          <p:cNvPr id="355" name="Google Shape;355;p70"/>
          <p:cNvSpPr txBox="1"/>
          <p:nvPr>
            <p:ph type="title"/>
          </p:nvPr>
        </p:nvSpPr>
        <p:spPr>
          <a:xfrm>
            <a:off x="311700" y="2885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Clr>
                <a:srgbClr val="000000"/>
              </a:buClr>
              <a:buSzPts val="2800"/>
              <a:buNone/>
              <a:defRPr>
                <a:solidFill>
                  <a:srgbClr val="000000"/>
                </a:solidFill>
              </a:defRPr>
            </a:lvl1pPr>
            <a:lvl2pPr lvl="1" algn="l">
              <a:spcBef>
                <a:spcPts val="0"/>
              </a:spcBef>
              <a:spcAft>
                <a:spcPts val="0"/>
              </a:spcAft>
              <a:buClr>
                <a:srgbClr val="FFFFFF"/>
              </a:buClr>
              <a:buSzPts val="2800"/>
              <a:buNone/>
              <a:defRPr>
                <a:solidFill>
                  <a:srgbClr val="FFFFFF"/>
                </a:solidFill>
              </a:defRPr>
            </a:lvl2pPr>
            <a:lvl3pPr lvl="2" algn="l">
              <a:spcBef>
                <a:spcPts val="0"/>
              </a:spcBef>
              <a:spcAft>
                <a:spcPts val="0"/>
              </a:spcAft>
              <a:buClr>
                <a:srgbClr val="FFFFFF"/>
              </a:buClr>
              <a:buSzPts val="2800"/>
              <a:buNone/>
              <a:defRPr>
                <a:solidFill>
                  <a:srgbClr val="FFFFFF"/>
                </a:solidFill>
              </a:defRPr>
            </a:lvl3pPr>
            <a:lvl4pPr lvl="3" algn="l">
              <a:spcBef>
                <a:spcPts val="0"/>
              </a:spcBef>
              <a:spcAft>
                <a:spcPts val="0"/>
              </a:spcAft>
              <a:buClr>
                <a:srgbClr val="FFFFFF"/>
              </a:buClr>
              <a:buSzPts val="2800"/>
              <a:buNone/>
              <a:defRPr>
                <a:solidFill>
                  <a:srgbClr val="FFFFFF"/>
                </a:solidFill>
              </a:defRPr>
            </a:lvl4pPr>
            <a:lvl5pPr lvl="4" algn="l">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356" name="Google Shape;356;p70"/>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sp>
        <p:nvSpPr>
          <p:cNvPr id="357" name="Google Shape;357;p70"/>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p:cSld name="Header: Black">
    <p:spTree>
      <p:nvGrpSpPr>
        <p:cNvPr id="358" name="Shape 358"/>
        <p:cNvGrpSpPr/>
        <p:nvPr/>
      </p:nvGrpSpPr>
      <p:grpSpPr>
        <a:xfrm>
          <a:off x="0" y="0"/>
          <a:ext cx="0" cy="0"/>
          <a:chOff x="0" y="0"/>
          <a:chExt cx="0" cy="0"/>
        </a:xfrm>
      </p:grpSpPr>
      <p:sp>
        <p:nvSpPr>
          <p:cNvPr id="359" name="Google Shape;359;p71"/>
          <p:cNvSpPr/>
          <p:nvPr/>
        </p:nvSpPr>
        <p:spPr>
          <a:xfrm>
            <a:off x="-55563" y="-23813"/>
            <a:ext cx="9253538" cy="1387476"/>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71"/>
          <p:cNvSpPr txBox="1"/>
          <p:nvPr>
            <p:ph type="title"/>
          </p:nvPr>
        </p:nvSpPr>
        <p:spPr>
          <a:xfrm>
            <a:off x="311700" y="2885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Clr>
                <a:srgbClr val="FFFFFF"/>
              </a:buClr>
              <a:buSzPts val="2800"/>
              <a:buNone/>
              <a:defRPr>
                <a:solidFill>
                  <a:srgbClr val="FFFFFF"/>
                </a:solidFill>
              </a:defRPr>
            </a:lvl1pPr>
            <a:lvl2pPr lvl="1" algn="l">
              <a:spcBef>
                <a:spcPts val="0"/>
              </a:spcBef>
              <a:spcAft>
                <a:spcPts val="0"/>
              </a:spcAft>
              <a:buClr>
                <a:srgbClr val="FFFFFF"/>
              </a:buClr>
              <a:buSzPts val="2800"/>
              <a:buNone/>
              <a:defRPr>
                <a:solidFill>
                  <a:srgbClr val="FFFFFF"/>
                </a:solidFill>
              </a:defRPr>
            </a:lvl2pPr>
            <a:lvl3pPr lvl="2" algn="l">
              <a:spcBef>
                <a:spcPts val="0"/>
              </a:spcBef>
              <a:spcAft>
                <a:spcPts val="0"/>
              </a:spcAft>
              <a:buClr>
                <a:srgbClr val="FFFFFF"/>
              </a:buClr>
              <a:buSzPts val="2800"/>
              <a:buNone/>
              <a:defRPr>
                <a:solidFill>
                  <a:srgbClr val="FFFFFF"/>
                </a:solidFill>
              </a:defRPr>
            </a:lvl3pPr>
            <a:lvl4pPr lvl="3" algn="l">
              <a:spcBef>
                <a:spcPts val="0"/>
              </a:spcBef>
              <a:spcAft>
                <a:spcPts val="0"/>
              </a:spcAft>
              <a:buClr>
                <a:srgbClr val="FFFFFF"/>
              </a:buClr>
              <a:buSzPts val="2800"/>
              <a:buNone/>
              <a:defRPr>
                <a:solidFill>
                  <a:srgbClr val="FFFFFF"/>
                </a:solidFill>
              </a:defRPr>
            </a:lvl4pPr>
            <a:lvl5pPr lvl="4" algn="l">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361" name="Google Shape;361;p71"/>
          <p:cNvSpPr txBox="1"/>
          <p:nvPr>
            <p:ph idx="1" type="body"/>
          </p:nvPr>
        </p:nvSpPr>
        <p:spPr>
          <a:xfrm>
            <a:off x="311700" y="17398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Font typeface="Rubik Light"/>
              <a:buChar char="●"/>
              <a:defRPr sz="1800">
                <a:latin typeface="Rubik Light"/>
                <a:ea typeface="Rubik Light"/>
                <a:cs typeface="Rubik Light"/>
                <a:sym typeface="Rubik Light"/>
              </a:defRPr>
            </a:lvl1pPr>
            <a:lvl2pPr indent="-317500" lvl="1" marL="914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2pPr>
            <a:lvl3pPr indent="-317500" lvl="2" marL="1371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3pPr>
            <a:lvl4pPr indent="-317500" lvl="3" marL="18288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4pPr>
            <a:lvl5pPr indent="-317500" lvl="4" marL="22860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5pPr>
            <a:lvl6pPr indent="-317500" lvl="5" marL="27432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6pPr>
            <a:lvl7pPr indent="-317500" lvl="6" marL="32004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7pPr>
            <a:lvl8pPr indent="-317500" lvl="7" marL="3657600" algn="l">
              <a:lnSpc>
                <a:spcPct val="115000"/>
              </a:lnSpc>
              <a:spcBef>
                <a:spcPts val="1600"/>
              </a:spcBef>
              <a:spcAft>
                <a:spcPts val="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8pPr>
            <a:lvl9pPr indent="-317500" lvl="8" marL="4114800" algn="l">
              <a:lnSpc>
                <a:spcPct val="115000"/>
              </a:lnSpc>
              <a:spcBef>
                <a:spcPts val="1600"/>
              </a:spcBef>
              <a:spcAft>
                <a:spcPts val="1600"/>
              </a:spcAft>
              <a:buClr>
                <a:srgbClr val="434343"/>
              </a:buClr>
              <a:buSzPts val="1400"/>
              <a:buFont typeface="Public Sans Thin"/>
              <a:buChar char="■"/>
              <a:defRPr>
                <a:solidFill>
                  <a:srgbClr val="434343"/>
                </a:solidFill>
                <a:latin typeface="Public Sans Thin"/>
                <a:ea typeface="Public Sans Thin"/>
                <a:cs typeface="Public Sans Thin"/>
                <a:sym typeface="Public Sans Thin"/>
              </a:defRPr>
            </a:lvl9pPr>
          </a:lstStyle>
          <a:p/>
        </p:txBody>
      </p:sp>
      <p:sp>
        <p:nvSpPr>
          <p:cNvPr id="362" name="Google Shape;362;p71"/>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range/Pink">
  <p:cSld name="Section header - Orange/Pink">
    <p:spTree>
      <p:nvGrpSpPr>
        <p:cNvPr id="38" name="Shape 38"/>
        <p:cNvGrpSpPr/>
        <p:nvPr/>
      </p:nvGrpSpPr>
      <p:grpSpPr>
        <a:xfrm>
          <a:off x="0" y="0"/>
          <a:ext cx="0" cy="0"/>
          <a:chOff x="0" y="0"/>
          <a:chExt cx="0" cy="0"/>
        </a:xfrm>
      </p:grpSpPr>
      <p:sp>
        <p:nvSpPr>
          <p:cNvPr id="39" name="Google Shape;39;p8"/>
          <p:cNvSpPr/>
          <p:nvPr/>
        </p:nvSpPr>
        <p:spPr>
          <a:xfrm>
            <a:off x="-54750" y="-34400"/>
            <a:ext cx="9253500" cy="6926800"/>
          </a:xfrm>
          <a:prstGeom prst="rect">
            <a:avLst/>
          </a:prstGeom>
          <a:gradFill>
            <a:gsLst>
              <a:gs pos="0">
                <a:srgbClr val="FF7530"/>
              </a:gs>
              <a:gs pos="100000">
                <a:srgbClr val="E81FB8"/>
              </a:gs>
            </a:gsLst>
            <a:lin ang="8100019"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sz="800">
              <a:solidFill>
                <a:srgbClr val="CCCCCC"/>
              </a:solidFill>
              <a:latin typeface="Public Sans Thin"/>
              <a:ea typeface="Public Sans Thin"/>
              <a:cs typeface="Public Sans Thin"/>
              <a:sym typeface="Public Sans Thin"/>
            </a:endParaRPr>
          </a:p>
        </p:txBody>
      </p:sp>
      <p:sp>
        <p:nvSpPr>
          <p:cNvPr id="40" name="Google Shape;40;p8"/>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1" name="Google Shape;41;p8"/>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2" name="Google Shape;42;p8"/>
          <p:cNvPicPr preferRelativeResize="0"/>
          <p:nvPr/>
        </p:nvPicPr>
        <p:blipFill rotWithShape="1">
          <a:blip r:embed="rId2">
            <a:alphaModFix/>
          </a:blip>
          <a:srcRect b="28" l="0" r="0" t="29"/>
          <a:stretch/>
        </p:blipFill>
        <p:spPr>
          <a:xfrm>
            <a:off x="7768711" y="6110267"/>
            <a:ext cx="901888" cy="524799"/>
          </a:xfrm>
          <a:prstGeom prst="rect">
            <a:avLst/>
          </a:prstGeom>
          <a:noFill/>
          <a:ln>
            <a:noFill/>
          </a:ln>
        </p:spPr>
      </p:pic>
      <p:pic>
        <p:nvPicPr>
          <p:cNvPr id="43" name="Google Shape;43;p8"/>
          <p:cNvPicPr preferRelativeResize="0"/>
          <p:nvPr/>
        </p:nvPicPr>
        <p:blipFill rotWithShape="1">
          <a:blip r:embed="rId3">
            <a:alphaModFix/>
          </a:blip>
          <a:srcRect b="0" l="0" r="52783" t="1652"/>
          <a:stretch/>
        </p:blipFill>
        <p:spPr>
          <a:xfrm>
            <a:off x="-54750" y="-34400"/>
            <a:ext cx="425850" cy="69268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363" name="Shape 363"/>
        <p:cNvGrpSpPr/>
        <p:nvPr/>
      </p:nvGrpSpPr>
      <p:grpSpPr>
        <a:xfrm>
          <a:off x="0" y="0"/>
          <a:ext cx="0" cy="0"/>
          <a:chOff x="0" y="0"/>
          <a:chExt cx="0" cy="0"/>
        </a:xfrm>
      </p:grpSpPr>
      <p:sp>
        <p:nvSpPr>
          <p:cNvPr id="364" name="Google Shape;364;p72"/>
          <p:cNvSpPr txBox="1"/>
          <p:nvPr>
            <p:ph type="title"/>
          </p:nvPr>
        </p:nvSpPr>
        <p:spPr>
          <a:xfrm>
            <a:off x="490250" y="600200"/>
            <a:ext cx="6367800" cy="5454400"/>
          </a:xfrm>
          <a:prstGeom prst="rect">
            <a:avLst/>
          </a:prstGeom>
          <a:noFill/>
          <a:ln>
            <a:noFill/>
          </a:ln>
        </p:spPr>
        <p:txBody>
          <a:bodyPr anchorCtr="0" anchor="ctr" bIns="91425" lIns="91425" spcFirstLastPara="1" rIns="91425" wrap="square" tIns="91425">
            <a:noAutofit/>
          </a:bodyPr>
          <a:lstStyle>
            <a:lvl1pPr lvl="0" algn="l">
              <a:spcBef>
                <a:spcPts val="0"/>
              </a:spcBef>
              <a:spcAft>
                <a:spcPts val="0"/>
              </a:spcAft>
              <a:buSzPts val="4800"/>
              <a:buNone/>
              <a:defRPr sz="4800"/>
            </a:lvl1pPr>
            <a:lvl2pPr lvl="1" algn="l">
              <a:spcBef>
                <a:spcPts val="0"/>
              </a:spcBef>
              <a:spcAft>
                <a:spcPts val="0"/>
              </a:spcAft>
              <a:buSzPts val="4800"/>
              <a:buNone/>
              <a:defRPr sz="4800"/>
            </a:lvl2pPr>
            <a:lvl3pPr lvl="2" algn="l">
              <a:spcBef>
                <a:spcPts val="0"/>
              </a:spcBef>
              <a:spcAft>
                <a:spcPts val="0"/>
              </a:spcAft>
              <a:buSzPts val="4800"/>
              <a:buNone/>
              <a:defRPr sz="4800"/>
            </a:lvl3pPr>
            <a:lvl4pPr lvl="3" algn="l">
              <a:spcBef>
                <a:spcPts val="0"/>
              </a:spcBef>
              <a:spcAft>
                <a:spcPts val="0"/>
              </a:spcAft>
              <a:buSzPts val="4800"/>
              <a:buNone/>
              <a:defRPr sz="4800"/>
            </a:lvl4pPr>
            <a:lvl5pPr lvl="4" algn="l">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5" name="Google Shape;365;p72"/>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66" name="Shape 366"/>
        <p:cNvGrpSpPr/>
        <p:nvPr/>
      </p:nvGrpSpPr>
      <p:grpSpPr>
        <a:xfrm>
          <a:off x="0" y="0"/>
          <a:ext cx="0" cy="0"/>
          <a:chOff x="0" y="0"/>
          <a:chExt cx="0" cy="0"/>
        </a:xfrm>
      </p:grpSpPr>
      <p:sp>
        <p:nvSpPr>
          <p:cNvPr id="367" name="Google Shape;367;p73"/>
          <p:cNvSpPr/>
          <p:nvPr/>
        </p:nvSpPr>
        <p:spPr>
          <a:xfrm>
            <a:off x="4572000" y="-50800"/>
            <a:ext cx="4625975" cy="69596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73"/>
          <p:cNvSpPr txBox="1"/>
          <p:nvPr>
            <p:ph type="title"/>
          </p:nvPr>
        </p:nvSpPr>
        <p:spPr>
          <a:xfrm>
            <a:off x="265500" y="2253833"/>
            <a:ext cx="4045200" cy="19764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69" name="Google Shape;369;p73"/>
          <p:cNvSpPr txBox="1"/>
          <p:nvPr>
            <p:ph idx="1" type="subTitle"/>
          </p:nvPr>
        </p:nvSpPr>
        <p:spPr>
          <a:xfrm>
            <a:off x="265500" y="4347033"/>
            <a:ext cx="4045200" cy="164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70" name="Google Shape;370;p73"/>
          <p:cNvSpPr txBox="1"/>
          <p:nvPr>
            <p:ph idx="2" type="body"/>
          </p:nvPr>
        </p:nvSpPr>
        <p:spPr>
          <a:xfrm>
            <a:off x="4939500" y="965433"/>
            <a:ext cx="3837000" cy="4926800"/>
          </a:xfrm>
          <a:prstGeom prst="rect">
            <a:avLst/>
          </a:prstGeom>
          <a:noFill/>
          <a:ln>
            <a:noFill/>
          </a:ln>
        </p:spPr>
        <p:txBody>
          <a:bodyPr anchorCtr="0" anchor="ctr" bIns="91425" lIns="91425" spcFirstLastPara="1" rIns="91425" wrap="square" tIns="91425">
            <a:noAutofit/>
          </a:bodyPr>
          <a:lstStyle>
            <a:lvl1pPr indent="-342900" lvl="0" marL="457200" algn="l">
              <a:spcBef>
                <a:spcPts val="0"/>
              </a:spcBef>
              <a:spcAft>
                <a:spcPts val="0"/>
              </a:spcAft>
              <a:buClr>
                <a:srgbClr val="FFFFFF"/>
              </a:buClr>
              <a:buSzPts val="1800"/>
              <a:buChar char="●"/>
              <a:defRPr>
                <a:solidFill>
                  <a:srgbClr val="FFFFFF"/>
                </a:solidFill>
              </a:defRPr>
            </a:lvl1pPr>
            <a:lvl2pPr indent="-317500" lvl="1" marL="914400" algn="l">
              <a:spcBef>
                <a:spcPts val="1600"/>
              </a:spcBef>
              <a:spcAft>
                <a:spcPts val="0"/>
              </a:spcAft>
              <a:buClr>
                <a:srgbClr val="FFFFFF"/>
              </a:buClr>
              <a:buSzPts val="1400"/>
              <a:buChar char="○"/>
              <a:defRPr>
                <a:solidFill>
                  <a:srgbClr val="FFFFFF"/>
                </a:solidFill>
              </a:defRPr>
            </a:lvl2pPr>
            <a:lvl3pPr indent="-317500" lvl="2" marL="1371600" algn="l">
              <a:spcBef>
                <a:spcPts val="1600"/>
              </a:spcBef>
              <a:spcAft>
                <a:spcPts val="0"/>
              </a:spcAft>
              <a:buClr>
                <a:srgbClr val="FFFFFF"/>
              </a:buClr>
              <a:buSzPts val="1400"/>
              <a:buChar char="■"/>
              <a:defRPr>
                <a:solidFill>
                  <a:srgbClr val="FFFFFF"/>
                </a:solidFill>
              </a:defRPr>
            </a:lvl3pPr>
            <a:lvl4pPr indent="-317500" lvl="3" marL="1828800" algn="l">
              <a:spcBef>
                <a:spcPts val="1600"/>
              </a:spcBef>
              <a:spcAft>
                <a:spcPts val="0"/>
              </a:spcAft>
              <a:buClr>
                <a:srgbClr val="FFFFFF"/>
              </a:buClr>
              <a:buSzPts val="1400"/>
              <a:buChar char="●"/>
              <a:defRPr>
                <a:solidFill>
                  <a:srgbClr val="FFFFFF"/>
                </a:solidFill>
              </a:defRPr>
            </a:lvl4pPr>
            <a:lvl5pPr indent="-317500" lvl="4" marL="2286000" algn="l">
              <a:spcBef>
                <a:spcPts val="1600"/>
              </a:spcBef>
              <a:spcAft>
                <a:spcPts val="0"/>
              </a:spcAft>
              <a:buClr>
                <a:srgbClr val="FFFFFF"/>
              </a:buClr>
              <a:buSzPts val="1400"/>
              <a:buChar char="○"/>
              <a:defRPr>
                <a:solidFill>
                  <a:srgbClr val="FFFFFF"/>
                </a:solidFill>
              </a:defRPr>
            </a:lvl5pPr>
            <a:lvl6pPr indent="-317500" lvl="5" marL="2743200" algn="l">
              <a:lnSpc>
                <a:spcPct val="100000"/>
              </a:lnSpc>
              <a:spcBef>
                <a:spcPts val="1600"/>
              </a:spcBef>
              <a:spcAft>
                <a:spcPts val="0"/>
              </a:spcAft>
              <a:buClr>
                <a:srgbClr val="FFFFFF"/>
              </a:buClr>
              <a:buSzPts val="1400"/>
              <a:buChar char="■"/>
              <a:defRPr>
                <a:solidFill>
                  <a:srgbClr val="FFFFFF"/>
                </a:solidFill>
              </a:defRPr>
            </a:lvl6pPr>
            <a:lvl7pPr indent="-317500" lvl="6" marL="3200400" algn="l">
              <a:lnSpc>
                <a:spcPct val="100000"/>
              </a:lnSpc>
              <a:spcBef>
                <a:spcPts val="1600"/>
              </a:spcBef>
              <a:spcAft>
                <a:spcPts val="0"/>
              </a:spcAft>
              <a:buClr>
                <a:srgbClr val="FFFFFF"/>
              </a:buClr>
              <a:buSzPts val="1400"/>
              <a:buChar char="●"/>
              <a:defRPr>
                <a:solidFill>
                  <a:srgbClr val="FFFFFF"/>
                </a:solidFill>
              </a:defRPr>
            </a:lvl7pPr>
            <a:lvl8pPr indent="-317500" lvl="7" marL="3657600" algn="l">
              <a:lnSpc>
                <a:spcPct val="100000"/>
              </a:lnSpc>
              <a:spcBef>
                <a:spcPts val="1600"/>
              </a:spcBef>
              <a:spcAft>
                <a:spcPts val="0"/>
              </a:spcAft>
              <a:buClr>
                <a:srgbClr val="FFFFFF"/>
              </a:buClr>
              <a:buSzPts val="1400"/>
              <a:buChar char="○"/>
              <a:defRPr>
                <a:solidFill>
                  <a:srgbClr val="FFFFFF"/>
                </a:solidFill>
              </a:defRPr>
            </a:lvl8pPr>
            <a:lvl9pPr indent="-317500" lvl="8" marL="4114800" algn="l">
              <a:lnSpc>
                <a:spcPct val="100000"/>
              </a:lnSpc>
              <a:spcBef>
                <a:spcPts val="1600"/>
              </a:spcBef>
              <a:spcAft>
                <a:spcPts val="1600"/>
              </a:spcAft>
              <a:buClr>
                <a:srgbClr val="FFFFFF"/>
              </a:buClr>
              <a:buSzPts val="1400"/>
              <a:buChar char="■"/>
              <a:defRPr>
                <a:solidFill>
                  <a:srgbClr val="FFFFFF"/>
                </a:solidFill>
              </a:defRPr>
            </a:lvl9pPr>
          </a:lstStyle>
          <a:p/>
        </p:txBody>
      </p:sp>
      <p:sp>
        <p:nvSpPr>
          <p:cNvPr id="371" name="Google Shape;371;p73"/>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372" name="Shape 372"/>
        <p:cNvGrpSpPr/>
        <p:nvPr/>
      </p:nvGrpSpPr>
      <p:grpSpPr>
        <a:xfrm>
          <a:off x="0" y="0"/>
          <a:ext cx="0" cy="0"/>
          <a:chOff x="0" y="0"/>
          <a:chExt cx="0" cy="0"/>
        </a:xfrm>
      </p:grpSpPr>
      <p:sp>
        <p:nvSpPr>
          <p:cNvPr id="373" name="Google Shape;373;p74"/>
          <p:cNvSpPr txBox="1"/>
          <p:nvPr>
            <p:ph idx="1" type="body"/>
          </p:nvPr>
        </p:nvSpPr>
        <p:spPr>
          <a:xfrm>
            <a:off x="311700" y="5640767"/>
            <a:ext cx="5998800" cy="806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74" name="Google Shape;374;p74"/>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375" name="Shape 375"/>
        <p:cNvGrpSpPr/>
        <p:nvPr/>
      </p:nvGrpSpPr>
      <p:grpSpPr>
        <a:xfrm>
          <a:off x="0" y="0"/>
          <a:ext cx="0" cy="0"/>
          <a:chOff x="0" y="0"/>
          <a:chExt cx="0" cy="0"/>
        </a:xfrm>
      </p:grpSpPr>
      <p:sp>
        <p:nvSpPr>
          <p:cNvPr id="376" name="Google Shape;376;p75"/>
          <p:cNvSpPr txBox="1"/>
          <p:nvPr>
            <p:ph type="title"/>
          </p:nvPr>
        </p:nvSpPr>
        <p:spPr>
          <a:xfrm>
            <a:off x="311700" y="1474833"/>
            <a:ext cx="8520600" cy="26180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77" name="Google Shape;377;p75"/>
          <p:cNvSpPr txBox="1"/>
          <p:nvPr>
            <p:ph idx="1" type="body"/>
          </p:nvPr>
        </p:nvSpPr>
        <p:spPr>
          <a:xfrm>
            <a:off x="311700" y="4202967"/>
            <a:ext cx="8520600" cy="1734400"/>
          </a:xfrm>
          <a:prstGeom prst="rect">
            <a:avLst/>
          </a:prstGeom>
          <a:noFill/>
          <a:ln>
            <a:noFill/>
          </a:ln>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
        <p:nvSpPr>
          <p:cNvPr id="378" name="Google Shape;378;p75"/>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spTree>
      <p:nvGrpSpPr>
        <p:cNvPr id="379" name="Shape 379"/>
        <p:cNvGrpSpPr/>
        <p:nvPr/>
      </p:nvGrpSpPr>
      <p:grpSpPr>
        <a:xfrm>
          <a:off x="0" y="0"/>
          <a:ext cx="0" cy="0"/>
          <a:chOff x="0" y="0"/>
          <a:chExt cx="0" cy="0"/>
        </a:xfrm>
      </p:grpSpPr>
      <p:sp>
        <p:nvSpPr>
          <p:cNvPr id="380" name="Google Shape;380;p76"/>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 - Black">
    <p:bg>
      <p:bgPr>
        <a:solidFill>
          <a:srgbClr val="000000"/>
        </a:solidFill>
      </p:bgPr>
    </p:bg>
    <p:spTree>
      <p:nvGrpSpPr>
        <p:cNvPr id="381" name="Shape 381"/>
        <p:cNvGrpSpPr/>
        <p:nvPr/>
      </p:nvGrpSpPr>
      <p:grpSpPr>
        <a:xfrm>
          <a:off x="0" y="0"/>
          <a:ext cx="0" cy="0"/>
          <a:chOff x="0" y="0"/>
          <a:chExt cx="0" cy="0"/>
        </a:xfrm>
      </p:grpSpPr>
      <p:sp>
        <p:nvSpPr>
          <p:cNvPr id="382" name="Google Shape;382;p77"/>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White">
  <p:cSld name="Logo on White">
    <p:spTree>
      <p:nvGrpSpPr>
        <p:cNvPr id="383" name="Shape 383"/>
        <p:cNvGrpSpPr/>
        <p:nvPr/>
      </p:nvGrpSpPr>
      <p:grpSpPr>
        <a:xfrm>
          <a:off x="0" y="0"/>
          <a:ext cx="0" cy="0"/>
          <a:chOff x="0" y="0"/>
          <a:chExt cx="0" cy="0"/>
        </a:xfrm>
      </p:grpSpPr>
      <p:pic>
        <p:nvPicPr>
          <p:cNvPr id="384" name="Google Shape;384;p78"/>
          <p:cNvPicPr preferRelativeResize="0"/>
          <p:nvPr/>
        </p:nvPicPr>
        <p:blipFill rotWithShape="1">
          <a:blip r:embed="rId2">
            <a:alphaModFix/>
          </a:blip>
          <a:srcRect b="28" l="0" r="0" t="29"/>
          <a:stretch/>
        </p:blipFill>
        <p:spPr>
          <a:xfrm>
            <a:off x="2914650" y="2373313"/>
            <a:ext cx="3535363" cy="2055812"/>
          </a:xfrm>
          <a:prstGeom prst="rect">
            <a:avLst/>
          </a:prstGeom>
          <a:noFill/>
          <a:ln>
            <a:noFill/>
          </a:ln>
        </p:spPr>
      </p:pic>
      <p:sp>
        <p:nvSpPr>
          <p:cNvPr id="385" name="Google Shape;385;p78"/>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on Black">
  <p:cSld name="Logo on Black">
    <p:spTree>
      <p:nvGrpSpPr>
        <p:cNvPr id="386" name="Shape 386"/>
        <p:cNvGrpSpPr/>
        <p:nvPr/>
      </p:nvGrpSpPr>
      <p:grpSpPr>
        <a:xfrm>
          <a:off x="0" y="0"/>
          <a:ext cx="0" cy="0"/>
          <a:chOff x="0" y="0"/>
          <a:chExt cx="0" cy="0"/>
        </a:xfrm>
      </p:grpSpPr>
      <p:pic>
        <p:nvPicPr>
          <p:cNvPr id="387" name="Google Shape;387;p79"/>
          <p:cNvPicPr preferRelativeResize="0"/>
          <p:nvPr/>
        </p:nvPicPr>
        <p:blipFill rotWithShape="1">
          <a:blip r:embed="rId2">
            <a:alphaModFix/>
          </a:blip>
          <a:srcRect b="28" l="0" r="0" t="29"/>
          <a:stretch/>
        </p:blipFill>
        <p:spPr>
          <a:xfrm>
            <a:off x="2914650" y="2373313"/>
            <a:ext cx="3535363" cy="2055812"/>
          </a:xfrm>
          <a:prstGeom prst="rect">
            <a:avLst/>
          </a:prstGeom>
          <a:noFill/>
          <a:ln>
            <a:noFill/>
          </a:ln>
        </p:spPr>
      </p:pic>
      <p:sp>
        <p:nvSpPr>
          <p:cNvPr id="388" name="Google Shape;388;p79"/>
          <p:cNvSpPr/>
          <p:nvPr/>
        </p:nvSpPr>
        <p:spPr>
          <a:xfrm>
            <a:off x="0" y="0"/>
            <a:ext cx="91440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89" name="Google Shape;389;p79"/>
          <p:cNvPicPr preferRelativeResize="0"/>
          <p:nvPr/>
        </p:nvPicPr>
        <p:blipFill rotWithShape="1">
          <a:blip r:embed="rId3">
            <a:alphaModFix/>
          </a:blip>
          <a:srcRect b="0" l="0" r="0" t="0"/>
          <a:stretch/>
        </p:blipFill>
        <p:spPr>
          <a:xfrm>
            <a:off x="2914650" y="2373313"/>
            <a:ext cx="3535363" cy="2055812"/>
          </a:xfrm>
          <a:prstGeom prst="rect">
            <a:avLst/>
          </a:prstGeom>
          <a:noFill/>
          <a:ln>
            <a:noFill/>
          </a:ln>
        </p:spPr>
      </p:pic>
      <p:sp>
        <p:nvSpPr>
          <p:cNvPr id="390" name="Google Shape;390;p79"/>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1">
  <p:cSld name="Pattern: Orange/Pink 1">
    <p:spTree>
      <p:nvGrpSpPr>
        <p:cNvPr id="391" name="Shape 391"/>
        <p:cNvGrpSpPr/>
        <p:nvPr/>
      </p:nvGrpSpPr>
      <p:grpSpPr>
        <a:xfrm>
          <a:off x="0" y="0"/>
          <a:ext cx="0" cy="0"/>
          <a:chOff x="0" y="0"/>
          <a:chExt cx="0" cy="0"/>
        </a:xfrm>
      </p:grpSpPr>
      <p:pic>
        <p:nvPicPr>
          <p:cNvPr id="392" name="Google Shape;392;p80"/>
          <p:cNvPicPr preferRelativeResize="0"/>
          <p:nvPr/>
        </p:nvPicPr>
        <p:blipFill rotWithShape="1">
          <a:blip r:embed="rId2">
            <a:alphaModFix/>
          </a:blip>
          <a:srcRect b="0" l="0" r="0" t="0"/>
          <a:stretch/>
        </p:blipFill>
        <p:spPr>
          <a:xfrm>
            <a:off x="-30163" y="-46038"/>
            <a:ext cx="9207501" cy="6904038"/>
          </a:xfrm>
          <a:prstGeom prst="rect">
            <a:avLst/>
          </a:prstGeom>
          <a:noFill/>
          <a:ln>
            <a:noFill/>
          </a:ln>
        </p:spPr>
      </p:pic>
      <p:sp>
        <p:nvSpPr>
          <p:cNvPr id="393" name="Google Shape;393;p80"/>
          <p:cNvSpPr/>
          <p:nvPr/>
        </p:nvSpPr>
        <p:spPr>
          <a:xfrm>
            <a:off x="584200" y="742950"/>
            <a:ext cx="7978775" cy="537368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80"/>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5" name="Google Shape;395;p80"/>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1">
  <p:cSld name="Pattern: Blue/Teal 1">
    <p:spTree>
      <p:nvGrpSpPr>
        <p:cNvPr id="396" name="Shape 396"/>
        <p:cNvGrpSpPr/>
        <p:nvPr/>
      </p:nvGrpSpPr>
      <p:grpSpPr>
        <a:xfrm>
          <a:off x="0" y="0"/>
          <a:ext cx="0" cy="0"/>
          <a:chOff x="0" y="0"/>
          <a:chExt cx="0" cy="0"/>
        </a:xfrm>
      </p:grpSpPr>
      <p:pic>
        <p:nvPicPr>
          <p:cNvPr id="397" name="Google Shape;397;p81"/>
          <p:cNvPicPr preferRelativeResize="0"/>
          <p:nvPr/>
        </p:nvPicPr>
        <p:blipFill rotWithShape="1">
          <a:blip r:embed="rId2">
            <a:alphaModFix/>
          </a:blip>
          <a:srcRect b="0" l="0" r="0" t="0"/>
          <a:stretch/>
        </p:blipFill>
        <p:spPr>
          <a:xfrm>
            <a:off x="-30163" y="-22225"/>
            <a:ext cx="9207501" cy="6904038"/>
          </a:xfrm>
          <a:prstGeom prst="rect">
            <a:avLst/>
          </a:prstGeom>
          <a:noFill/>
          <a:ln>
            <a:noFill/>
          </a:ln>
        </p:spPr>
      </p:pic>
      <p:sp>
        <p:nvSpPr>
          <p:cNvPr id="398" name="Google Shape;398;p81"/>
          <p:cNvSpPr/>
          <p:nvPr/>
        </p:nvSpPr>
        <p:spPr>
          <a:xfrm>
            <a:off x="584200" y="742950"/>
            <a:ext cx="7978775" cy="537368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81"/>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0" name="Google Shape;400;p81"/>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Teal">
  <p:cSld name="Section header - Blue/Teal">
    <p:spTree>
      <p:nvGrpSpPr>
        <p:cNvPr id="44" name="Shape 44"/>
        <p:cNvGrpSpPr/>
        <p:nvPr/>
      </p:nvGrpSpPr>
      <p:grpSpPr>
        <a:xfrm>
          <a:off x="0" y="0"/>
          <a:ext cx="0" cy="0"/>
          <a:chOff x="0" y="0"/>
          <a:chExt cx="0" cy="0"/>
        </a:xfrm>
      </p:grpSpPr>
      <p:sp>
        <p:nvSpPr>
          <p:cNvPr id="45" name="Google Shape;45;p9"/>
          <p:cNvSpPr/>
          <p:nvPr/>
        </p:nvSpPr>
        <p:spPr>
          <a:xfrm>
            <a:off x="-54750" y="-34400"/>
            <a:ext cx="9253500" cy="6926800"/>
          </a:xfrm>
          <a:prstGeom prst="rect">
            <a:avLst/>
          </a:prstGeom>
          <a:gradFill>
            <a:gsLst>
              <a:gs pos="0">
                <a:srgbClr val="0085FF"/>
              </a:gs>
              <a:gs pos="100000">
                <a:srgbClr val="00C2AB"/>
              </a:gs>
            </a:gsLst>
            <a:lin ang="18900044"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6" name="Google Shape;46;p9"/>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7" name="Google Shape;47;p9"/>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8" name="Google Shape;48;p9"/>
          <p:cNvPicPr preferRelativeResize="0"/>
          <p:nvPr/>
        </p:nvPicPr>
        <p:blipFill rotWithShape="1">
          <a:blip r:embed="rId2">
            <a:alphaModFix/>
          </a:blip>
          <a:srcRect b="28" l="0" r="0" t="29"/>
          <a:stretch/>
        </p:blipFill>
        <p:spPr>
          <a:xfrm>
            <a:off x="7768711" y="6110267"/>
            <a:ext cx="901888" cy="524799"/>
          </a:xfrm>
          <a:prstGeom prst="rect">
            <a:avLst/>
          </a:prstGeom>
          <a:noFill/>
          <a:ln>
            <a:noFill/>
          </a:ln>
        </p:spPr>
      </p:pic>
      <p:pic>
        <p:nvPicPr>
          <p:cNvPr id="49" name="Google Shape;49;p9"/>
          <p:cNvPicPr preferRelativeResize="0"/>
          <p:nvPr/>
        </p:nvPicPr>
        <p:blipFill rotWithShape="1">
          <a:blip r:embed="rId3">
            <a:alphaModFix/>
          </a:blip>
          <a:srcRect b="0" l="32495" r="32494" t="0"/>
          <a:stretch/>
        </p:blipFill>
        <p:spPr>
          <a:xfrm>
            <a:off x="-54750" y="-34400"/>
            <a:ext cx="425850" cy="69268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p:cSld name="Pattern: Purple/Pink 1">
    <p:spTree>
      <p:nvGrpSpPr>
        <p:cNvPr id="401" name="Shape 401"/>
        <p:cNvGrpSpPr/>
        <p:nvPr/>
      </p:nvGrpSpPr>
      <p:grpSpPr>
        <a:xfrm>
          <a:off x="0" y="0"/>
          <a:ext cx="0" cy="0"/>
          <a:chOff x="0" y="0"/>
          <a:chExt cx="0" cy="0"/>
        </a:xfrm>
      </p:grpSpPr>
      <p:pic>
        <p:nvPicPr>
          <p:cNvPr id="402" name="Google Shape;402;p82"/>
          <p:cNvPicPr preferRelativeResize="0"/>
          <p:nvPr/>
        </p:nvPicPr>
        <p:blipFill rotWithShape="1">
          <a:blip r:embed="rId2">
            <a:alphaModFix/>
          </a:blip>
          <a:srcRect b="0" l="0" r="0" t="0"/>
          <a:stretch/>
        </p:blipFill>
        <p:spPr>
          <a:xfrm>
            <a:off x="-30163" y="-22225"/>
            <a:ext cx="9207501" cy="6904038"/>
          </a:xfrm>
          <a:prstGeom prst="rect">
            <a:avLst/>
          </a:prstGeom>
          <a:noFill/>
          <a:ln>
            <a:noFill/>
          </a:ln>
        </p:spPr>
      </p:pic>
      <p:sp>
        <p:nvSpPr>
          <p:cNvPr id="403" name="Google Shape;403;p82"/>
          <p:cNvSpPr/>
          <p:nvPr/>
        </p:nvSpPr>
        <p:spPr>
          <a:xfrm>
            <a:off x="584200" y="742950"/>
            <a:ext cx="7978775" cy="537368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82"/>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5" name="Google Shape;405;p82"/>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1 1">
  <p:cSld name="Pattern: Purple/Pink 1 1">
    <p:spTree>
      <p:nvGrpSpPr>
        <p:cNvPr id="406" name="Shape 406"/>
        <p:cNvGrpSpPr/>
        <p:nvPr/>
      </p:nvGrpSpPr>
      <p:grpSpPr>
        <a:xfrm>
          <a:off x="0" y="0"/>
          <a:ext cx="0" cy="0"/>
          <a:chOff x="0" y="0"/>
          <a:chExt cx="0" cy="0"/>
        </a:xfrm>
      </p:grpSpPr>
      <p:pic>
        <p:nvPicPr>
          <p:cNvPr id="407" name="Google Shape;407;p83"/>
          <p:cNvPicPr preferRelativeResize="0"/>
          <p:nvPr/>
        </p:nvPicPr>
        <p:blipFill rotWithShape="1">
          <a:blip r:embed="rId2">
            <a:alphaModFix/>
          </a:blip>
          <a:srcRect b="0" l="60" r="59" t="0"/>
          <a:stretch/>
        </p:blipFill>
        <p:spPr>
          <a:xfrm>
            <a:off x="-30163" y="-22225"/>
            <a:ext cx="9207501" cy="6904038"/>
          </a:xfrm>
          <a:prstGeom prst="rect">
            <a:avLst/>
          </a:prstGeom>
          <a:noFill/>
          <a:ln>
            <a:noFill/>
          </a:ln>
        </p:spPr>
      </p:pic>
      <p:sp>
        <p:nvSpPr>
          <p:cNvPr id="408" name="Google Shape;408;p83"/>
          <p:cNvSpPr/>
          <p:nvPr/>
        </p:nvSpPr>
        <p:spPr>
          <a:xfrm>
            <a:off x="584200" y="742950"/>
            <a:ext cx="7978775" cy="537368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83"/>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0" name="Google Shape;410;p83"/>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Rainbow 1">
  <p:cSld name="Pattern: Rainbow 1">
    <p:spTree>
      <p:nvGrpSpPr>
        <p:cNvPr id="411" name="Shape 411"/>
        <p:cNvGrpSpPr/>
        <p:nvPr/>
      </p:nvGrpSpPr>
      <p:grpSpPr>
        <a:xfrm>
          <a:off x="0" y="0"/>
          <a:ext cx="0" cy="0"/>
          <a:chOff x="0" y="0"/>
          <a:chExt cx="0" cy="0"/>
        </a:xfrm>
      </p:grpSpPr>
      <p:pic>
        <p:nvPicPr>
          <p:cNvPr id="412" name="Google Shape;412;p84"/>
          <p:cNvPicPr preferRelativeResize="0"/>
          <p:nvPr/>
        </p:nvPicPr>
        <p:blipFill rotWithShape="1">
          <a:blip r:embed="rId2">
            <a:alphaModFix/>
          </a:blip>
          <a:srcRect b="0" l="0" r="0" t="0"/>
          <a:stretch/>
        </p:blipFill>
        <p:spPr>
          <a:xfrm>
            <a:off x="-30163" y="-23813"/>
            <a:ext cx="9207501" cy="6905626"/>
          </a:xfrm>
          <a:prstGeom prst="rect">
            <a:avLst/>
          </a:prstGeom>
          <a:noFill/>
          <a:ln>
            <a:noFill/>
          </a:ln>
        </p:spPr>
      </p:pic>
      <p:sp>
        <p:nvSpPr>
          <p:cNvPr id="413" name="Google Shape;413;p84"/>
          <p:cNvSpPr/>
          <p:nvPr/>
        </p:nvSpPr>
        <p:spPr>
          <a:xfrm>
            <a:off x="584200" y="742950"/>
            <a:ext cx="7978775" cy="537368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84"/>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5" name="Google Shape;415;p84"/>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2">
  <p:cSld name="Pattern: Orange/Pink 2">
    <p:spTree>
      <p:nvGrpSpPr>
        <p:cNvPr id="416" name="Shape 416"/>
        <p:cNvGrpSpPr/>
        <p:nvPr/>
      </p:nvGrpSpPr>
      <p:grpSpPr>
        <a:xfrm>
          <a:off x="0" y="0"/>
          <a:ext cx="0" cy="0"/>
          <a:chOff x="0" y="0"/>
          <a:chExt cx="0" cy="0"/>
        </a:xfrm>
      </p:grpSpPr>
      <p:pic>
        <p:nvPicPr>
          <p:cNvPr id="417" name="Google Shape;417;p85"/>
          <p:cNvPicPr preferRelativeResize="0"/>
          <p:nvPr/>
        </p:nvPicPr>
        <p:blipFill rotWithShape="1">
          <a:blip r:embed="rId2">
            <a:alphaModFix/>
          </a:blip>
          <a:srcRect b="0" l="0" r="0" t="0"/>
          <a:stretch/>
        </p:blipFill>
        <p:spPr>
          <a:xfrm>
            <a:off x="-30163" y="-22225"/>
            <a:ext cx="9207501" cy="6904038"/>
          </a:xfrm>
          <a:prstGeom prst="rect">
            <a:avLst/>
          </a:prstGeom>
          <a:noFill/>
          <a:ln>
            <a:noFill/>
          </a:ln>
        </p:spPr>
      </p:pic>
      <p:sp>
        <p:nvSpPr>
          <p:cNvPr id="418" name="Google Shape;418;p85"/>
          <p:cNvSpPr/>
          <p:nvPr/>
        </p:nvSpPr>
        <p:spPr>
          <a:xfrm>
            <a:off x="584200" y="742950"/>
            <a:ext cx="7978775" cy="537368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85"/>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20" name="Google Shape;420;p85"/>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p:cSld name="Pattern: Blue/Teal 2">
    <p:spTree>
      <p:nvGrpSpPr>
        <p:cNvPr id="421" name="Shape 421"/>
        <p:cNvGrpSpPr/>
        <p:nvPr/>
      </p:nvGrpSpPr>
      <p:grpSpPr>
        <a:xfrm>
          <a:off x="0" y="0"/>
          <a:ext cx="0" cy="0"/>
          <a:chOff x="0" y="0"/>
          <a:chExt cx="0" cy="0"/>
        </a:xfrm>
      </p:grpSpPr>
      <p:pic>
        <p:nvPicPr>
          <p:cNvPr id="422" name="Google Shape;422;p86"/>
          <p:cNvPicPr preferRelativeResize="0"/>
          <p:nvPr/>
        </p:nvPicPr>
        <p:blipFill rotWithShape="1">
          <a:blip r:embed="rId2">
            <a:alphaModFix/>
          </a:blip>
          <a:srcRect b="0" l="0" r="0" t="0"/>
          <a:stretch/>
        </p:blipFill>
        <p:spPr>
          <a:xfrm>
            <a:off x="-30163" y="-22225"/>
            <a:ext cx="9207501" cy="6904038"/>
          </a:xfrm>
          <a:prstGeom prst="rect">
            <a:avLst/>
          </a:prstGeom>
          <a:noFill/>
          <a:ln>
            <a:noFill/>
          </a:ln>
        </p:spPr>
      </p:pic>
      <p:sp>
        <p:nvSpPr>
          <p:cNvPr id="423" name="Google Shape;423;p86"/>
          <p:cNvSpPr/>
          <p:nvPr/>
        </p:nvSpPr>
        <p:spPr>
          <a:xfrm>
            <a:off x="584200" y="742950"/>
            <a:ext cx="7978775" cy="537368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86"/>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25" name="Google Shape;425;p86"/>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p:cSld name="Pattern: Purple/Pink 2">
    <p:spTree>
      <p:nvGrpSpPr>
        <p:cNvPr id="426" name="Shape 426"/>
        <p:cNvGrpSpPr/>
        <p:nvPr/>
      </p:nvGrpSpPr>
      <p:grpSpPr>
        <a:xfrm>
          <a:off x="0" y="0"/>
          <a:ext cx="0" cy="0"/>
          <a:chOff x="0" y="0"/>
          <a:chExt cx="0" cy="0"/>
        </a:xfrm>
      </p:grpSpPr>
      <p:pic>
        <p:nvPicPr>
          <p:cNvPr id="427" name="Google Shape;427;p87"/>
          <p:cNvPicPr preferRelativeResize="0"/>
          <p:nvPr/>
        </p:nvPicPr>
        <p:blipFill rotWithShape="1">
          <a:blip r:embed="rId2">
            <a:alphaModFix/>
          </a:blip>
          <a:srcRect b="0" l="0" r="0" t="0"/>
          <a:stretch/>
        </p:blipFill>
        <p:spPr>
          <a:xfrm>
            <a:off x="-30163" y="-22225"/>
            <a:ext cx="9207501" cy="6904038"/>
          </a:xfrm>
          <a:prstGeom prst="rect">
            <a:avLst/>
          </a:prstGeom>
          <a:noFill/>
          <a:ln>
            <a:noFill/>
          </a:ln>
        </p:spPr>
      </p:pic>
      <p:sp>
        <p:nvSpPr>
          <p:cNvPr id="428" name="Google Shape;428;p87"/>
          <p:cNvSpPr/>
          <p:nvPr/>
        </p:nvSpPr>
        <p:spPr>
          <a:xfrm>
            <a:off x="584200" y="742950"/>
            <a:ext cx="7978775" cy="5373688"/>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87"/>
          <p:cNvSpPr txBox="1"/>
          <p:nvPr>
            <p:ph type="title"/>
          </p:nvPr>
        </p:nvSpPr>
        <p:spPr>
          <a:xfrm>
            <a:off x="1095700" y="1179367"/>
            <a:ext cx="8520600" cy="7636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0" name="Google Shape;430;p87"/>
          <p:cNvSpPr txBox="1"/>
          <p:nvPr>
            <p:ph idx="1" type="body"/>
          </p:nvPr>
        </p:nvSpPr>
        <p:spPr>
          <a:xfrm>
            <a:off x="1095700" y="2122633"/>
            <a:ext cx="6910800" cy="3518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lack 1">
  <p:cSld name="TITLE_ONLY_1_1_1_1_1_1">
    <p:spTree>
      <p:nvGrpSpPr>
        <p:cNvPr id="431" name="Shape 431"/>
        <p:cNvGrpSpPr/>
        <p:nvPr/>
      </p:nvGrpSpPr>
      <p:grpSpPr>
        <a:xfrm>
          <a:off x="0" y="0"/>
          <a:ext cx="0" cy="0"/>
          <a:chOff x="0" y="0"/>
          <a:chExt cx="0" cy="0"/>
        </a:xfrm>
      </p:grpSpPr>
      <p:sp>
        <p:nvSpPr>
          <p:cNvPr id="432" name="Google Shape;432;p88"/>
          <p:cNvSpPr/>
          <p:nvPr/>
        </p:nvSpPr>
        <p:spPr>
          <a:xfrm>
            <a:off x="-55425" y="-23433"/>
            <a:ext cx="9253500" cy="1387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88"/>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1400"/>
              <a:buNone/>
              <a:defRPr>
                <a:solidFill>
                  <a:srgbClr val="FFFFFF"/>
                </a:solidFill>
              </a:defRPr>
            </a:lvl1pPr>
            <a:lvl2pPr lvl="1" rtl="0">
              <a:spcBef>
                <a:spcPts val="0"/>
              </a:spcBef>
              <a:spcAft>
                <a:spcPts val="0"/>
              </a:spcAft>
              <a:buClr>
                <a:srgbClr val="FFFFFF"/>
              </a:buClr>
              <a:buSzPts val="1400"/>
              <a:buNone/>
              <a:defRPr>
                <a:solidFill>
                  <a:srgbClr val="FFFFFF"/>
                </a:solidFill>
              </a:defRPr>
            </a:lvl2pPr>
            <a:lvl3pPr lvl="2" rtl="0">
              <a:spcBef>
                <a:spcPts val="0"/>
              </a:spcBef>
              <a:spcAft>
                <a:spcPts val="0"/>
              </a:spcAft>
              <a:buClr>
                <a:srgbClr val="FFFFFF"/>
              </a:buClr>
              <a:buSzPts val="1400"/>
              <a:buNone/>
              <a:defRPr>
                <a:solidFill>
                  <a:srgbClr val="FFFFFF"/>
                </a:solidFill>
              </a:defRPr>
            </a:lvl3pPr>
            <a:lvl4pPr lvl="3" rtl="0">
              <a:spcBef>
                <a:spcPts val="0"/>
              </a:spcBef>
              <a:spcAft>
                <a:spcPts val="0"/>
              </a:spcAft>
              <a:buClr>
                <a:srgbClr val="FFFFFF"/>
              </a:buClr>
              <a:buSzPts val="1400"/>
              <a:buNone/>
              <a:defRPr>
                <a:solidFill>
                  <a:srgbClr val="FFFFFF"/>
                </a:solidFill>
              </a:defRPr>
            </a:lvl4pPr>
            <a:lvl5pPr lvl="4" rtl="0">
              <a:spcBef>
                <a:spcPts val="0"/>
              </a:spcBef>
              <a:spcAft>
                <a:spcPts val="0"/>
              </a:spcAft>
              <a:buClr>
                <a:srgbClr val="FFFFFF"/>
              </a:buClr>
              <a:buSzPts val="1400"/>
              <a:buNone/>
              <a:defRPr>
                <a:solidFill>
                  <a:srgbClr val="FFFFFF"/>
                </a:solidFill>
              </a:defRPr>
            </a:lvl5pPr>
            <a:lvl6pPr lvl="5" rtl="0">
              <a:spcBef>
                <a:spcPts val="0"/>
              </a:spcBef>
              <a:spcAft>
                <a:spcPts val="0"/>
              </a:spcAft>
              <a:buClr>
                <a:srgbClr val="FFFFFF"/>
              </a:buClr>
              <a:buSzPts val="1400"/>
              <a:buNone/>
              <a:defRPr>
                <a:solidFill>
                  <a:srgbClr val="FFFFFF"/>
                </a:solidFill>
              </a:defRPr>
            </a:lvl6pPr>
            <a:lvl7pPr lvl="6" rtl="0">
              <a:spcBef>
                <a:spcPts val="0"/>
              </a:spcBef>
              <a:spcAft>
                <a:spcPts val="0"/>
              </a:spcAft>
              <a:buClr>
                <a:srgbClr val="FFFFFF"/>
              </a:buClr>
              <a:buSzPts val="1400"/>
              <a:buNone/>
              <a:defRPr>
                <a:solidFill>
                  <a:srgbClr val="FFFFFF"/>
                </a:solidFill>
              </a:defRPr>
            </a:lvl7pPr>
            <a:lvl8pPr lvl="7" rtl="0">
              <a:spcBef>
                <a:spcPts val="0"/>
              </a:spcBef>
              <a:spcAft>
                <a:spcPts val="0"/>
              </a:spcAft>
              <a:buClr>
                <a:srgbClr val="FFFFFF"/>
              </a:buClr>
              <a:buSzPts val="1400"/>
              <a:buNone/>
              <a:defRPr>
                <a:solidFill>
                  <a:srgbClr val="FFFFFF"/>
                </a:solidFill>
              </a:defRPr>
            </a:lvl8pPr>
            <a:lvl9pPr lvl="8" rtl="0">
              <a:spcBef>
                <a:spcPts val="0"/>
              </a:spcBef>
              <a:spcAft>
                <a:spcPts val="0"/>
              </a:spcAft>
              <a:buClr>
                <a:srgbClr val="FFFFFF"/>
              </a:buClr>
              <a:buSzPts val="1400"/>
              <a:buNone/>
              <a:defRPr>
                <a:solidFill>
                  <a:srgbClr val="FFFFFF"/>
                </a:solidFill>
              </a:defRPr>
            </a:lvl9pPr>
          </a:lstStyle>
          <a:p/>
        </p:txBody>
      </p:sp>
      <p:sp>
        <p:nvSpPr>
          <p:cNvPr id="434" name="Google Shape;434;p8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435" name="Google Shape;435;p88"/>
          <p:cNvSpPr txBox="1"/>
          <p:nvPr>
            <p:ph idx="1" type="body"/>
          </p:nvPr>
        </p:nvSpPr>
        <p:spPr>
          <a:xfrm>
            <a:off x="311700" y="1739833"/>
            <a:ext cx="8520600" cy="4555200"/>
          </a:xfrm>
          <a:prstGeom prst="rect">
            <a:avLst/>
          </a:prstGeom>
        </p:spPr>
        <p:txBody>
          <a:bodyPr anchorCtr="0" anchor="t" bIns="91425" lIns="91425" spcFirstLastPara="1" rIns="91425" wrap="square" tIns="91425">
            <a:noAutofit/>
          </a:bodyPr>
          <a:lstStyle>
            <a:lvl1pPr indent="-228600" lvl="0" marL="457200" rtl="0">
              <a:lnSpc>
                <a:spcPct val="115000"/>
              </a:lnSpc>
              <a:spcBef>
                <a:spcPts val="0"/>
              </a:spcBef>
              <a:spcAft>
                <a:spcPts val="0"/>
              </a:spcAft>
              <a:buSzPts val="1800"/>
              <a:buFont typeface="Rubik SemiBold"/>
              <a:buNone/>
              <a:defRPr sz="1800">
                <a:latin typeface="Rubik SemiBold"/>
                <a:ea typeface="Rubik SemiBold"/>
                <a:cs typeface="Rubik SemiBold"/>
                <a:sym typeface="Rubik SemiBold"/>
              </a:defRPr>
            </a:lvl1pPr>
            <a:lvl2pPr indent="-228600" lvl="1" marL="9144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2pPr>
            <a:lvl3pPr indent="-228600" lvl="2" marL="13716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3pPr>
            <a:lvl4pPr indent="-228600" lvl="3" marL="18288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4pPr>
            <a:lvl5pPr indent="-228600" lvl="4" marL="22860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5pPr>
            <a:lvl6pPr indent="-228600" lvl="5" marL="27432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6pPr>
            <a:lvl7pPr indent="-228600" lvl="6" marL="32004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7pPr>
            <a:lvl8pPr indent="-228600" lvl="7" marL="36576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8pPr>
            <a:lvl9pPr indent="-228600" lvl="8" marL="4114800" rtl="0">
              <a:lnSpc>
                <a:spcPct val="115000"/>
              </a:lnSpc>
              <a:spcBef>
                <a:spcPts val="1600"/>
              </a:spcBef>
              <a:spcAft>
                <a:spcPts val="160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6" name="Shape 436"/>
        <p:cNvGrpSpPr/>
        <p:nvPr/>
      </p:nvGrpSpPr>
      <p:grpSpPr>
        <a:xfrm>
          <a:off x="0" y="0"/>
          <a:ext cx="0" cy="0"/>
          <a:chOff x="0" y="0"/>
          <a:chExt cx="0" cy="0"/>
        </a:xfrm>
      </p:grpSpPr>
      <p:sp>
        <p:nvSpPr>
          <p:cNvPr id="437" name="Google Shape;437;p8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8" name="Google Shape;438;p8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439" name="Google Shape;439;p89"/>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0" name="Shape 440"/>
        <p:cNvGrpSpPr/>
        <p:nvPr/>
      </p:nvGrpSpPr>
      <p:grpSpPr>
        <a:xfrm>
          <a:off x="0" y="0"/>
          <a:ext cx="0" cy="0"/>
          <a:chOff x="0" y="0"/>
          <a:chExt cx="0" cy="0"/>
        </a:xfrm>
      </p:grpSpPr>
      <p:sp>
        <p:nvSpPr>
          <p:cNvPr id="441" name="Google Shape;441;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2" name="Google Shape;442;p9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228600" lvl="0" marL="457200" rtl="0" algn="l">
              <a:spcBef>
                <a:spcPts val="360"/>
              </a:spcBef>
              <a:spcAft>
                <a:spcPts val="0"/>
              </a:spcAft>
              <a:buClr>
                <a:schemeClr val="dk1"/>
              </a:buClr>
              <a:buSzPts val="1800"/>
              <a:buNone/>
              <a:defRPr/>
            </a:lvl1pPr>
            <a:lvl2pPr indent="-228600" lvl="1" marL="914400" rtl="0" algn="l">
              <a:spcBef>
                <a:spcPts val="360"/>
              </a:spcBef>
              <a:spcAft>
                <a:spcPts val="0"/>
              </a:spcAft>
              <a:buClr>
                <a:schemeClr val="dk1"/>
              </a:buClr>
              <a:buSzPts val="1800"/>
              <a:buNone/>
              <a:defRPr/>
            </a:lvl2pPr>
            <a:lvl3pPr indent="-228600" lvl="2" marL="1371600" rtl="0" algn="l">
              <a:spcBef>
                <a:spcPts val="360"/>
              </a:spcBef>
              <a:spcAft>
                <a:spcPts val="0"/>
              </a:spcAft>
              <a:buClr>
                <a:schemeClr val="dk1"/>
              </a:buClr>
              <a:buSzPts val="1800"/>
              <a:buNone/>
              <a:defRPr/>
            </a:lvl3pPr>
            <a:lvl4pPr indent="-228600" lvl="3" marL="1828800" rtl="0" algn="l">
              <a:spcBef>
                <a:spcPts val="360"/>
              </a:spcBef>
              <a:spcAft>
                <a:spcPts val="0"/>
              </a:spcAft>
              <a:buClr>
                <a:schemeClr val="dk1"/>
              </a:buClr>
              <a:buSzPts val="1800"/>
              <a:buNone/>
              <a:defRPr/>
            </a:lvl4pPr>
            <a:lvl5pPr indent="-228600" lvl="4" marL="2286000" rtl="0" algn="l">
              <a:spcBef>
                <a:spcPts val="360"/>
              </a:spcBef>
              <a:spcAft>
                <a:spcPts val="0"/>
              </a:spcAft>
              <a:buClr>
                <a:schemeClr val="dk1"/>
              </a:buClr>
              <a:buSzPts val="1800"/>
              <a:buNone/>
              <a:defRPr/>
            </a:lvl5pPr>
            <a:lvl6pPr indent="-228600" lvl="5" marL="2743200" rtl="0" algn="l">
              <a:spcBef>
                <a:spcPts val="360"/>
              </a:spcBef>
              <a:spcAft>
                <a:spcPts val="0"/>
              </a:spcAft>
              <a:buClr>
                <a:schemeClr val="dk1"/>
              </a:buClr>
              <a:buSzPts val="1800"/>
              <a:buNone/>
              <a:defRPr/>
            </a:lvl6pPr>
            <a:lvl7pPr indent="-228600" lvl="6" marL="3200400" rtl="0" algn="l">
              <a:spcBef>
                <a:spcPts val="360"/>
              </a:spcBef>
              <a:spcAft>
                <a:spcPts val="0"/>
              </a:spcAft>
              <a:buClr>
                <a:schemeClr val="dk1"/>
              </a:buClr>
              <a:buSzPts val="1800"/>
              <a:buNone/>
              <a:defRPr/>
            </a:lvl7pPr>
            <a:lvl8pPr indent="-228600" lvl="7" marL="3657600" rtl="0" algn="l">
              <a:spcBef>
                <a:spcPts val="360"/>
              </a:spcBef>
              <a:spcAft>
                <a:spcPts val="0"/>
              </a:spcAft>
              <a:buClr>
                <a:schemeClr val="dk1"/>
              </a:buClr>
              <a:buSzPts val="1800"/>
              <a:buNone/>
              <a:defRPr/>
            </a:lvl8pPr>
            <a:lvl9pPr indent="-228600" lvl="8" marL="4114800" rtl="0" algn="l">
              <a:spcBef>
                <a:spcPts val="360"/>
              </a:spcBef>
              <a:spcAft>
                <a:spcPts val="0"/>
              </a:spcAft>
              <a:buClr>
                <a:schemeClr val="dk1"/>
              </a:buClr>
              <a:buSzPts val="1800"/>
              <a:buNone/>
              <a:defRPr/>
            </a:lvl9pPr>
          </a:lstStyle>
          <a:p/>
        </p:txBody>
      </p:sp>
      <p:sp>
        <p:nvSpPr>
          <p:cNvPr id="443" name="Google Shape;443;p9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4" name="Google Shape;444;p9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5" name="Google Shape;445;p9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1">
  <p:cSld name="CUSTOM_1_1_1_1_1_1_1_1">
    <p:spTree>
      <p:nvGrpSpPr>
        <p:cNvPr id="446" name="Shape 446"/>
        <p:cNvGrpSpPr/>
        <p:nvPr/>
      </p:nvGrpSpPr>
      <p:grpSpPr>
        <a:xfrm>
          <a:off x="0" y="0"/>
          <a:ext cx="0" cy="0"/>
          <a:chOff x="0" y="0"/>
          <a:chExt cx="0" cy="0"/>
        </a:xfrm>
      </p:grpSpPr>
      <p:pic>
        <p:nvPicPr>
          <p:cNvPr id="447" name="Google Shape;447;p91"/>
          <p:cNvPicPr preferRelativeResize="0"/>
          <p:nvPr/>
        </p:nvPicPr>
        <p:blipFill rotWithShape="1">
          <a:blip r:embed="rId2">
            <a:alphaModFix/>
          </a:blip>
          <a:srcRect b="0" l="0" r="0" t="0"/>
          <a:stretch/>
        </p:blipFill>
        <p:spPr>
          <a:xfrm>
            <a:off x="-29375" y="-23292"/>
            <a:ext cx="9206100" cy="5178431"/>
          </a:xfrm>
          <a:prstGeom prst="rect">
            <a:avLst/>
          </a:prstGeom>
          <a:noFill/>
          <a:ln>
            <a:noFill/>
          </a:ln>
        </p:spPr>
      </p:pic>
      <p:sp>
        <p:nvSpPr>
          <p:cNvPr id="448" name="Google Shape;448;p91"/>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91"/>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0" name="Google Shape;450;p91"/>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228600" lvl="0" marL="457200" rtl="0">
              <a:spcBef>
                <a:spcPts val="0"/>
              </a:spcBef>
              <a:spcAft>
                <a:spcPts val="0"/>
              </a:spcAft>
              <a:buSzPts val="1400"/>
              <a:buNone/>
              <a:defRPr/>
            </a:lvl1pPr>
            <a:lvl2pPr indent="-228600" lvl="1" marL="914400" rtl="0">
              <a:spcBef>
                <a:spcPts val="0"/>
              </a:spcBef>
              <a:spcAft>
                <a:spcPts val="0"/>
              </a:spcAft>
              <a:buSzPts val="1400"/>
              <a:buNone/>
              <a:defRPr/>
            </a:lvl2pPr>
            <a:lvl3pPr indent="-228600" lvl="2" marL="1371600" rtl="0">
              <a:spcBef>
                <a:spcPts val="0"/>
              </a:spcBef>
              <a:spcAft>
                <a:spcPts val="0"/>
              </a:spcAft>
              <a:buSzPts val="1400"/>
              <a:buNone/>
              <a:defRPr/>
            </a:lvl3pPr>
            <a:lvl4pPr indent="-228600" lvl="3" marL="1828800" rtl="0">
              <a:spcBef>
                <a:spcPts val="0"/>
              </a:spcBef>
              <a:spcAft>
                <a:spcPts val="0"/>
              </a:spcAft>
              <a:buSzPts val="1400"/>
              <a:buNone/>
              <a:defRPr/>
            </a:lvl4pPr>
            <a:lvl5pPr indent="-228600" lvl="4" marL="2286000" rtl="0">
              <a:spcBef>
                <a:spcPts val="0"/>
              </a:spcBef>
              <a:spcAft>
                <a:spcPts val="0"/>
              </a:spcAft>
              <a:buSzPts val="1400"/>
              <a:buNone/>
              <a:defRPr/>
            </a:lvl5pPr>
            <a:lvl6pPr indent="-228600" lvl="5" marL="2743200" rtl="0">
              <a:spcBef>
                <a:spcPts val="0"/>
              </a:spcBef>
              <a:spcAft>
                <a:spcPts val="0"/>
              </a:spcAft>
              <a:buSzPts val="1400"/>
              <a:buNone/>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Lime">
  <p:cSld name="Section header - Green/Lime">
    <p:spTree>
      <p:nvGrpSpPr>
        <p:cNvPr id="50" name="Shape 50"/>
        <p:cNvGrpSpPr/>
        <p:nvPr/>
      </p:nvGrpSpPr>
      <p:grpSpPr>
        <a:xfrm>
          <a:off x="0" y="0"/>
          <a:ext cx="0" cy="0"/>
          <a:chOff x="0" y="0"/>
          <a:chExt cx="0" cy="0"/>
        </a:xfrm>
      </p:grpSpPr>
      <p:sp>
        <p:nvSpPr>
          <p:cNvPr id="51" name="Google Shape;51;p10"/>
          <p:cNvSpPr/>
          <p:nvPr/>
        </p:nvSpPr>
        <p:spPr>
          <a:xfrm>
            <a:off x="-54750" y="-34400"/>
            <a:ext cx="9253500" cy="69268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2" name="Google Shape;52;p10"/>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3" name="Google Shape;53;p10"/>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1pPr>
            <a:lvl2pPr indent="0" lvl="1"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2pPr>
            <a:lvl3pPr indent="0" lvl="2"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3pPr>
            <a:lvl4pPr indent="0" lvl="3"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4pPr>
            <a:lvl5pPr indent="0" lvl="4"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5pPr>
            <a:lvl6pPr indent="0" lvl="5"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6pPr>
            <a:lvl7pPr indent="0" lvl="6"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7pPr>
            <a:lvl8pPr indent="0" lvl="7"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8pPr>
            <a:lvl9pPr indent="0" lvl="8" marL="0" marR="0" algn="r">
              <a:spcBef>
                <a:spcPts val="0"/>
              </a:spcBef>
              <a:spcAft>
                <a:spcPts val="0"/>
              </a:spcAft>
              <a:buClr>
                <a:schemeClr val="dk2"/>
              </a:buClr>
              <a:buSzPts val="1000"/>
              <a:buFont typeface="Calibri"/>
              <a:buNone/>
              <a:defRPr sz="10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4" name="Google Shape;54;p10"/>
          <p:cNvPicPr preferRelativeResize="0"/>
          <p:nvPr/>
        </p:nvPicPr>
        <p:blipFill rotWithShape="1">
          <a:blip r:embed="rId2">
            <a:alphaModFix/>
          </a:blip>
          <a:srcRect b="28" l="0" r="0" t="29"/>
          <a:stretch/>
        </p:blipFill>
        <p:spPr>
          <a:xfrm>
            <a:off x="7768711" y="6110267"/>
            <a:ext cx="901888" cy="524799"/>
          </a:xfrm>
          <a:prstGeom prst="rect">
            <a:avLst/>
          </a:prstGeom>
          <a:noFill/>
          <a:ln>
            <a:noFill/>
          </a:ln>
        </p:spPr>
      </p:pic>
      <p:pic>
        <p:nvPicPr>
          <p:cNvPr id="55" name="Google Shape;55;p10"/>
          <p:cNvPicPr preferRelativeResize="0"/>
          <p:nvPr/>
        </p:nvPicPr>
        <p:blipFill rotWithShape="1">
          <a:blip r:embed="rId3">
            <a:alphaModFix/>
          </a:blip>
          <a:srcRect b="0" l="30903" r="30903" t="0"/>
          <a:stretch/>
        </p:blipFill>
        <p:spPr>
          <a:xfrm>
            <a:off x="-54750" y="-34400"/>
            <a:ext cx="425850" cy="692680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1">
  <p:cSld name="CUSTOM_1_1_1_1_1_1_1_2">
    <p:spTree>
      <p:nvGrpSpPr>
        <p:cNvPr id="451" name="Shape 451"/>
        <p:cNvGrpSpPr/>
        <p:nvPr/>
      </p:nvGrpSpPr>
      <p:grpSpPr>
        <a:xfrm>
          <a:off x="0" y="0"/>
          <a:ext cx="0" cy="0"/>
          <a:chOff x="0" y="0"/>
          <a:chExt cx="0" cy="0"/>
        </a:xfrm>
      </p:grpSpPr>
      <p:pic>
        <p:nvPicPr>
          <p:cNvPr id="452" name="Google Shape;452;p92"/>
          <p:cNvPicPr preferRelativeResize="0"/>
          <p:nvPr/>
        </p:nvPicPr>
        <p:blipFill rotWithShape="1">
          <a:blip r:embed="rId2">
            <a:alphaModFix/>
          </a:blip>
          <a:srcRect b="0" l="0" r="0" t="0"/>
          <a:stretch/>
        </p:blipFill>
        <p:spPr>
          <a:xfrm>
            <a:off x="-29375" y="-22158"/>
            <a:ext cx="9206100" cy="5178431"/>
          </a:xfrm>
          <a:prstGeom prst="rect">
            <a:avLst/>
          </a:prstGeom>
          <a:noFill/>
          <a:ln>
            <a:noFill/>
          </a:ln>
        </p:spPr>
      </p:pic>
      <p:sp>
        <p:nvSpPr>
          <p:cNvPr id="453" name="Google Shape;453;p92"/>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92"/>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5" name="Google Shape;455;p92"/>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228600" lvl="0" marL="457200" rtl="0">
              <a:spcBef>
                <a:spcPts val="0"/>
              </a:spcBef>
              <a:spcAft>
                <a:spcPts val="0"/>
              </a:spcAft>
              <a:buSzPts val="1400"/>
              <a:buNone/>
              <a:defRPr/>
            </a:lvl1pPr>
            <a:lvl2pPr indent="-228600" lvl="1" marL="914400" rtl="0">
              <a:spcBef>
                <a:spcPts val="0"/>
              </a:spcBef>
              <a:spcAft>
                <a:spcPts val="0"/>
              </a:spcAft>
              <a:buSzPts val="1400"/>
              <a:buNone/>
              <a:defRPr/>
            </a:lvl2pPr>
            <a:lvl3pPr indent="-228600" lvl="2" marL="1371600" rtl="0">
              <a:spcBef>
                <a:spcPts val="0"/>
              </a:spcBef>
              <a:spcAft>
                <a:spcPts val="0"/>
              </a:spcAft>
              <a:buSzPts val="1400"/>
              <a:buNone/>
              <a:defRPr/>
            </a:lvl3pPr>
            <a:lvl4pPr indent="-228600" lvl="3" marL="1828800" rtl="0">
              <a:spcBef>
                <a:spcPts val="0"/>
              </a:spcBef>
              <a:spcAft>
                <a:spcPts val="0"/>
              </a:spcAft>
              <a:buSzPts val="1400"/>
              <a:buNone/>
              <a:defRPr/>
            </a:lvl4pPr>
            <a:lvl5pPr indent="-228600" lvl="4" marL="2286000" rtl="0">
              <a:spcBef>
                <a:spcPts val="0"/>
              </a:spcBef>
              <a:spcAft>
                <a:spcPts val="0"/>
              </a:spcAft>
              <a:buSzPts val="1400"/>
              <a:buNone/>
              <a:defRPr/>
            </a:lvl5pPr>
            <a:lvl6pPr indent="-228600" lvl="5" marL="2743200" rtl="0">
              <a:spcBef>
                <a:spcPts val="0"/>
              </a:spcBef>
              <a:spcAft>
                <a:spcPts val="0"/>
              </a:spcAft>
              <a:buSzPts val="1400"/>
              <a:buNone/>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Orange/Pink 2 1">
  <p:cSld name="CUSTOM_1_1_1_1_1_1">
    <p:spTree>
      <p:nvGrpSpPr>
        <p:cNvPr id="456" name="Shape 456"/>
        <p:cNvGrpSpPr/>
        <p:nvPr/>
      </p:nvGrpSpPr>
      <p:grpSpPr>
        <a:xfrm>
          <a:off x="0" y="0"/>
          <a:ext cx="0" cy="0"/>
          <a:chOff x="0" y="0"/>
          <a:chExt cx="0" cy="0"/>
        </a:xfrm>
      </p:grpSpPr>
      <p:pic>
        <p:nvPicPr>
          <p:cNvPr id="457" name="Google Shape;457;p93"/>
          <p:cNvPicPr preferRelativeResize="0"/>
          <p:nvPr/>
        </p:nvPicPr>
        <p:blipFill rotWithShape="1">
          <a:blip r:embed="rId2">
            <a:alphaModFix/>
          </a:blip>
          <a:srcRect b="0" l="0" r="0" t="0"/>
          <a:stretch/>
        </p:blipFill>
        <p:spPr>
          <a:xfrm>
            <a:off x="-29375" y="-22158"/>
            <a:ext cx="9206100" cy="5178431"/>
          </a:xfrm>
          <a:prstGeom prst="rect">
            <a:avLst/>
          </a:prstGeom>
          <a:noFill/>
          <a:ln>
            <a:noFill/>
          </a:ln>
        </p:spPr>
      </p:pic>
      <p:sp>
        <p:nvSpPr>
          <p:cNvPr id="458" name="Google Shape;458;p93"/>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93"/>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0" name="Google Shape;460;p93"/>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228600" lvl="0" marL="457200" rtl="0">
              <a:spcBef>
                <a:spcPts val="0"/>
              </a:spcBef>
              <a:spcAft>
                <a:spcPts val="0"/>
              </a:spcAft>
              <a:buSzPts val="1400"/>
              <a:buNone/>
              <a:defRPr/>
            </a:lvl1pPr>
            <a:lvl2pPr indent="-228600" lvl="1" marL="914400" rtl="0">
              <a:spcBef>
                <a:spcPts val="0"/>
              </a:spcBef>
              <a:spcAft>
                <a:spcPts val="0"/>
              </a:spcAft>
              <a:buSzPts val="1400"/>
              <a:buNone/>
              <a:defRPr/>
            </a:lvl2pPr>
            <a:lvl3pPr indent="-228600" lvl="2" marL="1371600" rtl="0">
              <a:spcBef>
                <a:spcPts val="0"/>
              </a:spcBef>
              <a:spcAft>
                <a:spcPts val="0"/>
              </a:spcAft>
              <a:buSzPts val="1400"/>
              <a:buNone/>
              <a:defRPr/>
            </a:lvl3pPr>
            <a:lvl4pPr indent="-228600" lvl="3" marL="1828800" rtl="0">
              <a:spcBef>
                <a:spcPts val="0"/>
              </a:spcBef>
              <a:spcAft>
                <a:spcPts val="0"/>
              </a:spcAft>
              <a:buSzPts val="1400"/>
              <a:buNone/>
              <a:defRPr/>
            </a:lvl4pPr>
            <a:lvl5pPr indent="-228600" lvl="4" marL="2286000" rtl="0">
              <a:spcBef>
                <a:spcPts val="0"/>
              </a:spcBef>
              <a:spcAft>
                <a:spcPts val="0"/>
              </a:spcAft>
              <a:buSzPts val="1400"/>
              <a:buNone/>
              <a:defRPr/>
            </a:lvl5pPr>
            <a:lvl6pPr indent="-228600" lvl="5" marL="2743200" rtl="0">
              <a:spcBef>
                <a:spcPts val="0"/>
              </a:spcBef>
              <a:spcAft>
                <a:spcPts val="0"/>
              </a:spcAft>
              <a:buSzPts val="1400"/>
              <a:buNone/>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Purple/Pink 2 1">
  <p:cSld name="CUSTOM_1_1_1_1_1_1_1_1_1">
    <p:spTree>
      <p:nvGrpSpPr>
        <p:cNvPr id="461" name="Shape 461"/>
        <p:cNvGrpSpPr/>
        <p:nvPr/>
      </p:nvGrpSpPr>
      <p:grpSpPr>
        <a:xfrm>
          <a:off x="0" y="0"/>
          <a:ext cx="0" cy="0"/>
          <a:chOff x="0" y="0"/>
          <a:chExt cx="0" cy="0"/>
        </a:xfrm>
      </p:grpSpPr>
      <p:pic>
        <p:nvPicPr>
          <p:cNvPr id="462" name="Google Shape;462;p94"/>
          <p:cNvPicPr preferRelativeResize="0"/>
          <p:nvPr/>
        </p:nvPicPr>
        <p:blipFill rotWithShape="1">
          <a:blip r:embed="rId2">
            <a:alphaModFix/>
          </a:blip>
          <a:srcRect b="0" l="0" r="0" t="0"/>
          <a:stretch/>
        </p:blipFill>
        <p:spPr>
          <a:xfrm>
            <a:off x="-29375" y="-22158"/>
            <a:ext cx="9206100" cy="5178431"/>
          </a:xfrm>
          <a:prstGeom prst="rect">
            <a:avLst/>
          </a:prstGeom>
          <a:noFill/>
          <a:ln>
            <a:noFill/>
          </a:ln>
        </p:spPr>
      </p:pic>
      <p:sp>
        <p:nvSpPr>
          <p:cNvPr id="463" name="Google Shape;463;p94"/>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94"/>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5" name="Google Shape;465;p94"/>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228600" lvl="0" marL="457200" rtl="0">
              <a:spcBef>
                <a:spcPts val="0"/>
              </a:spcBef>
              <a:spcAft>
                <a:spcPts val="0"/>
              </a:spcAft>
              <a:buSzPts val="1400"/>
              <a:buNone/>
              <a:defRPr/>
            </a:lvl1pPr>
            <a:lvl2pPr indent="-228600" lvl="1" marL="914400" rtl="0">
              <a:spcBef>
                <a:spcPts val="0"/>
              </a:spcBef>
              <a:spcAft>
                <a:spcPts val="0"/>
              </a:spcAft>
              <a:buSzPts val="1400"/>
              <a:buNone/>
              <a:defRPr/>
            </a:lvl2pPr>
            <a:lvl3pPr indent="-228600" lvl="2" marL="1371600" rtl="0">
              <a:spcBef>
                <a:spcPts val="0"/>
              </a:spcBef>
              <a:spcAft>
                <a:spcPts val="0"/>
              </a:spcAft>
              <a:buSzPts val="1400"/>
              <a:buNone/>
              <a:defRPr/>
            </a:lvl3pPr>
            <a:lvl4pPr indent="-228600" lvl="3" marL="1828800" rtl="0">
              <a:spcBef>
                <a:spcPts val="0"/>
              </a:spcBef>
              <a:spcAft>
                <a:spcPts val="0"/>
              </a:spcAft>
              <a:buSzPts val="1400"/>
              <a:buNone/>
              <a:defRPr/>
            </a:lvl4pPr>
            <a:lvl5pPr indent="-228600" lvl="4" marL="2286000" rtl="0">
              <a:spcBef>
                <a:spcPts val="0"/>
              </a:spcBef>
              <a:spcAft>
                <a:spcPts val="0"/>
              </a:spcAft>
              <a:buSzPts val="1400"/>
              <a:buNone/>
              <a:defRPr/>
            </a:lvl5pPr>
            <a:lvl6pPr indent="-228600" lvl="5" marL="2743200" rtl="0">
              <a:spcBef>
                <a:spcPts val="0"/>
              </a:spcBef>
              <a:spcAft>
                <a:spcPts val="0"/>
              </a:spcAft>
              <a:buSzPts val="1400"/>
              <a:buNone/>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reen/Lime 2 1 1">
  <p:cSld name="CUSTOM_1_1_1_1_1_1_1_1_1_1_1">
    <p:spTree>
      <p:nvGrpSpPr>
        <p:cNvPr id="466" name="Shape 466"/>
        <p:cNvGrpSpPr/>
        <p:nvPr/>
      </p:nvGrpSpPr>
      <p:grpSpPr>
        <a:xfrm>
          <a:off x="0" y="0"/>
          <a:ext cx="0" cy="0"/>
          <a:chOff x="0" y="0"/>
          <a:chExt cx="0" cy="0"/>
        </a:xfrm>
      </p:grpSpPr>
      <p:pic>
        <p:nvPicPr>
          <p:cNvPr id="467" name="Google Shape;467;p95"/>
          <p:cNvPicPr preferRelativeResize="0"/>
          <p:nvPr/>
        </p:nvPicPr>
        <p:blipFill rotWithShape="1">
          <a:blip r:embed="rId2">
            <a:alphaModFix/>
          </a:blip>
          <a:srcRect b="0" l="0" r="0" t="0"/>
          <a:stretch/>
        </p:blipFill>
        <p:spPr>
          <a:xfrm>
            <a:off x="-29375" y="-46567"/>
            <a:ext cx="9206100" cy="5233123"/>
          </a:xfrm>
          <a:prstGeom prst="rect">
            <a:avLst/>
          </a:prstGeom>
          <a:noFill/>
          <a:ln>
            <a:noFill/>
          </a:ln>
        </p:spPr>
      </p:pic>
      <p:sp>
        <p:nvSpPr>
          <p:cNvPr id="468" name="Google Shape;468;p95"/>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95"/>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0" name="Google Shape;470;p95"/>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228600" lvl="0" marL="457200" rtl="0">
              <a:spcBef>
                <a:spcPts val="0"/>
              </a:spcBef>
              <a:spcAft>
                <a:spcPts val="0"/>
              </a:spcAft>
              <a:buSzPts val="1400"/>
              <a:buNone/>
              <a:defRPr/>
            </a:lvl1pPr>
            <a:lvl2pPr indent="-228600" lvl="1" marL="914400" rtl="0">
              <a:spcBef>
                <a:spcPts val="0"/>
              </a:spcBef>
              <a:spcAft>
                <a:spcPts val="0"/>
              </a:spcAft>
              <a:buSzPts val="1400"/>
              <a:buNone/>
              <a:defRPr/>
            </a:lvl2pPr>
            <a:lvl3pPr indent="-228600" lvl="2" marL="1371600" rtl="0">
              <a:spcBef>
                <a:spcPts val="0"/>
              </a:spcBef>
              <a:spcAft>
                <a:spcPts val="0"/>
              </a:spcAft>
              <a:buSzPts val="1400"/>
              <a:buNone/>
              <a:defRPr/>
            </a:lvl3pPr>
            <a:lvl4pPr indent="-228600" lvl="3" marL="1828800" rtl="0">
              <a:spcBef>
                <a:spcPts val="0"/>
              </a:spcBef>
              <a:spcAft>
                <a:spcPts val="0"/>
              </a:spcAft>
              <a:buSzPts val="1400"/>
              <a:buNone/>
              <a:defRPr/>
            </a:lvl4pPr>
            <a:lvl5pPr indent="-228600" lvl="4" marL="2286000" rtl="0">
              <a:spcBef>
                <a:spcPts val="0"/>
              </a:spcBef>
              <a:spcAft>
                <a:spcPts val="0"/>
              </a:spcAft>
              <a:buSzPts val="1400"/>
              <a:buNone/>
              <a:defRPr/>
            </a:lvl5pPr>
            <a:lvl6pPr indent="-228600" lvl="5" marL="2743200" rtl="0">
              <a:spcBef>
                <a:spcPts val="0"/>
              </a:spcBef>
              <a:spcAft>
                <a:spcPts val="0"/>
              </a:spcAft>
              <a:buSzPts val="1400"/>
              <a:buNone/>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Rainbow 1 1">
  <p:cSld name="CUSTOM_1_1_1_1_1_2">
    <p:spTree>
      <p:nvGrpSpPr>
        <p:cNvPr id="471" name="Shape 471"/>
        <p:cNvGrpSpPr/>
        <p:nvPr/>
      </p:nvGrpSpPr>
      <p:grpSpPr>
        <a:xfrm>
          <a:off x="0" y="0"/>
          <a:ext cx="0" cy="0"/>
          <a:chOff x="0" y="0"/>
          <a:chExt cx="0" cy="0"/>
        </a:xfrm>
      </p:grpSpPr>
      <p:pic>
        <p:nvPicPr>
          <p:cNvPr id="472" name="Google Shape;472;p96"/>
          <p:cNvPicPr preferRelativeResize="0"/>
          <p:nvPr/>
        </p:nvPicPr>
        <p:blipFill rotWithShape="1">
          <a:blip r:embed="rId2">
            <a:alphaModFix/>
          </a:blip>
          <a:srcRect b="0" l="0" r="0" t="0"/>
          <a:stretch/>
        </p:blipFill>
        <p:spPr>
          <a:xfrm>
            <a:off x="-29375" y="-23292"/>
            <a:ext cx="9206100" cy="5178431"/>
          </a:xfrm>
          <a:prstGeom prst="rect">
            <a:avLst/>
          </a:prstGeom>
          <a:noFill/>
          <a:ln>
            <a:noFill/>
          </a:ln>
        </p:spPr>
      </p:pic>
      <p:sp>
        <p:nvSpPr>
          <p:cNvPr id="473" name="Google Shape;473;p96"/>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96"/>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5" name="Google Shape;475;p96"/>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lvl1pPr indent="-228600" lvl="0" marL="457200" rtl="0">
              <a:spcBef>
                <a:spcPts val="0"/>
              </a:spcBef>
              <a:spcAft>
                <a:spcPts val="0"/>
              </a:spcAft>
              <a:buSzPts val="1400"/>
              <a:buNone/>
              <a:defRPr/>
            </a:lvl1pPr>
            <a:lvl2pPr indent="-228600" lvl="1" marL="914400" rtl="0">
              <a:spcBef>
                <a:spcPts val="0"/>
              </a:spcBef>
              <a:spcAft>
                <a:spcPts val="0"/>
              </a:spcAft>
              <a:buSzPts val="1400"/>
              <a:buNone/>
              <a:defRPr/>
            </a:lvl2pPr>
            <a:lvl3pPr indent="-228600" lvl="2" marL="1371600" rtl="0">
              <a:spcBef>
                <a:spcPts val="0"/>
              </a:spcBef>
              <a:spcAft>
                <a:spcPts val="0"/>
              </a:spcAft>
              <a:buSzPts val="1400"/>
              <a:buNone/>
              <a:defRPr/>
            </a:lvl3pPr>
            <a:lvl4pPr indent="-228600" lvl="3" marL="1828800" rtl="0">
              <a:spcBef>
                <a:spcPts val="0"/>
              </a:spcBef>
              <a:spcAft>
                <a:spcPts val="0"/>
              </a:spcAft>
              <a:buSzPts val="1400"/>
              <a:buNone/>
              <a:defRPr/>
            </a:lvl4pPr>
            <a:lvl5pPr indent="-228600" lvl="4" marL="2286000" rtl="0">
              <a:spcBef>
                <a:spcPts val="0"/>
              </a:spcBef>
              <a:spcAft>
                <a:spcPts val="0"/>
              </a:spcAft>
              <a:buSzPts val="1400"/>
              <a:buNone/>
              <a:defRPr/>
            </a:lvl5pPr>
            <a:lvl6pPr indent="-228600" lvl="5" marL="2743200" rtl="0">
              <a:spcBef>
                <a:spcPts val="0"/>
              </a:spcBef>
              <a:spcAft>
                <a:spcPts val="0"/>
              </a:spcAft>
              <a:buSzPts val="1400"/>
              <a:buNone/>
              <a:defRPr/>
            </a:lvl6pPr>
            <a:lvl7pPr indent="-228600" lvl="6" marL="3200400" rtl="0">
              <a:spcBef>
                <a:spcPts val="0"/>
              </a:spcBef>
              <a:spcAft>
                <a:spcPts val="0"/>
              </a:spcAft>
              <a:buSzPts val="1400"/>
              <a:buNone/>
              <a:defRPr/>
            </a:lvl7pPr>
            <a:lvl8pPr indent="-228600" lvl="7" marL="3657600" rtl="0">
              <a:spcBef>
                <a:spcPts val="0"/>
              </a:spcBef>
              <a:spcAft>
                <a:spcPts val="0"/>
              </a:spcAft>
              <a:buSzPts val="1400"/>
              <a:buNone/>
              <a:defRPr/>
            </a:lvl8pPr>
            <a:lvl9pPr indent="-228600" lvl="8" marL="4114800" rtl="0">
              <a:spcBef>
                <a:spcPts val="0"/>
              </a:spcBef>
              <a:spcAft>
                <a:spcPts val="0"/>
              </a:spcAft>
              <a:buSzPts val="14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Gradient: Gold/Yellow 1">
  <p:cSld name="TITLE_ONLY_1_1_1_1_1_2">
    <p:spTree>
      <p:nvGrpSpPr>
        <p:cNvPr id="476" name="Shape 476"/>
        <p:cNvGrpSpPr/>
        <p:nvPr/>
      </p:nvGrpSpPr>
      <p:grpSpPr>
        <a:xfrm>
          <a:off x="0" y="0"/>
          <a:ext cx="0" cy="0"/>
          <a:chOff x="0" y="0"/>
          <a:chExt cx="0" cy="0"/>
        </a:xfrm>
      </p:grpSpPr>
      <p:sp>
        <p:nvSpPr>
          <p:cNvPr id="477" name="Google Shape;477;p97"/>
          <p:cNvSpPr/>
          <p:nvPr/>
        </p:nvSpPr>
        <p:spPr>
          <a:xfrm>
            <a:off x="-55425" y="-23433"/>
            <a:ext cx="9253500" cy="1387500"/>
          </a:xfrm>
          <a:prstGeom prst="rect">
            <a:avLst/>
          </a:prstGeom>
          <a:gradFill>
            <a:gsLst>
              <a:gs pos="0">
                <a:srgbClr val="FFAD1C"/>
              </a:gs>
              <a:gs pos="100000">
                <a:srgbClr val="FFF20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97"/>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1400"/>
              <a:buNone/>
              <a:defRPr>
                <a:solidFill>
                  <a:srgbClr val="000000"/>
                </a:solidFill>
              </a:defRPr>
            </a:lvl1pPr>
            <a:lvl2pPr lvl="1" rtl="0">
              <a:spcBef>
                <a:spcPts val="0"/>
              </a:spcBef>
              <a:spcAft>
                <a:spcPts val="0"/>
              </a:spcAft>
              <a:buClr>
                <a:srgbClr val="FFFFFF"/>
              </a:buClr>
              <a:buSzPts val="1400"/>
              <a:buNone/>
              <a:defRPr>
                <a:solidFill>
                  <a:srgbClr val="FFFFFF"/>
                </a:solidFill>
              </a:defRPr>
            </a:lvl2pPr>
            <a:lvl3pPr lvl="2" rtl="0">
              <a:spcBef>
                <a:spcPts val="0"/>
              </a:spcBef>
              <a:spcAft>
                <a:spcPts val="0"/>
              </a:spcAft>
              <a:buClr>
                <a:srgbClr val="FFFFFF"/>
              </a:buClr>
              <a:buSzPts val="1400"/>
              <a:buNone/>
              <a:defRPr>
                <a:solidFill>
                  <a:srgbClr val="FFFFFF"/>
                </a:solidFill>
              </a:defRPr>
            </a:lvl3pPr>
            <a:lvl4pPr lvl="3" rtl="0">
              <a:spcBef>
                <a:spcPts val="0"/>
              </a:spcBef>
              <a:spcAft>
                <a:spcPts val="0"/>
              </a:spcAft>
              <a:buClr>
                <a:srgbClr val="FFFFFF"/>
              </a:buClr>
              <a:buSzPts val="1400"/>
              <a:buNone/>
              <a:defRPr>
                <a:solidFill>
                  <a:srgbClr val="FFFFFF"/>
                </a:solidFill>
              </a:defRPr>
            </a:lvl4pPr>
            <a:lvl5pPr lvl="4" rtl="0">
              <a:spcBef>
                <a:spcPts val="0"/>
              </a:spcBef>
              <a:spcAft>
                <a:spcPts val="0"/>
              </a:spcAft>
              <a:buClr>
                <a:srgbClr val="FFFFFF"/>
              </a:buClr>
              <a:buSzPts val="1400"/>
              <a:buNone/>
              <a:defRPr>
                <a:solidFill>
                  <a:srgbClr val="FFFFFF"/>
                </a:solidFill>
              </a:defRPr>
            </a:lvl5pPr>
            <a:lvl6pPr lvl="5" rtl="0">
              <a:spcBef>
                <a:spcPts val="0"/>
              </a:spcBef>
              <a:spcAft>
                <a:spcPts val="0"/>
              </a:spcAft>
              <a:buClr>
                <a:srgbClr val="FFFFFF"/>
              </a:buClr>
              <a:buSzPts val="1400"/>
              <a:buNone/>
              <a:defRPr>
                <a:solidFill>
                  <a:srgbClr val="FFFFFF"/>
                </a:solidFill>
              </a:defRPr>
            </a:lvl6pPr>
            <a:lvl7pPr lvl="6" rtl="0">
              <a:spcBef>
                <a:spcPts val="0"/>
              </a:spcBef>
              <a:spcAft>
                <a:spcPts val="0"/>
              </a:spcAft>
              <a:buClr>
                <a:srgbClr val="FFFFFF"/>
              </a:buClr>
              <a:buSzPts val="1400"/>
              <a:buNone/>
              <a:defRPr>
                <a:solidFill>
                  <a:srgbClr val="FFFFFF"/>
                </a:solidFill>
              </a:defRPr>
            </a:lvl7pPr>
            <a:lvl8pPr lvl="7" rtl="0">
              <a:spcBef>
                <a:spcPts val="0"/>
              </a:spcBef>
              <a:spcAft>
                <a:spcPts val="0"/>
              </a:spcAft>
              <a:buClr>
                <a:srgbClr val="FFFFFF"/>
              </a:buClr>
              <a:buSzPts val="1400"/>
              <a:buNone/>
              <a:defRPr>
                <a:solidFill>
                  <a:srgbClr val="FFFFFF"/>
                </a:solidFill>
              </a:defRPr>
            </a:lvl8pPr>
            <a:lvl9pPr lvl="8" rtl="0">
              <a:spcBef>
                <a:spcPts val="0"/>
              </a:spcBef>
              <a:spcAft>
                <a:spcPts val="0"/>
              </a:spcAft>
              <a:buClr>
                <a:srgbClr val="FFFFFF"/>
              </a:buClr>
              <a:buSzPts val="1400"/>
              <a:buNone/>
              <a:defRPr>
                <a:solidFill>
                  <a:srgbClr val="FFFFFF"/>
                </a:solidFill>
              </a:defRPr>
            </a:lvl9pPr>
          </a:lstStyle>
          <a:p/>
        </p:txBody>
      </p:sp>
      <p:sp>
        <p:nvSpPr>
          <p:cNvPr id="479" name="Google Shape;479;p9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480" name="Google Shape;480;p97"/>
          <p:cNvSpPr txBox="1"/>
          <p:nvPr>
            <p:ph idx="1" type="body"/>
          </p:nvPr>
        </p:nvSpPr>
        <p:spPr>
          <a:xfrm>
            <a:off x="311700" y="1739833"/>
            <a:ext cx="8520600" cy="4555200"/>
          </a:xfrm>
          <a:prstGeom prst="rect">
            <a:avLst/>
          </a:prstGeom>
        </p:spPr>
        <p:txBody>
          <a:bodyPr anchorCtr="0" anchor="t" bIns="91425" lIns="91425" spcFirstLastPara="1" rIns="91425" wrap="square" tIns="91425">
            <a:noAutofit/>
          </a:bodyPr>
          <a:lstStyle>
            <a:lvl1pPr indent="-228600" lvl="0" marL="457200" rtl="0">
              <a:lnSpc>
                <a:spcPct val="115000"/>
              </a:lnSpc>
              <a:spcBef>
                <a:spcPts val="0"/>
              </a:spcBef>
              <a:spcAft>
                <a:spcPts val="0"/>
              </a:spcAft>
              <a:buSzPts val="1800"/>
              <a:buFont typeface="Rubik SemiBold"/>
              <a:buNone/>
              <a:defRPr sz="1800">
                <a:latin typeface="Rubik SemiBold"/>
                <a:ea typeface="Rubik SemiBold"/>
                <a:cs typeface="Rubik SemiBold"/>
                <a:sym typeface="Rubik SemiBold"/>
              </a:defRPr>
            </a:lvl1pPr>
            <a:lvl2pPr indent="-228600" lvl="1" marL="9144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2pPr>
            <a:lvl3pPr indent="-228600" lvl="2" marL="13716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3pPr>
            <a:lvl4pPr indent="-228600" lvl="3" marL="18288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4pPr>
            <a:lvl5pPr indent="-228600" lvl="4" marL="22860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5pPr>
            <a:lvl6pPr indent="-228600" lvl="5" marL="27432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6pPr>
            <a:lvl7pPr indent="-228600" lvl="6" marL="32004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7pPr>
            <a:lvl8pPr indent="-228600" lvl="7" marL="3657600" rtl="0">
              <a:lnSpc>
                <a:spcPct val="115000"/>
              </a:lnSpc>
              <a:spcBef>
                <a:spcPts val="1600"/>
              </a:spcBef>
              <a:spcAft>
                <a:spcPts val="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8pPr>
            <a:lvl9pPr indent="-228600" lvl="8" marL="4114800" rtl="0">
              <a:lnSpc>
                <a:spcPct val="115000"/>
              </a:lnSpc>
              <a:spcBef>
                <a:spcPts val="1600"/>
              </a:spcBef>
              <a:spcAft>
                <a:spcPts val="1600"/>
              </a:spcAft>
              <a:buClr>
                <a:srgbClr val="434343"/>
              </a:buClr>
              <a:buSzPts val="1400"/>
              <a:buFont typeface="Public Sans Medium"/>
              <a:buNone/>
              <a:defRPr>
                <a:solidFill>
                  <a:srgbClr val="434343"/>
                </a:solidFill>
                <a:latin typeface="Public Sans Medium"/>
                <a:ea typeface="Public Sans Medium"/>
                <a:cs typeface="Public Sans Medium"/>
                <a:sym typeface="Public Sans Medium"/>
              </a:defRPr>
            </a:lvl9pPr>
          </a:lstStyle>
          <a:p/>
        </p:txBody>
      </p:sp>
      <p:pic>
        <p:nvPicPr>
          <p:cNvPr id="481" name="Google Shape;481;p97"/>
          <p:cNvPicPr preferRelativeResize="0"/>
          <p:nvPr/>
        </p:nvPicPr>
        <p:blipFill rotWithShape="1">
          <a:blip r:embed="rId2">
            <a:alphaModFix/>
          </a:blip>
          <a:srcRect b="29" l="0" r="0" t="29"/>
          <a:stretch/>
        </p:blipFill>
        <p:spPr>
          <a:xfrm>
            <a:off x="7768711" y="6110267"/>
            <a:ext cx="901888" cy="3935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Blue/Teal 2 2">
  <p:cSld name="CUSTOM_1_1_1_1_1_1_1_3">
    <p:spTree>
      <p:nvGrpSpPr>
        <p:cNvPr id="482" name="Shape 482"/>
        <p:cNvGrpSpPr/>
        <p:nvPr/>
      </p:nvGrpSpPr>
      <p:grpSpPr>
        <a:xfrm>
          <a:off x="0" y="0"/>
          <a:ext cx="0" cy="0"/>
          <a:chOff x="0" y="0"/>
          <a:chExt cx="0" cy="0"/>
        </a:xfrm>
      </p:grpSpPr>
      <p:pic>
        <p:nvPicPr>
          <p:cNvPr id="483" name="Google Shape;483;p98"/>
          <p:cNvPicPr preferRelativeResize="0"/>
          <p:nvPr/>
        </p:nvPicPr>
        <p:blipFill rotWithShape="1">
          <a:blip r:embed="rId2">
            <a:alphaModFix/>
          </a:blip>
          <a:srcRect b="0" l="0" r="0" t="0"/>
          <a:stretch/>
        </p:blipFill>
        <p:spPr>
          <a:xfrm>
            <a:off x="-29375" y="-22159"/>
            <a:ext cx="9206100" cy="5178432"/>
          </a:xfrm>
          <a:prstGeom prst="rect">
            <a:avLst/>
          </a:prstGeom>
          <a:noFill/>
          <a:ln>
            <a:noFill/>
          </a:ln>
        </p:spPr>
      </p:pic>
      <p:sp>
        <p:nvSpPr>
          <p:cNvPr id="484" name="Google Shape;484;p98"/>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98"/>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86" name="Google Shape;486;p98"/>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tern: Gold/Yellow 2 2">
  <p:cSld name="CUSTOM_1_1_1_1_1_1_1_1_2">
    <p:spTree>
      <p:nvGrpSpPr>
        <p:cNvPr id="487" name="Shape 487"/>
        <p:cNvGrpSpPr/>
        <p:nvPr/>
      </p:nvGrpSpPr>
      <p:grpSpPr>
        <a:xfrm>
          <a:off x="0" y="0"/>
          <a:ext cx="0" cy="0"/>
          <a:chOff x="0" y="0"/>
          <a:chExt cx="0" cy="0"/>
        </a:xfrm>
      </p:grpSpPr>
      <p:pic>
        <p:nvPicPr>
          <p:cNvPr id="488" name="Google Shape;488;p99"/>
          <p:cNvPicPr preferRelativeResize="0"/>
          <p:nvPr/>
        </p:nvPicPr>
        <p:blipFill rotWithShape="1">
          <a:blip r:embed="rId2">
            <a:alphaModFix/>
          </a:blip>
          <a:srcRect b="0" l="0" r="0" t="0"/>
          <a:stretch/>
        </p:blipFill>
        <p:spPr>
          <a:xfrm>
            <a:off x="-29375" y="-23292"/>
            <a:ext cx="9206100" cy="5178432"/>
          </a:xfrm>
          <a:prstGeom prst="rect">
            <a:avLst/>
          </a:prstGeom>
          <a:noFill/>
          <a:ln>
            <a:noFill/>
          </a:ln>
        </p:spPr>
      </p:pic>
      <p:sp>
        <p:nvSpPr>
          <p:cNvPr id="489" name="Google Shape;489;p99"/>
          <p:cNvSpPr/>
          <p:nvPr/>
        </p:nvSpPr>
        <p:spPr>
          <a:xfrm>
            <a:off x="583675" y="742933"/>
            <a:ext cx="7980000" cy="5374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99"/>
          <p:cNvSpPr txBox="1"/>
          <p:nvPr>
            <p:ph type="title"/>
          </p:nvPr>
        </p:nvSpPr>
        <p:spPr>
          <a:xfrm>
            <a:off x="1095700" y="1179367"/>
            <a:ext cx="8520600" cy="76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1" name="Google Shape;491;p99"/>
          <p:cNvSpPr txBox="1"/>
          <p:nvPr>
            <p:ph idx="1" type="body"/>
          </p:nvPr>
        </p:nvSpPr>
        <p:spPr>
          <a:xfrm>
            <a:off x="1095700" y="2122633"/>
            <a:ext cx="6910800" cy="35181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 Black 1">
  <p:cSld name="TITLE_1">
    <p:bg>
      <p:bgPr>
        <a:solidFill>
          <a:srgbClr val="000000"/>
        </a:solidFill>
      </p:bgPr>
    </p:bg>
    <p:spTree>
      <p:nvGrpSpPr>
        <p:cNvPr id="492" name="Shape 492"/>
        <p:cNvGrpSpPr/>
        <p:nvPr/>
      </p:nvGrpSpPr>
      <p:grpSpPr>
        <a:xfrm>
          <a:off x="0" y="0"/>
          <a:ext cx="0" cy="0"/>
          <a:chOff x="0" y="0"/>
          <a:chExt cx="0" cy="0"/>
        </a:xfrm>
      </p:grpSpPr>
      <p:sp>
        <p:nvSpPr>
          <p:cNvPr id="493" name="Google Shape;493;p100"/>
          <p:cNvSpPr txBox="1"/>
          <p:nvPr>
            <p:ph type="ctrTitle"/>
          </p:nvPr>
        </p:nvSpPr>
        <p:spPr>
          <a:xfrm>
            <a:off x="829651" y="1195967"/>
            <a:ext cx="7484700" cy="27369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FFFFFF"/>
              </a:buClr>
              <a:buSzPts val="5200"/>
              <a:buNone/>
              <a:defRPr sz="5200">
                <a:solidFill>
                  <a:srgbClr val="FFFFFF"/>
                </a:solidFill>
              </a:defRPr>
            </a:lvl1pPr>
            <a:lvl2pPr lvl="1" rtl="0" algn="ctr">
              <a:lnSpc>
                <a:spcPct val="100000"/>
              </a:lnSpc>
              <a:spcBef>
                <a:spcPts val="0"/>
              </a:spcBef>
              <a:spcAft>
                <a:spcPts val="0"/>
              </a:spcAft>
              <a:buClr>
                <a:srgbClr val="FFFFFF"/>
              </a:buClr>
              <a:buSzPts val="5200"/>
              <a:buNone/>
              <a:defRPr sz="5200">
                <a:solidFill>
                  <a:srgbClr val="FFFFFF"/>
                </a:solidFill>
              </a:defRPr>
            </a:lvl2pPr>
            <a:lvl3pPr lvl="2" rtl="0" algn="ctr">
              <a:lnSpc>
                <a:spcPct val="100000"/>
              </a:lnSpc>
              <a:spcBef>
                <a:spcPts val="0"/>
              </a:spcBef>
              <a:spcAft>
                <a:spcPts val="0"/>
              </a:spcAft>
              <a:buClr>
                <a:srgbClr val="FFFFFF"/>
              </a:buClr>
              <a:buSzPts val="5200"/>
              <a:buNone/>
              <a:defRPr sz="5200">
                <a:solidFill>
                  <a:srgbClr val="FFFFFF"/>
                </a:solidFill>
              </a:defRPr>
            </a:lvl3pPr>
            <a:lvl4pPr lvl="3" rtl="0" algn="ctr">
              <a:lnSpc>
                <a:spcPct val="100000"/>
              </a:lnSpc>
              <a:spcBef>
                <a:spcPts val="0"/>
              </a:spcBef>
              <a:spcAft>
                <a:spcPts val="0"/>
              </a:spcAft>
              <a:buClr>
                <a:srgbClr val="FFFFFF"/>
              </a:buClr>
              <a:buSzPts val="5200"/>
              <a:buNone/>
              <a:defRPr sz="5200">
                <a:solidFill>
                  <a:srgbClr val="FFFFFF"/>
                </a:solidFill>
              </a:defRPr>
            </a:lvl4pPr>
            <a:lvl5pPr lvl="4" rtl="0" algn="ctr">
              <a:lnSpc>
                <a:spcPct val="100000"/>
              </a:lnSpc>
              <a:spcBef>
                <a:spcPts val="0"/>
              </a:spcBef>
              <a:spcAft>
                <a:spcPts val="0"/>
              </a:spcAft>
              <a:buClr>
                <a:srgbClr val="FFFFFF"/>
              </a:buClr>
              <a:buSzPts val="5200"/>
              <a:buNone/>
              <a:defRPr sz="5200">
                <a:solidFill>
                  <a:srgbClr val="FFFFFF"/>
                </a:solidFill>
              </a:defRPr>
            </a:lvl5pPr>
            <a:lvl6pPr lvl="5" rtl="0" algn="ctr">
              <a:lnSpc>
                <a:spcPct val="100000"/>
              </a:lnSpc>
              <a:spcBef>
                <a:spcPts val="0"/>
              </a:spcBef>
              <a:spcAft>
                <a:spcPts val="0"/>
              </a:spcAft>
              <a:buClr>
                <a:srgbClr val="FFFFFF"/>
              </a:buClr>
              <a:buSzPts val="5200"/>
              <a:buNone/>
              <a:defRPr sz="5200">
                <a:solidFill>
                  <a:srgbClr val="FFFFFF"/>
                </a:solidFill>
              </a:defRPr>
            </a:lvl6pPr>
            <a:lvl7pPr lvl="6" rtl="0" algn="ctr">
              <a:lnSpc>
                <a:spcPct val="100000"/>
              </a:lnSpc>
              <a:spcBef>
                <a:spcPts val="0"/>
              </a:spcBef>
              <a:spcAft>
                <a:spcPts val="0"/>
              </a:spcAft>
              <a:buClr>
                <a:srgbClr val="FFFFFF"/>
              </a:buClr>
              <a:buSzPts val="5200"/>
              <a:buNone/>
              <a:defRPr sz="5200">
                <a:solidFill>
                  <a:srgbClr val="FFFFFF"/>
                </a:solidFill>
              </a:defRPr>
            </a:lvl7pPr>
            <a:lvl8pPr lvl="7" rtl="0" algn="ctr">
              <a:lnSpc>
                <a:spcPct val="100000"/>
              </a:lnSpc>
              <a:spcBef>
                <a:spcPts val="0"/>
              </a:spcBef>
              <a:spcAft>
                <a:spcPts val="0"/>
              </a:spcAft>
              <a:buClr>
                <a:srgbClr val="FFFFFF"/>
              </a:buClr>
              <a:buSzPts val="5200"/>
              <a:buNone/>
              <a:defRPr sz="5200">
                <a:solidFill>
                  <a:srgbClr val="FFFFFF"/>
                </a:solidFill>
              </a:defRPr>
            </a:lvl8pPr>
            <a:lvl9pPr lvl="8" rtl="0" algn="ctr">
              <a:lnSpc>
                <a:spcPct val="100000"/>
              </a:lnSpc>
              <a:spcBef>
                <a:spcPts val="0"/>
              </a:spcBef>
              <a:spcAft>
                <a:spcPts val="0"/>
              </a:spcAft>
              <a:buClr>
                <a:srgbClr val="FFFFFF"/>
              </a:buClr>
              <a:buSzPts val="5200"/>
              <a:buNone/>
              <a:defRPr sz="5200">
                <a:solidFill>
                  <a:srgbClr val="FFFFFF"/>
                </a:solidFill>
              </a:defRPr>
            </a:lvl9pPr>
          </a:lstStyle>
          <a:p/>
        </p:txBody>
      </p:sp>
      <p:sp>
        <p:nvSpPr>
          <p:cNvPr id="494" name="Google Shape;494;p100"/>
          <p:cNvSpPr txBox="1"/>
          <p:nvPr>
            <p:ph idx="1" type="subTitle"/>
          </p:nvPr>
        </p:nvSpPr>
        <p:spPr>
          <a:xfrm>
            <a:off x="311700" y="3982033"/>
            <a:ext cx="8520600" cy="1056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1pPr>
            <a:lvl2pPr lvl="1"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2pPr>
            <a:lvl3pPr lvl="2"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3pPr>
            <a:lvl4pPr lvl="3"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4pPr>
            <a:lvl5pPr lvl="4"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5pPr>
            <a:lvl6pPr lvl="5"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6pPr>
            <a:lvl7pPr lvl="6"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7pPr>
            <a:lvl8pPr lvl="7"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8pPr>
            <a:lvl9pPr lvl="8" rtl="0" algn="ctr">
              <a:lnSpc>
                <a:spcPct val="100000"/>
              </a:lnSpc>
              <a:spcBef>
                <a:spcPts val="0"/>
              </a:spcBef>
              <a:spcAft>
                <a:spcPts val="0"/>
              </a:spcAft>
              <a:buClr>
                <a:srgbClr val="FFFFFF"/>
              </a:buClr>
              <a:buSzPts val="1700"/>
              <a:buFont typeface="Rubik Medium"/>
              <a:buNone/>
              <a:defRPr sz="1700">
                <a:solidFill>
                  <a:srgbClr val="FFFFFF"/>
                </a:solidFill>
                <a:latin typeface="Rubik Medium"/>
                <a:ea typeface="Rubik Medium"/>
                <a:cs typeface="Rubik Medium"/>
                <a:sym typeface="Rubik Medium"/>
              </a:defRPr>
            </a:lvl9pPr>
          </a:lstStyle>
          <a:p/>
        </p:txBody>
      </p:sp>
      <p:sp>
        <p:nvSpPr>
          <p:cNvPr id="495" name="Google Shape;495;p100"/>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White" type="title">
  <p:cSld name="TITLE">
    <p:spTree>
      <p:nvGrpSpPr>
        <p:cNvPr id="502" name="Shape 502"/>
        <p:cNvGrpSpPr/>
        <p:nvPr/>
      </p:nvGrpSpPr>
      <p:grpSpPr>
        <a:xfrm>
          <a:off x="0" y="0"/>
          <a:ext cx="0" cy="0"/>
          <a:chOff x="0" y="0"/>
          <a:chExt cx="0" cy="0"/>
        </a:xfrm>
      </p:grpSpPr>
      <p:sp>
        <p:nvSpPr>
          <p:cNvPr id="503" name="Google Shape;503;p102"/>
          <p:cNvSpPr txBox="1"/>
          <p:nvPr>
            <p:ph type="ctrTitle"/>
          </p:nvPr>
        </p:nvSpPr>
        <p:spPr>
          <a:xfrm>
            <a:off x="1106551" y="1195967"/>
            <a:ext cx="7365900" cy="2736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04" name="Google Shape;504;p102"/>
          <p:cNvSpPr txBox="1"/>
          <p:nvPr>
            <p:ph idx="1" type="subTitle"/>
          </p:nvPr>
        </p:nvSpPr>
        <p:spPr>
          <a:xfrm>
            <a:off x="311700" y="3982033"/>
            <a:ext cx="8520600" cy="105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1pPr>
            <a:lvl2pPr lvl="1"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2pPr>
            <a:lvl3pPr lvl="2"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3pPr>
            <a:lvl4pPr lvl="3"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4pPr>
            <a:lvl5pPr lvl="4"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5pPr>
            <a:lvl6pPr lvl="5"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6pPr>
            <a:lvl7pPr lvl="6"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7pPr>
            <a:lvl8pPr lvl="7"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8pPr>
            <a:lvl9pPr lvl="8" rtl="0" algn="ctr">
              <a:lnSpc>
                <a:spcPct val="100000"/>
              </a:lnSpc>
              <a:spcBef>
                <a:spcPts val="0"/>
              </a:spcBef>
              <a:spcAft>
                <a:spcPts val="0"/>
              </a:spcAft>
              <a:buSzPts val="1700"/>
              <a:buFont typeface="Rubik Medium"/>
              <a:buNone/>
              <a:defRPr sz="1700">
                <a:latin typeface="Rubik Medium"/>
                <a:ea typeface="Rubik Medium"/>
                <a:cs typeface="Rubik Medium"/>
                <a:sym typeface="Rubik Medium"/>
              </a:defRPr>
            </a:lvl9pPr>
          </a:lstStyle>
          <a:p/>
        </p:txBody>
      </p:sp>
      <p:sp>
        <p:nvSpPr>
          <p:cNvPr id="505" name="Google Shape;505;p10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pic>
        <p:nvPicPr>
          <p:cNvPr id="506" name="Google Shape;506;p102"/>
          <p:cNvPicPr preferRelativeResize="0"/>
          <p:nvPr/>
        </p:nvPicPr>
        <p:blipFill rotWithShape="1">
          <a:blip r:embed="rId2">
            <a:alphaModFix/>
          </a:blip>
          <a:srcRect b="29" l="0" r="0" t="29"/>
          <a:stretch/>
        </p:blipFill>
        <p:spPr>
          <a:xfrm>
            <a:off x="3900300" y="5817942"/>
            <a:ext cx="1343402" cy="5862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slideLayout" Target="../slideLayouts/slideLayout43.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46" Type="http://schemas.openxmlformats.org/officeDocument/2006/relationships/slideLayout" Target="../slideLayouts/slideLayout45.xml"/><Relationship Id="rId23" Type="http://schemas.openxmlformats.org/officeDocument/2006/relationships/slideLayout" Target="../slideLayouts/slideLayout22.xml"/><Relationship Id="rId45" Type="http://schemas.openxmlformats.org/officeDocument/2006/relationships/slideLayout" Target="../slideLayouts/slideLayout44.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48" Type="http://schemas.openxmlformats.org/officeDocument/2006/relationships/theme" Target="../theme/theme5.xml"/><Relationship Id="rId25" Type="http://schemas.openxmlformats.org/officeDocument/2006/relationships/slideLayout" Target="../slideLayouts/slideLayout24.xml"/><Relationship Id="rId47" Type="http://schemas.openxmlformats.org/officeDocument/2006/relationships/slideLayout" Target="../slideLayouts/slideLayout46.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5.xml"/><Relationship Id="rId42" Type="http://schemas.openxmlformats.org/officeDocument/2006/relationships/slideLayout" Target="../slideLayouts/slideLayout87.xml"/><Relationship Id="rId41" Type="http://schemas.openxmlformats.org/officeDocument/2006/relationships/slideLayout" Target="../slideLayouts/slideLayout86.xml"/><Relationship Id="rId44" Type="http://schemas.openxmlformats.org/officeDocument/2006/relationships/slideLayout" Target="../slideLayouts/slideLayout89.xml"/><Relationship Id="rId43" Type="http://schemas.openxmlformats.org/officeDocument/2006/relationships/slideLayout" Target="../slideLayouts/slideLayout88.xml"/><Relationship Id="rId46" Type="http://schemas.openxmlformats.org/officeDocument/2006/relationships/slideLayout" Target="../slideLayouts/slideLayout91.xml"/><Relationship Id="rId45" Type="http://schemas.openxmlformats.org/officeDocument/2006/relationships/slideLayout" Target="../slideLayouts/slideLayout90.xml"/><Relationship Id="rId1" Type="http://schemas.openxmlformats.org/officeDocument/2006/relationships/image" Target="../media/image1.png"/><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48" Type="http://schemas.openxmlformats.org/officeDocument/2006/relationships/slideLayout" Target="../slideLayouts/slideLayout93.xml"/><Relationship Id="rId47" Type="http://schemas.openxmlformats.org/officeDocument/2006/relationships/slideLayout" Target="../slideLayouts/slideLayout92.xml"/><Relationship Id="rId49" Type="http://schemas.openxmlformats.org/officeDocument/2006/relationships/slideLayout" Target="../slideLayouts/slideLayout9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31" Type="http://schemas.openxmlformats.org/officeDocument/2006/relationships/slideLayout" Target="../slideLayouts/slideLayout76.xml"/><Relationship Id="rId30" Type="http://schemas.openxmlformats.org/officeDocument/2006/relationships/slideLayout" Target="../slideLayouts/slideLayout75.xml"/><Relationship Id="rId33" Type="http://schemas.openxmlformats.org/officeDocument/2006/relationships/slideLayout" Target="../slideLayouts/slideLayout78.xml"/><Relationship Id="rId32" Type="http://schemas.openxmlformats.org/officeDocument/2006/relationships/slideLayout" Target="../slideLayouts/slideLayout77.xml"/><Relationship Id="rId35" Type="http://schemas.openxmlformats.org/officeDocument/2006/relationships/slideLayout" Target="../slideLayouts/slideLayout80.xml"/><Relationship Id="rId34" Type="http://schemas.openxmlformats.org/officeDocument/2006/relationships/slideLayout" Target="../slideLayouts/slideLayout79.xml"/><Relationship Id="rId37" Type="http://schemas.openxmlformats.org/officeDocument/2006/relationships/slideLayout" Target="../slideLayouts/slideLayout82.xml"/><Relationship Id="rId36" Type="http://schemas.openxmlformats.org/officeDocument/2006/relationships/slideLayout" Target="../slideLayouts/slideLayout81.xml"/><Relationship Id="rId39" Type="http://schemas.openxmlformats.org/officeDocument/2006/relationships/slideLayout" Target="../slideLayouts/slideLayout84.xml"/><Relationship Id="rId38" Type="http://schemas.openxmlformats.org/officeDocument/2006/relationships/slideLayout" Target="../slideLayouts/slideLayout83.xml"/><Relationship Id="rId20" Type="http://schemas.openxmlformats.org/officeDocument/2006/relationships/slideLayout" Target="../slideLayouts/slideLayout65.xml"/><Relationship Id="rId22" Type="http://schemas.openxmlformats.org/officeDocument/2006/relationships/slideLayout" Target="../slideLayouts/slideLayout67.xml"/><Relationship Id="rId21" Type="http://schemas.openxmlformats.org/officeDocument/2006/relationships/slideLayout" Target="../slideLayouts/slideLayout66.xml"/><Relationship Id="rId24" Type="http://schemas.openxmlformats.org/officeDocument/2006/relationships/slideLayout" Target="../slideLayouts/slideLayout69.xml"/><Relationship Id="rId23" Type="http://schemas.openxmlformats.org/officeDocument/2006/relationships/slideLayout" Target="../slideLayouts/slideLayout68.xml"/><Relationship Id="rId26" Type="http://schemas.openxmlformats.org/officeDocument/2006/relationships/slideLayout" Target="../slideLayouts/slideLayout71.xml"/><Relationship Id="rId25" Type="http://schemas.openxmlformats.org/officeDocument/2006/relationships/slideLayout" Target="../slideLayouts/slideLayout70.xml"/><Relationship Id="rId28" Type="http://schemas.openxmlformats.org/officeDocument/2006/relationships/slideLayout" Target="../slideLayouts/slideLayout73.xml"/><Relationship Id="rId27" Type="http://schemas.openxmlformats.org/officeDocument/2006/relationships/slideLayout" Target="../slideLayouts/slideLayout72.xml"/><Relationship Id="rId29" Type="http://schemas.openxmlformats.org/officeDocument/2006/relationships/slideLayout" Target="../slideLayouts/slideLayout74.xml"/><Relationship Id="rId51" Type="http://schemas.openxmlformats.org/officeDocument/2006/relationships/slideLayout" Target="../slideLayouts/slideLayout96.xml"/><Relationship Id="rId50" Type="http://schemas.openxmlformats.org/officeDocument/2006/relationships/slideLayout" Target="../slideLayouts/slideLayout95.xml"/><Relationship Id="rId53" Type="http://schemas.openxmlformats.org/officeDocument/2006/relationships/slideLayout" Target="../slideLayouts/slideLayout98.xml"/><Relationship Id="rId52" Type="http://schemas.openxmlformats.org/officeDocument/2006/relationships/slideLayout" Target="../slideLayouts/slideLayout9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54" Type="http://schemas.openxmlformats.org/officeDocument/2006/relationships/theme" Target="../theme/theme4.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19" Type="http://schemas.openxmlformats.org/officeDocument/2006/relationships/slideLayout" Target="../slideLayouts/slideLayout64.xml"/><Relationship Id="rId18"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37.xml"/><Relationship Id="rId42" Type="http://schemas.openxmlformats.org/officeDocument/2006/relationships/slideLayout" Target="../slideLayouts/slideLayout139.xml"/><Relationship Id="rId41" Type="http://schemas.openxmlformats.org/officeDocument/2006/relationships/slideLayout" Target="../slideLayouts/slideLayout138.xml"/><Relationship Id="rId44" Type="http://schemas.openxmlformats.org/officeDocument/2006/relationships/slideLayout" Target="../slideLayouts/slideLayout141.xml"/><Relationship Id="rId43" Type="http://schemas.openxmlformats.org/officeDocument/2006/relationships/slideLayout" Target="../slideLayouts/slideLayout140.xml"/><Relationship Id="rId46" Type="http://schemas.openxmlformats.org/officeDocument/2006/relationships/slideLayout" Target="../slideLayouts/slideLayout143.xml"/><Relationship Id="rId45" Type="http://schemas.openxmlformats.org/officeDocument/2006/relationships/slideLayout" Target="../slideLayouts/slideLayout142.xml"/><Relationship Id="rId1" Type="http://schemas.openxmlformats.org/officeDocument/2006/relationships/image" Target="../media/image28.png"/><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48" Type="http://schemas.openxmlformats.org/officeDocument/2006/relationships/slideLayout" Target="../slideLayouts/slideLayout145.xml"/><Relationship Id="rId47" Type="http://schemas.openxmlformats.org/officeDocument/2006/relationships/slideLayout" Target="../slideLayouts/slideLayout144.xml"/><Relationship Id="rId49" Type="http://schemas.openxmlformats.org/officeDocument/2006/relationships/slideLayout" Target="../slideLayouts/slideLayout146.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31" Type="http://schemas.openxmlformats.org/officeDocument/2006/relationships/slideLayout" Target="../slideLayouts/slideLayout128.xml"/><Relationship Id="rId30" Type="http://schemas.openxmlformats.org/officeDocument/2006/relationships/slideLayout" Target="../slideLayouts/slideLayout127.xml"/><Relationship Id="rId33" Type="http://schemas.openxmlformats.org/officeDocument/2006/relationships/slideLayout" Target="../slideLayouts/slideLayout130.xml"/><Relationship Id="rId32" Type="http://schemas.openxmlformats.org/officeDocument/2006/relationships/slideLayout" Target="../slideLayouts/slideLayout129.xml"/><Relationship Id="rId35" Type="http://schemas.openxmlformats.org/officeDocument/2006/relationships/slideLayout" Target="../slideLayouts/slideLayout132.xml"/><Relationship Id="rId34" Type="http://schemas.openxmlformats.org/officeDocument/2006/relationships/slideLayout" Target="../slideLayouts/slideLayout131.xml"/><Relationship Id="rId37" Type="http://schemas.openxmlformats.org/officeDocument/2006/relationships/slideLayout" Target="../slideLayouts/slideLayout134.xml"/><Relationship Id="rId36" Type="http://schemas.openxmlformats.org/officeDocument/2006/relationships/slideLayout" Target="../slideLayouts/slideLayout133.xml"/><Relationship Id="rId39" Type="http://schemas.openxmlformats.org/officeDocument/2006/relationships/slideLayout" Target="../slideLayouts/slideLayout136.xml"/><Relationship Id="rId38" Type="http://schemas.openxmlformats.org/officeDocument/2006/relationships/slideLayout" Target="../slideLayouts/slideLayout135.xml"/><Relationship Id="rId20" Type="http://schemas.openxmlformats.org/officeDocument/2006/relationships/slideLayout" Target="../slideLayouts/slideLayout117.xml"/><Relationship Id="rId22" Type="http://schemas.openxmlformats.org/officeDocument/2006/relationships/slideLayout" Target="../slideLayouts/slideLayout119.xml"/><Relationship Id="rId21" Type="http://schemas.openxmlformats.org/officeDocument/2006/relationships/slideLayout" Target="../slideLayouts/slideLayout118.xml"/><Relationship Id="rId24" Type="http://schemas.openxmlformats.org/officeDocument/2006/relationships/slideLayout" Target="../slideLayouts/slideLayout121.xml"/><Relationship Id="rId23" Type="http://schemas.openxmlformats.org/officeDocument/2006/relationships/slideLayout" Target="../slideLayouts/slideLayout120.xml"/><Relationship Id="rId26" Type="http://schemas.openxmlformats.org/officeDocument/2006/relationships/slideLayout" Target="../slideLayouts/slideLayout123.xml"/><Relationship Id="rId25" Type="http://schemas.openxmlformats.org/officeDocument/2006/relationships/slideLayout" Target="../slideLayouts/slideLayout122.xml"/><Relationship Id="rId28" Type="http://schemas.openxmlformats.org/officeDocument/2006/relationships/slideLayout" Target="../slideLayouts/slideLayout125.xml"/><Relationship Id="rId27" Type="http://schemas.openxmlformats.org/officeDocument/2006/relationships/slideLayout" Target="../slideLayouts/slideLayout124.xml"/><Relationship Id="rId29" Type="http://schemas.openxmlformats.org/officeDocument/2006/relationships/slideLayout" Target="../slideLayouts/slideLayout126.xml"/><Relationship Id="rId50" Type="http://schemas.openxmlformats.org/officeDocument/2006/relationships/theme" Target="../theme/theme2.xml"/><Relationship Id="rId11" Type="http://schemas.openxmlformats.org/officeDocument/2006/relationships/slideLayout" Target="../slideLayouts/slideLayout108.xml"/><Relationship Id="rId10" Type="http://schemas.openxmlformats.org/officeDocument/2006/relationships/slideLayout" Target="../slideLayouts/slideLayout107.xml"/><Relationship Id="rId13" Type="http://schemas.openxmlformats.org/officeDocument/2006/relationships/slideLayout" Target="../slideLayouts/slideLayout110.xml"/><Relationship Id="rId12" Type="http://schemas.openxmlformats.org/officeDocument/2006/relationships/slideLayout" Target="../slideLayouts/slideLayout109.xml"/><Relationship Id="rId15" Type="http://schemas.openxmlformats.org/officeDocument/2006/relationships/slideLayout" Target="../slideLayouts/slideLayout112.xml"/><Relationship Id="rId14" Type="http://schemas.openxmlformats.org/officeDocument/2006/relationships/slideLayout" Target="../slideLayouts/slideLayout111.xml"/><Relationship Id="rId17" Type="http://schemas.openxmlformats.org/officeDocument/2006/relationships/slideLayout" Target="../slideLayouts/slideLayout114.xml"/><Relationship Id="rId16" Type="http://schemas.openxmlformats.org/officeDocument/2006/relationships/slideLayout" Target="../slideLayouts/slideLayout113.xml"/><Relationship Id="rId19" Type="http://schemas.openxmlformats.org/officeDocument/2006/relationships/slideLayout" Target="../slideLayouts/slideLayout116.xml"/><Relationship Id="rId18" Type="http://schemas.openxmlformats.org/officeDocument/2006/relationships/slideLayout" Target="../slideLayouts/slideLayout115.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85.xml"/><Relationship Id="rId42" Type="http://schemas.openxmlformats.org/officeDocument/2006/relationships/slideLayout" Target="../slideLayouts/slideLayout187.xml"/><Relationship Id="rId41" Type="http://schemas.openxmlformats.org/officeDocument/2006/relationships/slideLayout" Target="../slideLayouts/slideLayout186.xml"/><Relationship Id="rId44" Type="http://schemas.openxmlformats.org/officeDocument/2006/relationships/slideLayout" Target="../slideLayouts/slideLayout189.xml"/><Relationship Id="rId43" Type="http://schemas.openxmlformats.org/officeDocument/2006/relationships/slideLayout" Target="../slideLayouts/slideLayout188.xml"/><Relationship Id="rId46" Type="http://schemas.openxmlformats.org/officeDocument/2006/relationships/slideLayout" Target="../slideLayouts/slideLayout191.xml"/><Relationship Id="rId45" Type="http://schemas.openxmlformats.org/officeDocument/2006/relationships/slideLayout" Target="../slideLayouts/slideLayout190.xml"/><Relationship Id="rId1" Type="http://schemas.openxmlformats.org/officeDocument/2006/relationships/image" Target="../media/image28.png"/><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48" Type="http://schemas.openxmlformats.org/officeDocument/2006/relationships/slideLayout" Target="../slideLayouts/slideLayout193.xml"/><Relationship Id="rId47" Type="http://schemas.openxmlformats.org/officeDocument/2006/relationships/slideLayout" Target="../slideLayouts/slideLayout192.xml"/><Relationship Id="rId49" Type="http://schemas.openxmlformats.org/officeDocument/2006/relationships/slideLayout" Target="../slideLayouts/slideLayout194.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31" Type="http://schemas.openxmlformats.org/officeDocument/2006/relationships/slideLayout" Target="../slideLayouts/slideLayout176.xml"/><Relationship Id="rId30" Type="http://schemas.openxmlformats.org/officeDocument/2006/relationships/slideLayout" Target="../slideLayouts/slideLayout175.xml"/><Relationship Id="rId33" Type="http://schemas.openxmlformats.org/officeDocument/2006/relationships/slideLayout" Target="../slideLayouts/slideLayout178.xml"/><Relationship Id="rId32" Type="http://schemas.openxmlformats.org/officeDocument/2006/relationships/slideLayout" Target="../slideLayouts/slideLayout177.xml"/><Relationship Id="rId35" Type="http://schemas.openxmlformats.org/officeDocument/2006/relationships/slideLayout" Target="../slideLayouts/slideLayout180.xml"/><Relationship Id="rId34" Type="http://schemas.openxmlformats.org/officeDocument/2006/relationships/slideLayout" Target="../slideLayouts/slideLayout179.xml"/><Relationship Id="rId37" Type="http://schemas.openxmlformats.org/officeDocument/2006/relationships/slideLayout" Target="../slideLayouts/slideLayout182.xml"/><Relationship Id="rId36" Type="http://schemas.openxmlformats.org/officeDocument/2006/relationships/slideLayout" Target="../slideLayouts/slideLayout181.xml"/><Relationship Id="rId39" Type="http://schemas.openxmlformats.org/officeDocument/2006/relationships/slideLayout" Target="../slideLayouts/slideLayout184.xml"/><Relationship Id="rId38" Type="http://schemas.openxmlformats.org/officeDocument/2006/relationships/slideLayout" Target="../slideLayouts/slideLayout183.xml"/><Relationship Id="rId20" Type="http://schemas.openxmlformats.org/officeDocument/2006/relationships/slideLayout" Target="../slideLayouts/slideLayout165.xml"/><Relationship Id="rId22" Type="http://schemas.openxmlformats.org/officeDocument/2006/relationships/slideLayout" Target="../slideLayouts/slideLayout167.xml"/><Relationship Id="rId21" Type="http://schemas.openxmlformats.org/officeDocument/2006/relationships/slideLayout" Target="../slideLayouts/slideLayout166.xml"/><Relationship Id="rId24" Type="http://schemas.openxmlformats.org/officeDocument/2006/relationships/slideLayout" Target="../slideLayouts/slideLayout169.xml"/><Relationship Id="rId23" Type="http://schemas.openxmlformats.org/officeDocument/2006/relationships/slideLayout" Target="../slideLayouts/slideLayout168.xml"/><Relationship Id="rId26" Type="http://schemas.openxmlformats.org/officeDocument/2006/relationships/slideLayout" Target="../slideLayouts/slideLayout171.xml"/><Relationship Id="rId25" Type="http://schemas.openxmlformats.org/officeDocument/2006/relationships/slideLayout" Target="../slideLayouts/slideLayout170.xml"/><Relationship Id="rId28" Type="http://schemas.openxmlformats.org/officeDocument/2006/relationships/slideLayout" Target="../slideLayouts/slideLayout173.xml"/><Relationship Id="rId27" Type="http://schemas.openxmlformats.org/officeDocument/2006/relationships/slideLayout" Target="../slideLayouts/slideLayout172.xml"/><Relationship Id="rId29" Type="http://schemas.openxmlformats.org/officeDocument/2006/relationships/slideLayout" Target="../slideLayouts/slideLayout174.xml"/><Relationship Id="rId51" Type="http://schemas.openxmlformats.org/officeDocument/2006/relationships/theme" Target="../theme/theme3.xml"/><Relationship Id="rId50" Type="http://schemas.openxmlformats.org/officeDocument/2006/relationships/slideLayout" Target="../slideLayouts/slideLayout195.xml"/><Relationship Id="rId11" Type="http://schemas.openxmlformats.org/officeDocument/2006/relationships/slideLayout" Target="../slideLayouts/slideLayout156.xml"/><Relationship Id="rId10" Type="http://schemas.openxmlformats.org/officeDocument/2006/relationships/slideLayout" Target="../slideLayouts/slideLayout155.xml"/><Relationship Id="rId13" Type="http://schemas.openxmlformats.org/officeDocument/2006/relationships/slideLayout" Target="../slideLayouts/slideLayout158.xml"/><Relationship Id="rId12" Type="http://schemas.openxmlformats.org/officeDocument/2006/relationships/slideLayout" Target="../slideLayouts/slideLayout157.xml"/><Relationship Id="rId15" Type="http://schemas.openxmlformats.org/officeDocument/2006/relationships/slideLayout" Target="../slideLayouts/slideLayout160.xml"/><Relationship Id="rId14" Type="http://schemas.openxmlformats.org/officeDocument/2006/relationships/slideLayout" Target="../slideLayouts/slideLayout159.xml"/><Relationship Id="rId17" Type="http://schemas.openxmlformats.org/officeDocument/2006/relationships/slideLayout" Target="../slideLayouts/slideLayout162.xml"/><Relationship Id="rId16" Type="http://schemas.openxmlformats.org/officeDocument/2006/relationships/slideLayout" Target="../slideLayouts/slideLayout161.xml"/><Relationship Id="rId19" Type="http://schemas.openxmlformats.org/officeDocument/2006/relationships/slideLayout" Target="../slideLayouts/slideLayout164.xml"/><Relationship Id="rId18"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0" y="1"/>
            <a:ext cx="9144000" cy="4683932"/>
          </a:xfrm>
          <a:prstGeom prst="rect">
            <a:avLst/>
          </a:prstGeom>
          <a:noFill/>
          <a:ln>
            <a:noFill/>
          </a:ln>
        </p:spPr>
      </p:pic>
      <p:pic>
        <p:nvPicPr>
          <p:cNvPr id="11" name="Google Shape;11;p1"/>
          <p:cNvPicPr preferRelativeResize="0"/>
          <p:nvPr/>
        </p:nvPicPr>
        <p:blipFill rotWithShape="1">
          <a:blip r:embed="rId1">
            <a:alphaModFix/>
          </a:blip>
          <a:srcRect b="0" l="0" r="0" t="0"/>
          <a:stretch/>
        </p:blipFill>
        <p:spPr>
          <a:xfrm>
            <a:off x="0" y="4683934"/>
            <a:ext cx="9144000" cy="4683932"/>
          </a:xfrm>
          <a:prstGeom prst="rect">
            <a:avLst/>
          </a:prstGeom>
          <a:noFill/>
          <a:ln>
            <a:noFill/>
          </a:ln>
        </p:spPr>
      </p:pic>
      <p:sp>
        <p:nvSpPr>
          <p:cNvPr id="12" name="Google Shape;12;p1"/>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1pPr>
            <a:lvl2pPr lvl="1"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2pPr>
            <a:lvl3pPr lvl="2"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3pPr>
            <a:lvl4pPr lvl="3"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4pPr>
            <a:lvl5pPr lvl="4"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5pPr>
            <a:lvl6pPr lvl="5"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6pPr>
            <a:lvl7pPr lvl="6"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7pPr>
            <a:lvl8pPr lvl="7"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8pPr>
            <a:lvl9pPr lvl="8" marR="0" rtl="0" algn="l">
              <a:lnSpc>
                <a:spcPct val="100000"/>
              </a:lnSpc>
              <a:spcBef>
                <a:spcPts val="0"/>
              </a:spcBef>
              <a:spcAft>
                <a:spcPts val="0"/>
              </a:spcAft>
              <a:buClr>
                <a:schemeClr val="dk1"/>
              </a:buClr>
              <a:buSzPts val="2800"/>
              <a:buFont typeface="Rubik Light"/>
              <a:buNone/>
              <a:defRPr b="0" i="0" sz="2800" u="none" cap="none" strike="noStrike">
                <a:solidFill>
                  <a:schemeClr val="dk1"/>
                </a:solidFill>
                <a:latin typeface="Rubik Light"/>
                <a:ea typeface="Rubik Light"/>
                <a:cs typeface="Rubik Light"/>
                <a:sym typeface="Rubik Light"/>
              </a:defRPr>
            </a:lvl9pPr>
          </a:lstStyle>
          <a:p/>
        </p:txBody>
      </p:sp>
      <p:sp>
        <p:nvSpPr>
          <p:cNvPr id="13" name="Google Shape;13;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000000"/>
              </a:buClr>
              <a:buSzPts val="1800"/>
              <a:buFont typeface="Rubik Light"/>
              <a:buChar char="●"/>
              <a:defRPr b="0" i="0" sz="1800" u="none" cap="none" strike="noStrike">
                <a:solidFill>
                  <a:srgbClr val="000000"/>
                </a:solidFill>
                <a:latin typeface="Rubik Light"/>
                <a:ea typeface="Rubik Light"/>
                <a:cs typeface="Rubik Light"/>
                <a:sym typeface="Rubik Light"/>
              </a:defRPr>
            </a:lvl1pPr>
            <a:lvl2pPr indent="-317500" lvl="1" marL="9144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2pPr>
            <a:lvl3pPr indent="-317500" lvl="2" marL="13716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3pPr>
            <a:lvl4pPr indent="-317500" lvl="3" marL="18288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4pPr>
            <a:lvl5pPr indent="-317500" lvl="4" marL="22860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5pPr>
            <a:lvl6pPr indent="-317500" lvl="5" marL="27432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6pPr>
            <a:lvl7pPr indent="-317500" lvl="6" marL="32004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7pPr>
            <a:lvl8pPr indent="-317500" lvl="7" marL="3657600" marR="0" rtl="0" algn="l">
              <a:lnSpc>
                <a:spcPct val="115000"/>
              </a:lnSpc>
              <a:spcBef>
                <a:spcPts val="1600"/>
              </a:spcBef>
              <a:spcAft>
                <a:spcPts val="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8pPr>
            <a:lvl9pPr indent="-317500" lvl="8" marL="4114800" marR="0" rtl="0" algn="l">
              <a:lnSpc>
                <a:spcPct val="115000"/>
              </a:lnSpc>
              <a:spcBef>
                <a:spcPts val="1600"/>
              </a:spcBef>
              <a:spcAft>
                <a:spcPts val="1600"/>
              </a:spcAft>
              <a:buClr>
                <a:srgbClr val="434343"/>
              </a:buClr>
              <a:buSzPts val="1400"/>
              <a:buFont typeface="Public Sans Thin"/>
              <a:buChar char="■"/>
              <a:defRPr b="0" i="0" sz="1400" u="none" cap="none" strike="noStrike">
                <a:solidFill>
                  <a:srgbClr val="434343"/>
                </a:solidFill>
                <a:latin typeface="Public Sans Thin"/>
                <a:ea typeface="Public Sans Thin"/>
                <a:cs typeface="Public Sans Thin"/>
                <a:sym typeface="Public Sans Thin"/>
              </a:defRPr>
            </a:lvl9pPr>
          </a:lstStyle>
          <a:p/>
        </p:txBody>
      </p:sp>
      <p:sp>
        <p:nvSpPr>
          <p:cNvPr id="14" name="Google Shape;14;p1"/>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pic>
        <p:nvPicPr>
          <p:cNvPr id="232" name="Google Shape;232;p48"/>
          <p:cNvPicPr preferRelativeResize="0"/>
          <p:nvPr/>
        </p:nvPicPr>
        <p:blipFill rotWithShape="1">
          <a:blip r:embed="rId1">
            <a:alphaModFix/>
          </a:blip>
          <a:srcRect b="0" l="0" r="0" t="0"/>
          <a:stretch/>
        </p:blipFill>
        <p:spPr>
          <a:xfrm>
            <a:off x="0" y="0"/>
            <a:ext cx="9144000" cy="4684713"/>
          </a:xfrm>
          <a:prstGeom prst="rect">
            <a:avLst/>
          </a:prstGeom>
          <a:noFill/>
          <a:ln>
            <a:noFill/>
          </a:ln>
        </p:spPr>
      </p:pic>
      <p:pic>
        <p:nvPicPr>
          <p:cNvPr id="233" name="Google Shape;233;p48"/>
          <p:cNvPicPr preferRelativeResize="0"/>
          <p:nvPr/>
        </p:nvPicPr>
        <p:blipFill rotWithShape="1">
          <a:blip r:embed="rId1">
            <a:alphaModFix/>
          </a:blip>
          <a:srcRect b="0" l="0" r="0" t="0"/>
          <a:stretch/>
        </p:blipFill>
        <p:spPr>
          <a:xfrm>
            <a:off x="0" y="4684713"/>
            <a:ext cx="9144000" cy="4683125"/>
          </a:xfrm>
          <a:prstGeom prst="rect">
            <a:avLst/>
          </a:prstGeom>
          <a:noFill/>
          <a:ln>
            <a:noFill/>
          </a:ln>
        </p:spPr>
      </p:pic>
      <p:sp>
        <p:nvSpPr>
          <p:cNvPr id="234" name="Google Shape;234;p48"/>
          <p:cNvSpPr txBox="1"/>
          <p:nvPr>
            <p:ph type="title"/>
          </p:nvPr>
        </p:nvSpPr>
        <p:spPr>
          <a:xfrm>
            <a:off x="311150" y="593725"/>
            <a:ext cx="8521700" cy="763588"/>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5" name="Google Shape;235;p48"/>
          <p:cNvSpPr txBox="1"/>
          <p:nvPr>
            <p:ph idx="1" type="body"/>
          </p:nvPr>
        </p:nvSpPr>
        <p:spPr>
          <a:xfrm>
            <a:off x="311150" y="1536700"/>
            <a:ext cx="8521700" cy="4554538"/>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6" name="Google Shape;236;p48"/>
          <p:cNvSpPr txBox="1"/>
          <p:nvPr>
            <p:ph idx="12" type="sldNum"/>
          </p:nvPr>
        </p:nvSpPr>
        <p:spPr>
          <a:xfrm>
            <a:off x="8472488" y="6218238"/>
            <a:ext cx="549275" cy="523875"/>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1pPr>
            <a:lvl2pPr indent="0" lvl="1"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2pPr>
            <a:lvl3pPr indent="0" lvl="2"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3pPr>
            <a:lvl4pPr indent="0" lvl="3"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4pPr>
            <a:lvl5pPr indent="0" lvl="4"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5pPr>
            <a:lvl6pPr indent="0" lvl="5"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6pPr>
            <a:lvl7pPr indent="0" lvl="6"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7pPr>
            <a:lvl8pPr indent="0" lvl="7"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8pPr>
            <a:lvl9pPr indent="0" lvl="8" marL="0" marR="0" rtl="0" algn="r">
              <a:spcBef>
                <a:spcPts val="0"/>
              </a:spcBef>
              <a:spcAft>
                <a:spcPts val="0"/>
              </a:spcAft>
              <a:buClr>
                <a:schemeClr val="dk2"/>
              </a:buClr>
              <a:buSzPts val="1000"/>
              <a:buFont typeface="Calibri"/>
              <a:buNone/>
              <a:defRPr b="0" i="0" sz="10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 id="2147483740" r:id="rId48"/>
    <p:sldLayoutId id="2147483741" r:id="rId49"/>
    <p:sldLayoutId id="2147483742" r:id="rId50"/>
    <p:sldLayoutId id="2147483743" r:id="rId51"/>
    <p:sldLayoutId id="2147483744" r:id="rId52"/>
    <p:sldLayoutId id="2147483745"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96" name="Shape 496"/>
        <p:cNvGrpSpPr/>
        <p:nvPr/>
      </p:nvGrpSpPr>
      <p:grpSpPr>
        <a:xfrm>
          <a:off x="0" y="0"/>
          <a:ext cx="0" cy="0"/>
          <a:chOff x="0" y="0"/>
          <a:chExt cx="0" cy="0"/>
        </a:xfrm>
      </p:grpSpPr>
      <p:pic>
        <p:nvPicPr>
          <p:cNvPr id="497" name="Google Shape;497;p101"/>
          <p:cNvPicPr preferRelativeResize="0"/>
          <p:nvPr/>
        </p:nvPicPr>
        <p:blipFill>
          <a:blip r:embed="rId1">
            <a:alphaModFix/>
          </a:blip>
          <a:stretch>
            <a:fillRect/>
          </a:stretch>
        </p:blipFill>
        <p:spPr>
          <a:xfrm>
            <a:off x="0" y="1"/>
            <a:ext cx="9144000" cy="3512949"/>
          </a:xfrm>
          <a:prstGeom prst="rect">
            <a:avLst/>
          </a:prstGeom>
          <a:noFill/>
          <a:ln>
            <a:noFill/>
          </a:ln>
        </p:spPr>
      </p:pic>
      <p:pic>
        <p:nvPicPr>
          <p:cNvPr id="498" name="Google Shape;498;p101"/>
          <p:cNvPicPr preferRelativeResize="0"/>
          <p:nvPr/>
        </p:nvPicPr>
        <p:blipFill>
          <a:blip r:embed="rId1">
            <a:alphaModFix/>
          </a:blip>
          <a:stretch>
            <a:fillRect/>
          </a:stretch>
        </p:blipFill>
        <p:spPr>
          <a:xfrm>
            <a:off x="0" y="4683934"/>
            <a:ext cx="9144000" cy="3512949"/>
          </a:xfrm>
          <a:prstGeom prst="rect">
            <a:avLst/>
          </a:prstGeom>
          <a:noFill/>
          <a:ln>
            <a:noFill/>
          </a:ln>
        </p:spPr>
      </p:pic>
      <p:sp>
        <p:nvSpPr>
          <p:cNvPr id="499" name="Google Shape;499;p10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1pPr>
            <a:lvl2pPr lvl="1"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2pPr>
            <a:lvl3pPr lvl="2"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3pPr>
            <a:lvl4pPr lvl="3"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4pPr>
            <a:lvl5pPr lvl="4"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5pPr>
            <a:lvl6pPr lvl="5"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6pPr>
            <a:lvl7pPr lvl="6"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7pPr>
            <a:lvl8pPr lvl="7"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8pPr>
            <a:lvl9pPr lvl="8" rtl="0">
              <a:spcBef>
                <a:spcPts val="0"/>
              </a:spcBef>
              <a:spcAft>
                <a:spcPts val="0"/>
              </a:spcAft>
              <a:buClr>
                <a:schemeClr val="dk1"/>
              </a:buClr>
              <a:buSzPts val="2800"/>
              <a:buFont typeface="Rubik ExtraBold"/>
              <a:buNone/>
              <a:defRPr sz="2800">
                <a:solidFill>
                  <a:schemeClr val="dk1"/>
                </a:solidFill>
                <a:latin typeface="Rubik ExtraBold"/>
                <a:ea typeface="Rubik ExtraBold"/>
                <a:cs typeface="Rubik ExtraBold"/>
                <a:sym typeface="Rubik ExtraBold"/>
              </a:defRPr>
            </a:lvl9pPr>
          </a:lstStyle>
          <a:p/>
        </p:txBody>
      </p:sp>
      <p:sp>
        <p:nvSpPr>
          <p:cNvPr id="500" name="Google Shape;500;p10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ubik SemiBold"/>
              <a:buChar char="●"/>
              <a:defRPr sz="1800">
                <a:latin typeface="Rubik SemiBold"/>
                <a:ea typeface="Rubik SemiBold"/>
                <a:cs typeface="Rubik SemiBold"/>
                <a:sym typeface="Rubik SemiBold"/>
              </a:defRPr>
            </a:lvl1pPr>
            <a:lvl2pPr indent="-317500" lvl="1" marL="914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2pPr>
            <a:lvl3pPr indent="-317500" lvl="2" marL="1371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3pPr>
            <a:lvl4pPr indent="-317500" lvl="3" marL="18288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4pPr>
            <a:lvl5pPr indent="-317500" lvl="4" marL="22860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5pPr>
            <a:lvl6pPr indent="-317500" lvl="5" marL="27432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6pPr>
            <a:lvl7pPr indent="-317500" lvl="6" marL="32004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7pPr>
            <a:lvl8pPr indent="-317500" lvl="7" marL="3657600" rtl="0">
              <a:lnSpc>
                <a:spcPct val="115000"/>
              </a:lnSpc>
              <a:spcBef>
                <a:spcPts val="1600"/>
              </a:spcBef>
              <a:spcAft>
                <a:spcPts val="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8pPr>
            <a:lvl9pPr indent="-317500" lvl="8" marL="4114800" rtl="0">
              <a:lnSpc>
                <a:spcPct val="115000"/>
              </a:lnSpc>
              <a:spcBef>
                <a:spcPts val="1600"/>
              </a:spcBef>
              <a:spcAft>
                <a:spcPts val="1600"/>
              </a:spcAft>
              <a:buClr>
                <a:srgbClr val="434343"/>
              </a:buClr>
              <a:buSzPts val="1400"/>
              <a:buFont typeface="Public Sans Medium"/>
              <a:buChar char="■"/>
              <a:defRPr>
                <a:solidFill>
                  <a:srgbClr val="434343"/>
                </a:solidFill>
                <a:latin typeface="Public Sans Medium"/>
                <a:ea typeface="Public Sans Medium"/>
                <a:cs typeface="Public Sans Medium"/>
                <a:sym typeface="Public Sans Medium"/>
              </a:defRPr>
            </a:lvl9pPr>
          </a:lstStyle>
          <a:p/>
        </p:txBody>
      </p:sp>
      <p:sp>
        <p:nvSpPr>
          <p:cNvPr id="501" name="Google Shape;501;p10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 id="2147483777" r:id="rId33"/>
    <p:sldLayoutId id="2147483778" r:id="rId34"/>
    <p:sldLayoutId id="2147483779" r:id="rId35"/>
    <p:sldLayoutId id="2147483780" r:id="rId36"/>
    <p:sldLayoutId id="2147483781" r:id="rId37"/>
    <p:sldLayoutId id="2147483782" r:id="rId38"/>
    <p:sldLayoutId id="2147483783" r:id="rId39"/>
    <p:sldLayoutId id="2147483784" r:id="rId40"/>
    <p:sldLayoutId id="2147483785" r:id="rId41"/>
    <p:sldLayoutId id="2147483786" r:id="rId42"/>
    <p:sldLayoutId id="2147483787" r:id="rId43"/>
    <p:sldLayoutId id="2147483788" r:id="rId44"/>
    <p:sldLayoutId id="2147483789" r:id="rId45"/>
    <p:sldLayoutId id="2147483790" r:id="rId46"/>
    <p:sldLayoutId id="2147483791" r:id="rId47"/>
    <p:sldLayoutId id="2147483792" r:id="rId48"/>
    <p:sldLayoutId id="2147483793"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36" name="Shape 736"/>
        <p:cNvGrpSpPr/>
        <p:nvPr/>
      </p:nvGrpSpPr>
      <p:grpSpPr>
        <a:xfrm>
          <a:off x="0" y="0"/>
          <a:ext cx="0" cy="0"/>
          <a:chOff x="0" y="0"/>
          <a:chExt cx="0" cy="0"/>
        </a:xfrm>
      </p:grpSpPr>
      <p:pic>
        <p:nvPicPr>
          <p:cNvPr id="737" name="Google Shape;737;p150"/>
          <p:cNvPicPr preferRelativeResize="0"/>
          <p:nvPr/>
        </p:nvPicPr>
        <p:blipFill rotWithShape="1">
          <a:blip r:embed="rId1">
            <a:alphaModFix/>
          </a:blip>
          <a:srcRect b="0" l="0" r="0" t="0"/>
          <a:stretch/>
        </p:blipFill>
        <p:spPr>
          <a:xfrm>
            <a:off x="0" y="0"/>
            <a:ext cx="9144000" cy="3512949"/>
          </a:xfrm>
          <a:prstGeom prst="rect">
            <a:avLst/>
          </a:prstGeom>
          <a:noFill/>
          <a:ln>
            <a:noFill/>
          </a:ln>
        </p:spPr>
      </p:pic>
      <p:pic>
        <p:nvPicPr>
          <p:cNvPr id="738" name="Google Shape;738;p150"/>
          <p:cNvPicPr preferRelativeResize="0"/>
          <p:nvPr/>
        </p:nvPicPr>
        <p:blipFill rotWithShape="1">
          <a:blip r:embed="rId1">
            <a:alphaModFix/>
          </a:blip>
          <a:srcRect b="0" l="0" r="0" t="0"/>
          <a:stretch/>
        </p:blipFill>
        <p:spPr>
          <a:xfrm>
            <a:off x="0" y="4683933"/>
            <a:ext cx="9144000" cy="3512949"/>
          </a:xfrm>
          <a:prstGeom prst="rect">
            <a:avLst/>
          </a:prstGeom>
          <a:noFill/>
          <a:ln>
            <a:noFill/>
          </a:ln>
        </p:spPr>
      </p:pic>
      <p:sp>
        <p:nvSpPr>
          <p:cNvPr id="739" name="Google Shape;739;p15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1pPr>
            <a:lvl2pPr lvl="1"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2pPr>
            <a:lvl3pPr lvl="2"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3pPr>
            <a:lvl4pPr lvl="3"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4pPr>
            <a:lvl5pPr lvl="4"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5pPr>
            <a:lvl6pPr lvl="5"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6pPr>
            <a:lvl7pPr lvl="6"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7pPr>
            <a:lvl8pPr lvl="7"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8pPr>
            <a:lvl9pPr lvl="8" marR="0" rtl="0" algn="l">
              <a:lnSpc>
                <a:spcPct val="100000"/>
              </a:lnSpc>
              <a:spcBef>
                <a:spcPts val="0"/>
              </a:spcBef>
              <a:spcAft>
                <a:spcPts val="0"/>
              </a:spcAft>
              <a:buClr>
                <a:schemeClr val="dk1"/>
              </a:buClr>
              <a:buSzPts val="2800"/>
              <a:buFont typeface="Rubik ExtraBold"/>
              <a:buNone/>
              <a:defRPr b="0" i="0" sz="2800" u="none" cap="none" strike="noStrike">
                <a:solidFill>
                  <a:schemeClr val="dk1"/>
                </a:solidFill>
                <a:latin typeface="Rubik ExtraBold"/>
                <a:ea typeface="Rubik ExtraBold"/>
                <a:cs typeface="Rubik ExtraBold"/>
                <a:sym typeface="Rubik ExtraBold"/>
              </a:defRPr>
            </a:lvl9pPr>
          </a:lstStyle>
          <a:p/>
        </p:txBody>
      </p:sp>
      <p:sp>
        <p:nvSpPr>
          <p:cNvPr id="740" name="Google Shape;740;p150"/>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000000"/>
              </a:buClr>
              <a:buSzPts val="1800"/>
              <a:buFont typeface="Rubik SemiBold"/>
              <a:buChar char="●"/>
              <a:defRPr b="0" i="0" sz="1800" u="none" cap="none" strike="noStrike">
                <a:solidFill>
                  <a:srgbClr val="000000"/>
                </a:solidFill>
                <a:latin typeface="Rubik SemiBold"/>
                <a:ea typeface="Rubik SemiBold"/>
                <a:cs typeface="Rubik SemiBold"/>
                <a:sym typeface="Rubik SemiBold"/>
              </a:defRPr>
            </a:lvl1pPr>
            <a:lvl2pPr indent="-317500" lvl="1" marL="9144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2pPr>
            <a:lvl3pPr indent="-317500" lvl="2" marL="13716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3pPr>
            <a:lvl4pPr indent="-317500" lvl="3" marL="18288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4pPr>
            <a:lvl5pPr indent="-317500" lvl="4" marL="22860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5pPr>
            <a:lvl6pPr indent="-317500" lvl="5" marL="27432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6pPr>
            <a:lvl7pPr indent="-317500" lvl="6" marL="32004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7pPr>
            <a:lvl8pPr indent="-317500" lvl="7" marL="3657600" marR="0" rtl="0" algn="l">
              <a:lnSpc>
                <a:spcPct val="115000"/>
              </a:lnSpc>
              <a:spcBef>
                <a:spcPts val="1600"/>
              </a:spcBef>
              <a:spcAft>
                <a:spcPts val="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8pPr>
            <a:lvl9pPr indent="-317500" lvl="8" marL="4114800" marR="0" rtl="0" algn="l">
              <a:lnSpc>
                <a:spcPct val="115000"/>
              </a:lnSpc>
              <a:spcBef>
                <a:spcPts val="1600"/>
              </a:spcBef>
              <a:spcAft>
                <a:spcPts val="1600"/>
              </a:spcAft>
              <a:buClr>
                <a:srgbClr val="434343"/>
              </a:buClr>
              <a:buSzPts val="1400"/>
              <a:buFont typeface="Public Sans Medium"/>
              <a:buChar char="■"/>
              <a:defRPr b="0" i="0" sz="1400" u="none" cap="none" strike="noStrike">
                <a:solidFill>
                  <a:srgbClr val="434343"/>
                </a:solidFill>
                <a:latin typeface="Public Sans Medium"/>
                <a:ea typeface="Public Sans Medium"/>
                <a:cs typeface="Public Sans Medium"/>
                <a:sym typeface="Public Sans Medium"/>
              </a:defRPr>
            </a:lvl9pPr>
          </a:lstStyle>
          <a:p/>
        </p:txBody>
      </p:sp>
      <p:sp>
        <p:nvSpPr>
          <p:cNvPr id="741" name="Google Shape;741;p150"/>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4.png"/><Relationship Id="rId4" Type="http://schemas.openxmlformats.org/officeDocument/2006/relationships/image" Target="../media/image8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10.xml"/><Relationship Id="rId3" Type="http://schemas.openxmlformats.org/officeDocument/2006/relationships/image" Target="../media/image9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4.xml"/><Relationship Id="rId3" Type="http://schemas.openxmlformats.org/officeDocument/2006/relationships/image" Target="../media/image9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6.xml"/><Relationship Id="rId3" Type="http://schemas.openxmlformats.org/officeDocument/2006/relationships/image" Target="../media/image10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7.xml"/><Relationship Id="rId3" Type="http://schemas.openxmlformats.org/officeDocument/2006/relationships/image" Target="../media/image10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18.xml"/><Relationship Id="rId3" Type="http://schemas.openxmlformats.org/officeDocument/2006/relationships/hyperlink" Target="https://creativecommons.org/licenses/by-nc-nd/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2.xml"/><Relationship Id="rId3" Type="http://schemas.openxmlformats.org/officeDocument/2006/relationships/image" Target="../media/image10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8.xml"/><Relationship Id="rId3" Type="http://schemas.openxmlformats.org/officeDocument/2006/relationships/hyperlink" Target="http://www.youtube.com/watch?v=-ga7uEfIJ3Y" TargetMode="External"/><Relationship Id="rId4" Type="http://schemas.openxmlformats.org/officeDocument/2006/relationships/image" Target="../media/image9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9.xml"/><Relationship Id="rId3" Type="http://schemas.openxmlformats.org/officeDocument/2006/relationships/hyperlink" Target="http://www.youtube.com/watch?v=1XzIeeJOWF0" TargetMode="External"/><Relationship Id="rId4" Type="http://schemas.openxmlformats.org/officeDocument/2006/relationships/image" Target="../media/image9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 Id="rId3" Type="http://schemas.openxmlformats.org/officeDocument/2006/relationships/image" Target="../media/image89.png"/><Relationship Id="rId4" Type="http://schemas.openxmlformats.org/officeDocument/2006/relationships/image" Target="../media/image86.png"/><Relationship Id="rId5" Type="http://schemas.openxmlformats.org/officeDocument/2006/relationships/image" Target="../media/image93.png"/><Relationship Id="rId6" Type="http://schemas.openxmlformats.org/officeDocument/2006/relationships/image" Target="../media/image85.png"/><Relationship Id="rId7" Type="http://schemas.openxmlformats.org/officeDocument/2006/relationships/image" Target="../media/image91.png"/><Relationship Id="rId8" Type="http://schemas.openxmlformats.org/officeDocument/2006/relationships/image" Target="../media/image8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0.xml"/><Relationship Id="rId3" Type="http://schemas.openxmlformats.org/officeDocument/2006/relationships/hyperlink" Target="http://www.youtube.com/watch?v=-RgtYRNLoDM" TargetMode="External"/><Relationship Id="rId4" Type="http://schemas.openxmlformats.org/officeDocument/2006/relationships/image" Target="../media/image10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1.xml"/><Relationship Id="rId3" Type="http://schemas.openxmlformats.org/officeDocument/2006/relationships/hyperlink" Target="https://sites.google.com/view/aswtoolkit/home?pli=1" TargetMode="External"/><Relationship Id="rId4" Type="http://schemas.openxmlformats.org/officeDocument/2006/relationships/hyperlink" Target="https://www.naasw.com/" TargetMode="External"/><Relationship Id="rId5" Type="http://schemas.openxmlformats.org/officeDocument/2006/relationships/hyperlink" Target="https://ready.web.unc.edu/" TargetMode="External"/><Relationship Id="rId6" Type="http://schemas.openxmlformats.org/officeDocument/2006/relationships/hyperlink" Target="https://fireweedcollective.org/crisis-toolkit/" TargetMode="External"/><Relationship Id="rId7" Type="http://schemas.openxmlformats.org/officeDocument/2006/relationships/hyperlink" Target="https://www.whitesupremacyculture.info/" TargetMode="External"/><Relationship Id="rId8" Type="http://schemas.openxmlformats.org/officeDocument/2006/relationships/hyperlink" Target="https://www.interruptingcriminalization.com/helpdes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xml"/><Relationship Id="rId3"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6.xml"/><Relationship Id="rId3" Type="http://schemas.openxmlformats.org/officeDocument/2006/relationships/image" Target="../media/image9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8.xml"/><Relationship Id="rId3" Type="http://schemas.openxmlformats.org/officeDocument/2006/relationships/image" Target="../media/image10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200"/>
          <p:cNvSpPr txBox="1"/>
          <p:nvPr>
            <p:ph type="ctrTitle"/>
          </p:nvPr>
        </p:nvSpPr>
        <p:spPr>
          <a:xfrm>
            <a:off x="402850" y="1601825"/>
            <a:ext cx="8037900" cy="15447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5200"/>
              <a:buNone/>
            </a:pPr>
            <a:r>
              <a:rPr lang="en-US" sz="4700">
                <a:latin typeface="Rubik ExtraBold"/>
                <a:ea typeface="Rubik ExtraBold"/>
                <a:cs typeface="Rubik ExtraBold"/>
                <a:sym typeface="Rubik ExtraBold"/>
              </a:rPr>
              <a:t>Descolonizando Nuestra Práctica Profesional</a:t>
            </a:r>
            <a:endParaRPr sz="5100">
              <a:latin typeface="Rubik ExtraBold"/>
              <a:ea typeface="Rubik ExtraBold"/>
              <a:cs typeface="Rubik ExtraBold"/>
              <a:sym typeface="Rubik ExtraBold"/>
            </a:endParaRPr>
          </a:p>
        </p:txBody>
      </p:sp>
      <p:sp>
        <p:nvSpPr>
          <p:cNvPr id="962" name="Google Shape;962;p200"/>
          <p:cNvSpPr txBox="1"/>
          <p:nvPr>
            <p:ph idx="1" type="subTitle"/>
          </p:nvPr>
        </p:nvSpPr>
        <p:spPr>
          <a:xfrm>
            <a:off x="299125" y="3619175"/>
            <a:ext cx="3815700" cy="307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400">
                <a:solidFill>
                  <a:schemeClr val="lt1"/>
                </a:solidFill>
                <a:latin typeface="Rubik SemiBold"/>
                <a:ea typeface="Rubik SemiBold"/>
                <a:cs typeface="Rubik SemiBold"/>
                <a:sym typeface="Rubik SemiBold"/>
              </a:rPr>
              <a:t>Tanagra M. Melgarejo Pulido, MSW (she/her)</a:t>
            </a:r>
            <a:endParaRPr sz="1400">
              <a:solidFill>
                <a:schemeClr val="lt1"/>
              </a:solidFill>
              <a:latin typeface="Rubik SemiBold"/>
              <a:ea typeface="Rubik SemiBold"/>
              <a:cs typeface="Rubik SemiBold"/>
              <a:sym typeface="Rubik SemiBold"/>
            </a:endParaRPr>
          </a:p>
          <a:p>
            <a:pPr indent="0" lvl="0" marL="0" rtl="0" algn="l">
              <a:lnSpc>
                <a:spcPct val="115000"/>
              </a:lnSpc>
              <a:spcBef>
                <a:spcPts val="0"/>
              </a:spcBef>
              <a:spcAft>
                <a:spcPts val="0"/>
              </a:spcAft>
              <a:buSzPts val="1100"/>
              <a:buNone/>
            </a:pPr>
            <a:r>
              <a:rPr lang="en-US" sz="1400">
                <a:solidFill>
                  <a:schemeClr val="lt1"/>
                </a:solidFill>
                <a:latin typeface="Rubik SemiBold"/>
                <a:ea typeface="Rubik SemiBold"/>
                <a:cs typeface="Rubik SemiBold"/>
                <a:sym typeface="Rubik SemiBold"/>
              </a:rPr>
              <a:t>National Harm Reduction Coalition</a:t>
            </a:r>
            <a:endParaRPr sz="1400">
              <a:solidFill>
                <a:schemeClr val="lt1"/>
              </a:solidFill>
              <a:latin typeface="Rubik SemiBold"/>
              <a:ea typeface="Rubik SemiBold"/>
              <a:cs typeface="Rubik SemiBold"/>
              <a:sym typeface="Rubik SemiBold"/>
            </a:endParaRPr>
          </a:p>
          <a:p>
            <a:pPr indent="0" lvl="0" marL="0" rtl="0" algn="l">
              <a:lnSpc>
                <a:spcPct val="115000"/>
              </a:lnSpc>
              <a:spcBef>
                <a:spcPts val="0"/>
              </a:spcBef>
              <a:spcAft>
                <a:spcPts val="0"/>
              </a:spcAft>
              <a:buNone/>
            </a:pPr>
            <a:r>
              <a:t/>
            </a:r>
            <a:endParaRPr b="1" sz="1400">
              <a:solidFill>
                <a:schemeClr val="lt1"/>
              </a:solidFill>
              <a:latin typeface="Rubik"/>
              <a:ea typeface="Rubik"/>
              <a:cs typeface="Rubik"/>
              <a:sym typeface="Rubik"/>
            </a:endParaRPr>
          </a:p>
          <a:p>
            <a:pPr indent="0" lvl="0" marL="0" rtl="0" algn="l">
              <a:lnSpc>
                <a:spcPct val="115000"/>
              </a:lnSpc>
              <a:spcBef>
                <a:spcPts val="0"/>
              </a:spcBef>
              <a:spcAft>
                <a:spcPts val="0"/>
              </a:spcAft>
              <a:buNone/>
            </a:pPr>
            <a:r>
              <a:rPr b="1" lang="en-US" sz="1400">
                <a:solidFill>
                  <a:schemeClr val="lt1"/>
                </a:solidFill>
                <a:latin typeface="Rubik"/>
                <a:ea typeface="Rubik"/>
                <a:cs typeface="Rubik"/>
                <a:sym typeface="Rubik"/>
              </a:rPr>
              <a:t>Carla Correa</a:t>
            </a:r>
            <a:endParaRPr b="1" sz="1400">
              <a:solidFill>
                <a:schemeClr val="lt1"/>
              </a:solidFill>
              <a:latin typeface="Rubik"/>
              <a:ea typeface="Rubik"/>
              <a:cs typeface="Rubik"/>
              <a:sym typeface="Rubik"/>
            </a:endParaRPr>
          </a:p>
          <a:p>
            <a:pPr indent="0" lvl="0" marL="0" rtl="0" algn="l">
              <a:lnSpc>
                <a:spcPct val="115000"/>
              </a:lnSpc>
              <a:spcBef>
                <a:spcPts val="0"/>
              </a:spcBef>
              <a:spcAft>
                <a:spcPts val="0"/>
              </a:spcAft>
              <a:buNone/>
            </a:pPr>
            <a:r>
              <a:rPr b="1" lang="en-US" sz="1400">
                <a:solidFill>
                  <a:schemeClr val="lt1"/>
                </a:solidFill>
                <a:latin typeface="Rubik"/>
                <a:ea typeface="Rubik"/>
                <a:cs typeface="Rubik"/>
                <a:sym typeface="Rubik"/>
              </a:rPr>
              <a:t>(she/her)</a:t>
            </a:r>
            <a:endParaRPr b="1" sz="1400">
              <a:solidFill>
                <a:schemeClr val="lt1"/>
              </a:solidFill>
              <a:latin typeface="Rubik"/>
              <a:ea typeface="Rubik"/>
              <a:cs typeface="Rubik"/>
              <a:sym typeface="Rubik"/>
            </a:endParaRPr>
          </a:p>
          <a:p>
            <a:pPr indent="0" lvl="0" marL="0" rtl="0" algn="l">
              <a:lnSpc>
                <a:spcPct val="115000"/>
              </a:lnSpc>
              <a:spcBef>
                <a:spcPts val="0"/>
              </a:spcBef>
              <a:spcAft>
                <a:spcPts val="0"/>
              </a:spcAft>
              <a:buNone/>
            </a:pPr>
            <a:r>
              <a:rPr b="1" lang="en-US" sz="1400">
                <a:solidFill>
                  <a:schemeClr val="lt1"/>
                </a:solidFill>
                <a:latin typeface="Rubik"/>
                <a:ea typeface="Rubik"/>
                <a:cs typeface="Rubik"/>
                <a:sym typeface="Rubik"/>
              </a:rPr>
              <a:t>Coalición de Coaliciones</a:t>
            </a:r>
            <a:endParaRPr b="1" sz="1400">
              <a:solidFill>
                <a:schemeClr val="lt1"/>
              </a:solidFill>
              <a:latin typeface="Rubik"/>
              <a:ea typeface="Rubik"/>
              <a:cs typeface="Rubik"/>
              <a:sym typeface="Rubik"/>
            </a:endParaRPr>
          </a:p>
          <a:p>
            <a:pPr indent="0" lvl="0" marL="0" rtl="0" algn="l">
              <a:lnSpc>
                <a:spcPct val="115000"/>
              </a:lnSpc>
              <a:spcBef>
                <a:spcPts val="0"/>
              </a:spcBef>
              <a:spcAft>
                <a:spcPts val="0"/>
              </a:spcAft>
              <a:buNone/>
            </a:pPr>
            <a:r>
              <a:t/>
            </a:r>
            <a:endParaRPr b="1" sz="1400">
              <a:solidFill>
                <a:schemeClr val="lt1"/>
              </a:solidFill>
              <a:latin typeface="Rubik"/>
              <a:ea typeface="Rubik"/>
              <a:cs typeface="Rubik"/>
              <a:sym typeface="Rubik"/>
            </a:endParaRPr>
          </a:p>
          <a:p>
            <a:pPr indent="0" lvl="0" marL="0" rtl="0" algn="l">
              <a:lnSpc>
                <a:spcPct val="115000"/>
              </a:lnSpc>
              <a:spcBef>
                <a:spcPts val="0"/>
              </a:spcBef>
              <a:spcAft>
                <a:spcPts val="0"/>
              </a:spcAft>
              <a:buNone/>
            </a:pPr>
            <a:r>
              <a:rPr b="1" lang="en-US" sz="1400">
                <a:solidFill>
                  <a:schemeClr val="lt1"/>
                </a:solidFill>
                <a:latin typeface="Rubik"/>
                <a:ea typeface="Rubik"/>
                <a:cs typeface="Rubik"/>
                <a:sym typeface="Rubik"/>
              </a:rPr>
              <a:t>Gerardo Jones</a:t>
            </a:r>
            <a:endParaRPr b="1" sz="1400">
              <a:solidFill>
                <a:schemeClr val="lt1"/>
              </a:solidFill>
              <a:latin typeface="Rubik"/>
              <a:ea typeface="Rubik"/>
              <a:cs typeface="Rubik"/>
              <a:sym typeface="Rubik"/>
            </a:endParaRPr>
          </a:p>
          <a:p>
            <a:pPr indent="0" lvl="0" marL="0" rtl="0" algn="l">
              <a:lnSpc>
                <a:spcPct val="115000"/>
              </a:lnSpc>
              <a:spcBef>
                <a:spcPts val="0"/>
              </a:spcBef>
              <a:spcAft>
                <a:spcPts val="0"/>
              </a:spcAft>
              <a:buNone/>
            </a:pPr>
            <a:r>
              <a:rPr b="1" lang="en-US" sz="1400">
                <a:solidFill>
                  <a:schemeClr val="lt1"/>
                </a:solidFill>
                <a:latin typeface="Rubik"/>
                <a:ea typeface="Rubik"/>
                <a:cs typeface="Rubik"/>
                <a:sym typeface="Rubik"/>
              </a:rPr>
              <a:t>Coalición de Coaliciones</a:t>
            </a:r>
            <a:endParaRPr b="1" sz="1400">
              <a:solidFill>
                <a:schemeClr val="lt1"/>
              </a:solidFill>
              <a:latin typeface="Rubik"/>
              <a:ea typeface="Rubik"/>
              <a:cs typeface="Rubik"/>
              <a:sym typeface="Rubik"/>
            </a:endParaRPr>
          </a:p>
          <a:p>
            <a:pPr indent="0" lvl="0" marL="0" rtl="0" algn="l">
              <a:lnSpc>
                <a:spcPct val="115000"/>
              </a:lnSpc>
              <a:spcBef>
                <a:spcPts val="0"/>
              </a:spcBef>
              <a:spcAft>
                <a:spcPts val="0"/>
              </a:spcAft>
              <a:buNone/>
            </a:pPr>
            <a:r>
              <a:rPr b="1" lang="en-US" sz="1200">
                <a:solidFill>
                  <a:schemeClr val="lt1"/>
                </a:solidFill>
                <a:latin typeface="Rubik"/>
                <a:ea typeface="Rubik"/>
                <a:cs typeface="Rubik"/>
                <a:sym typeface="Rubik"/>
              </a:rPr>
              <a:t>(he/him)</a:t>
            </a:r>
            <a:endParaRPr b="1" sz="1200">
              <a:solidFill>
                <a:schemeClr val="lt1"/>
              </a:solidFill>
              <a:latin typeface="Rubik"/>
              <a:ea typeface="Rubik"/>
              <a:cs typeface="Rubik"/>
              <a:sym typeface="Rubik"/>
            </a:endParaRPr>
          </a:p>
          <a:p>
            <a:pPr indent="0" lvl="0" marL="0" rtl="0" algn="l">
              <a:lnSpc>
                <a:spcPct val="115000"/>
              </a:lnSpc>
              <a:spcBef>
                <a:spcPts val="0"/>
              </a:spcBef>
              <a:spcAft>
                <a:spcPts val="0"/>
              </a:spcAft>
              <a:buSzPts val="1100"/>
              <a:buNone/>
            </a:pPr>
            <a:r>
              <a:t/>
            </a:r>
            <a:endParaRPr sz="1200">
              <a:solidFill>
                <a:schemeClr val="lt1"/>
              </a:solidFill>
              <a:latin typeface="Rubik SemiBold"/>
              <a:ea typeface="Rubik SemiBold"/>
              <a:cs typeface="Rubik SemiBold"/>
              <a:sym typeface="Rubik SemiBold"/>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lt1"/>
              </a:solidFill>
              <a:latin typeface="Rubik SemiBold"/>
              <a:ea typeface="Rubik SemiBold"/>
              <a:cs typeface="Rubik SemiBold"/>
              <a:sym typeface="Rubik SemiBold"/>
            </a:endParaRPr>
          </a:p>
        </p:txBody>
      </p:sp>
      <p:pic>
        <p:nvPicPr>
          <p:cNvPr id="963" name="Google Shape;963;p200"/>
          <p:cNvPicPr preferRelativeResize="0"/>
          <p:nvPr/>
        </p:nvPicPr>
        <p:blipFill rotWithShape="1">
          <a:blip r:embed="rId3">
            <a:alphaModFix/>
          </a:blip>
          <a:srcRect b="0" l="0" r="0" t="0"/>
          <a:stretch/>
        </p:blipFill>
        <p:spPr>
          <a:xfrm>
            <a:off x="6937200" y="4964701"/>
            <a:ext cx="1739474" cy="759125"/>
          </a:xfrm>
          <a:prstGeom prst="rect">
            <a:avLst/>
          </a:prstGeom>
          <a:noFill/>
          <a:ln>
            <a:noFill/>
          </a:ln>
        </p:spPr>
      </p:pic>
      <p:pic>
        <p:nvPicPr>
          <p:cNvPr id="964" name="Google Shape;964;p200"/>
          <p:cNvPicPr preferRelativeResize="0"/>
          <p:nvPr/>
        </p:nvPicPr>
        <p:blipFill rotWithShape="1">
          <a:blip r:embed="rId4">
            <a:alphaModFix/>
          </a:blip>
          <a:srcRect b="0" l="0" r="0" t="39419"/>
          <a:stretch/>
        </p:blipFill>
        <p:spPr>
          <a:xfrm>
            <a:off x="1" y="857247"/>
            <a:ext cx="9143999" cy="430750"/>
          </a:xfrm>
          <a:prstGeom prst="rect">
            <a:avLst/>
          </a:prstGeom>
          <a:noFill/>
          <a:ln>
            <a:noFill/>
          </a:ln>
        </p:spPr>
      </p:pic>
      <p:sp>
        <p:nvSpPr>
          <p:cNvPr id="965" name="Google Shape;965;p200"/>
          <p:cNvSpPr/>
          <p:nvPr/>
        </p:nvSpPr>
        <p:spPr>
          <a:xfrm>
            <a:off x="0" y="1280925"/>
            <a:ext cx="9144000" cy="178200"/>
          </a:xfrm>
          <a:prstGeom prst="rect">
            <a:avLst/>
          </a:prstGeom>
          <a:gradFill>
            <a:gsLst>
              <a:gs pos="0">
                <a:srgbClr val="00AD9E"/>
              </a:gs>
              <a:gs pos="100000">
                <a:srgbClr val="B8F200"/>
              </a:gs>
            </a:gsLst>
            <a:lin ang="18900044"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66" name="Google Shape;966;p200"/>
          <p:cNvSpPr txBox="1"/>
          <p:nvPr/>
        </p:nvSpPr>
        <p:spPr>
          <a:xfrm>
            <a:off x="3999550" y="3619175"/>
            <a:ext cx="4441200" cy="309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Font typeface="Arial"/>
              <a:buNone/>
            </a:pPr>
            <a:r>
              <a:rPr b="1" lang="en-US">
                <a:solidFill>
                  <a:schemeClr val="lt1"/>
                </a:solidFill>
                <a:latin typeface="Rubik"/>
                <a:ea typeface="Rubik"/>
                <a:cs typeface="Rubik"/>
                <a:sym typeface="Rubik"/>
              </a:rPr>
              <a:t>Andrea Rivera</a:t>
            </a:r>
            <a:endParaRPr b="1">
              <a:solidFill>
                <a:schemeClr val="lt1"/>
              </a:solidFill>
              <a:latin typeface="Rubik"/>
              <a:ea typeface="Rubik"/>
              <a:cs typeface="Rubik"/>
              <a:sym typeface="Rubik"/>
            </a:endParaRPr>
          </a:p>
          <a:p>
            <a:pPr indent="0" lvl="0" marL="0" rtl="0" algn="l">
              <a:lnSpc>
                <a:spcPct val="115000"/>
              </a:lnSpc>
              <a:spcBef>
                <a:spcPts val="0"/>
              </a:spcBef>
              <a:spcAft>
                <a:spcPts val="0"/>
              </a:spcAft>
              <a:buClr>
                <a:schemeClr val="dk1"/>
              </a:buClr>
              <a:buFont typeface="Arial"/>
              <a:buNone/>
            </a:pPr>
            <a:r>
              <a:rPr b="1" lang="en-US">
                <a:solidFill>
                  <a:schemeClr val="lt1"/>
                </a:solidFill>
                <a:latin typeface="Rubik"/>
                <a:ea typeface="Rubik"/>
                <a:cs typeface="Rubik"/>
                <a:sym typeface="Rubik"/>
              </a:rPr>
              <a:t>(she/her)</a:t>
            </a:r>
            <a:endParaRPr b="1">
              <a:solidFill>
                <a:schemeClr val="lt1"/>
              </a:solidFill>
              <a:latin typeface="Rubik"/>
              <a:ea typeface="Rubik"/>
              <a:cs typeface="Rubik"/>
              <a:sym typeface="Rubik"/>
            </a:endParaRPr>
          </a:p>
          <a:p>
            <a:pPr indent="0" lvl="0" marL="0" rtl="0" algn="l">
              <a:lnSpc>
                <a:spcPct val="115000"/>
              </a:lnSpc>
              <a:spcBef>
                <a:spcPts val="0"/>
              </a:spcBef>
              <a:spcAft>
                <a:spcPts val="0"/>
              </a:spcAft>
              <a:buClr>
                <a:schemeClr val="dk1"/>
              </a:buClr>
              <a:buFont typeface="Arial"/>
              <a:buNone/>
            </a:pPr>
            <a:r>
              <a:rPr b="1" lang="en-US">
                <a:solidFill>
                  <a:schemeClr val="lt1"/>
                </a:solidFill>
                <a:latin typeface="Rubik"/>
                <a:ea typeface="Rubik"/>
                <a:cs typeface="Rubik"/>
                <a:sym typeface="Rubik"/>
              </a:rPr>
              <a:t>Intercambios PR</a:t>
            </a:r>
            <a:endParaRPr b="1">
              <a:solidFill>
                <a:schemeClr val="lt1"/>
              </a:solidFill>
              <a:latin typeface="Rubik"/>
              <a:ea typeface="Rubik"/>
              <a:cs typeface="Rubik"/>
              <a:sym typeface="Rubik"/>
            </a:endParaRPr>
          </a:p>
          <a:p>
            <a:pPr indent="0" lvl="0" marL="0" rtl="0" algn="l">
              <a:lnSpc>
                <a:spcPct val="115000"/>
              </a:lnSpc>
              <a:spcBef>
                <a:spcPts val="0"/>
              </a:spcBef>
              <a:spcAft>
                <a:spcPts val="0"/>
              </a:spcAft>
              <a:buClr>
                <a:schemeClr val="dk1"/>
              </a:buClr>
              <a:buFont typeface="Arial"/>
              <a:buNone/>
            </a:pPr>
            <a:r>
              <a:t/>
            </a:r>
            <a:endParaRPr b="1">
              <a:solidFill>
                <a:schemeClr val="lt1"/>
              </a:solidFill>
              <a:latin typeface="Rubik"/>
              <a:ea typeface="Rubik"/>
              <a:cs typeface="Rubik"/>
              <a:sym typeface="Rubik"/>
            </a:endParaRPr>
          </a:p>
          <a:p>
            <a:pPr indent="0" lvl="0" marL="0" rtl="0" algn="l">
              <a:lnSpc>
                <a:spcPct val="115000"/>
              </a:lnSpc>
              <a:spcBef>
                <a:spcPts val="0"/>
              </a:spcBef>
              <a:spcAft>
                <a:spcPts val="0"/>
              </a:spcAft>
              <a:buClr>
                <a:schemeClr val="dk1"/>
              </a:buClr>
              <a:buFont typeface="Arial"/>
              <a:buNone/>
            </a:pPr>
            <a:r>
              <a:rPr b="1" lang="en-US">
                <a:solidFill>
                  <a:schemeClr val="lt1"/>
                </a:solidFill>
                <a:latin typeface="Rubik"/>
                <a:ea typeface="Rubik"/>
                <a:cs typeface="Rubik"/>
                <a:sym typeface="Rubik"/>
              </a:rPr>
              <a:t>Axcel Barbosa</a:t>
            </a:r>
            <a:endParaRPr b="1">
              <a:solidFill>
                <a:schemeClr val="lt1"/>
              </a:solidFill>
              <a:latin typeface="Rubik"/>
              <a:ea typeface="Rubik"/>
              <a:cs typeface="Rubik"/>
              <a:sym typeface="Rubik"/>
            </a:endParaRPr>
          </a:p>
          <a:p>
            <a:pPr indent="0" lvl="0" marL="0" rtl="0" algn="l">
              <a:lnSpc>
                <a:spcPct val="115000"/>
              </a:lnSpc>
              <a:spcBef>
                <a:spcPts val="0"/>
              </a:spcBef>
              <a:spcAft>
                <a:spcPts val="0"/>
              </a:spcAft>
              <a:buClr>
                <a:schemeClr val="dk1"/>
              </a:buClr>
              <a:buFont typeface="Arial"/>
              <a:buNone/>
            </a:pPr>
            <a:r>
              <a:rPr b="1" lang="en-US">
                <a:solidFill>
                  <a:schemeClr val="lt1"/>
                </a:solidFill>
                <a:latin typeface="Rubik"/>
                <a:ea typeface="Rubik"/>
                <a:cs typeface="Rubik"/>
                <a:sym typeface="Rubik"/>
              </a:rPr>
              <a:t>(he/him)</a:t>
            </a:r>
            <a:endParaRPr b="1">
              <a:solidFill>
                <a:schemeClr val="lt1"/>
              </a:solidFill>
              <a:latin typeface="Rubik"/>
              <a:ea typeface="Rubik"/>
              <a:cs typeface="Rubik"/>
              <a:sym typeface="Rubik"/>
            </a:endParaRPr>
          </a:p>
          <a:p>
            <a:pPr indent="0" lvl="0" marL="0" rtl="0" algn="l">
              <a:lnSpc>
                <a:spcPct val="115000"/>
              </a:lnSpc>
              <a:spcBef>
                <a:spcPts val="0"/>
              </a:spcBef>
              <a:spcAft>
                <a:spcPts val="0"/>
              </a:spcAft>
              <a:buNone/>
            </a:pPr>
            <a:r>
              <a:rPr b="1" lang="en-US">
                <a:solidFill>
                  <a:schemeClr val="lt1"/>
                </a:solidFill>
                <a:latin typeface="Rubik"/>
                <a:ea typeface="Rubik"/>
                <a:cs typeface="Rubik"/>
                <a:sym typeface="Rubik"/>
              </a:rPr>
              <a:t>OnPoint, NYC</a:t>
            </a:r>
            <a:endParaRPr b="1">
              <a:solidFill>
                <a:schemeClr val="lt1"/>
              </a:solidFill>
              <a:latin typeface="Rubik"/>
              <a:ea typeface="Rubik"/>
              <a:cs typeface="Rubik"/>
              <a:sym typeface="Rubik"/>
            </a:endParaRPr>
          </a:p>
          <a:p>
            <a:pPr indent="0" lvl="0" marL="0" rtl="0" algn="l">
              <a:lnSpc>
                <a:spcPct val="115000"/>
              </a:lnSpc>
              <a:spcBef>
                <a:spcPts val="0"/>
              </a:spcBef>
              <a:spcAft>
                <a:spcPts val="0"/>
              </a:spcAft>
              <a:buNone/>
            </a:pPr>
            <a:r>
              <a:t/>
            </a:r>
            <a:endParaRPr b="1">
              <a:solidFill>
                <a:schemeClr val="lt1"/>
              </a:solidFill>
              <a:latin typeface="Rubik"/>
              <a:ea typeface="Rubik"/>
              <a:cs typeface="Rubik"/>
              <a:sym typeface="Rubik"/>
            </a:endParaRPr>
          </a:p>
          <a:p>
            <a:pPr indent="0" lvl="0" marL="0" rtl="0" algn="l">
              <a:lnSpc>
                <a:spcPct val="115000"/>
              </a:lnSpc>
              <a:spcBef>
                <a:spcPts val="0"/>
              </a:spcBef>
              <a:spcAft>
                <a:spcPts val="0"/>
              </a:spcAft>
              <a:buNone/>
            </a:pPr>
            <a:r>
              <a:rPr b="1" lang="en-US">
                <a:solidFill>
                  <a:schemeClr val="lt1"/>
                </a:solidFill>
                <a:latin typeface="Rubik"/>
                <a:ea typeface="Rubik"/>
                <a:cs typeface="Rubik"/>
                <a:sym typeface="Rubik"/>
              </a:rPr>
              <a:t>Francisco Rodriguez</a:t>
            </a:r>
            <a:endParaRPr b="1">
              <a:solidFill>
                <a:schemeClr val="lt1"/>
              </a:solidFill>
              <a:latin typeface="Rubik"/>
              <a:ea typeface="Rubik"/>
              <a:cs typeface="Rubik"/>
              <a:sym typeface="Rubik"/>
            </a:endParaRPr>
          </a:p>
          <a:p>
            <a:pPr indent="0" lvl="0" marL="0" rtl="0" algn="l">
              <a:lnSpc>
                <a:spcPct val="115000"/>
              </a:lnSpc>
              <a:spcBef>
                <a:spcPts val="0"/>
              </a:spcBef>
              <a:spcAft>
                <a:spcPts val="0"/>
              </a:spcAft>
              <a:buNone/>
            </a:pPr>
            <a:r>
              <a:rPr b="1" lang="en-US">
                <a:solidFill>
                  <a:schemeClr val="lt1"/>
                </a:solidFill>
                <a:latin typeface="Rubik"/>
                <a:ea typeface="Rubik"/>
                <a:cs typeface="Rubik"/>
                <a:sym typeface="Rubik"/>
              </a:rPr>
              <a:t>(he/him)</a:t>
            </a:r>
            <a:endParaRPr b="1">
              <a:solidFill>
                <a:schemeClr val="lt1"/>
              </a:solidFill>
              <a:latin typeface="Rubik"/>
              <a:ea typeface="Rubik"/>
              <a:cs typeface="Rubik"/>
              <a:sym typeface="Rubik"/>
            </a:endParaRPr>
          </a:p>
          <a:p>
            <a:pPr indent="0" lvl="0" marL="0" rtl="0" algn="l">
              <a:lnSpc>
                <a:spcPct val="115000"/>
              </a:lnSpc>
              <a:spcBef>
                <a:spcPts val="0"/>
              </a:spcBef>
              <a:spcAft>
                <a:spcPts val="0"/>
              </a:spcAft>
              <a:buNone/>
            </a:pPr>
            <a:r>
              <a:rPr b="1" lang="en-US">
                <a:solidFill>
                  <a:schemeClr val="lt1"/>
                </a:solidFill>
                <a:latin typeface="Rubik"/>
                <a:ea typeface="Rubik"/>
                <a:cs typeface="Rubik"/>
                <a:sym typeface="Rubik"/>
              </a:rPr>
              <a:t>Coalición de Coaliciones</a:t>
            </a:r>
            <a:endParaRPr b="1">
              <a:solidFill>
                <a:schemeClr val="lt1"/>
              </a:solidFill>
              <a:latin typeface="Rubik"/>
              <a:ea typeface="Rubik"/>
              <a:cs typeface="Rubik"/>
              <a:sym typeface="Rubik"/>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lt1"/>
              </a:solidFill>
              <a:latin typeface="Rubik SemiBold"/>
              <a:ea typeface="Rubik SemiBold"/>
              <a:cs typeface="Rubik SemiBold"/>
              <a:sym typeface="Rubik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2423"/>
        </a:solidFill>
      </p:bgPr>
    </p:bg>
    <p:spTree>
      <p:nvGrpSpPr>
        <p:cNvPr id="1043" name="Shape 1043"/>
        <p:cNvGrpSpPr/>
        <p:nvPr/>
      </p:nvGrpSpPr>
      <p:grpSpPr>
        <a:xfrm>
          <a:off x="0" y="0"/>
          <a:ext cx="0" cy="0"/>
          <a:chOff x="0" y="0"/>
          <a:chExt cx="0" cy="0"/>
        </a:xfrm>
      </p:grpSpPr>
      <p:sp>
        <p:nvSpPr>
          <p:cNvPr id="1044" name="Google Shape;1044;p209"/>
          <p:cNvSpPr txBox="1"/>
          <p:nvPr/>
        </p:nvSpPr>
        <p:spPr>
          <a:xfrm>
            <a:off x="794500" y="461300"/>
            <a:ext cx="8286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5400">
                <a:solidFill>
                  <a:schemeClr val="dk1"/>
                </a:solidFill>
                <a:latin typeface="Rubik ExtraBold"/>
                <a:ea typeface="Rubik ExtraBold"/>
                <a:cs typeface="Rubik ExtraBold"/>
                <a:sym typeface="Rubik ExtraBold"/>
              </a:rPr>
              <a:t>¿Qué</a:t>
            </a:r>
            <a:r>
              <a:rPr lang="en-US" sz="5400">
                <a:solidFill>
                  <a:schemeClr val="dk1"/>
                </a:solidFill>
                <a:latin typeface="Rubik ExtraBold"/>
                <a:ea typeface="Rubik ExtraBold"/>
                <a:cs typeface="Rubik ExtraBold"/>
                <a:sym typeface="Rubik ExtraBold"/>
              </a:rPr>
              <a:t> significa </a:t>
            </a:r>
            <a:r>
              <a:rPr i="1" lang="en-US" sz="5400">
                <a:solidFill>
                  <a:schemeClr val="dk1"/>
                </a:solidFill>
                <a:highlight>
                  <a:srgbClr val="FFF200"/>
                </a:highlight>
                <a:latin typeface="Rubik ExtraBold"/>
                <a:ea typeface="Rubik ExtraBold"/>
                <a:cs typeface="Rubik ExtraBold"/>
                <a:sym typeface="Rubik ExtraBold"/>
              </a:rPr>
              <a:t>descolonizar</a:t>
            </a:r>
            <a:r>
              <a:rPr lang="en-US" sz="5400">
                <a:solidFill>
                  <a:schemeClr val="dk1"/>
                </a:solidFill>
                <a:latin typeface="Rubik ExtraBold"/>
                <a:ea typeface="Rubik ExtraBold"/>
                <a:cs typeface="Rubik ExtraBold"/>
                <a:sym typeface="Rubik ExtraBold"/>
              </a:rPr>
              <a:t>?</a:t>
            </a:r>
            <a:endParaRPr>
              <a:latin typeface="Rubik ExtraBold"/>
              <a:ea typeface="Rubik ExtraBold"/>
              <a:cs typeface="Rubik ExtraBold"/>
              <a:sym typeface="Rubik ExtraBold"/>
            </a:endParaRPr>
          </a:p>
        </p:txBody>
      </p:sp>
      <p:pic>
        <p:nvPicPr>
          <p:cNvPr id="1045" name="Google Shape;1045;p209"/>
          <p:cNvPicPr preferRelativeResize="0"/>
          <p:nvPr/>
        </p:nvPicPr>
        <p:blipFill>
          <a:blip r:embed="rId3">
            <a:alphaModFix/>
          </a:blip>
          <a:stretch>
            <a:fillRect/>
          </a:stretch>
        </p:blipFill>
        <p:spPr>
          <a:xfrm>
            <a:off x="1250700" y="2377548"/>
            <a:ext cx="6642600" cy="3581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210"/>
          <p:cNvSpPr txBox="1"/>
          <p:nvPr>
            <p:ph type="title"/>
          </p:nvPr>
        </p:nvSpPr>
        <p:spPr>
          <a:xfrm>
            <a:off x="311700" y="384756"/>
            <a:ext cx="8520600" cy="1017900"/>
          </a:xfrm>
          <a:prstGeom prst="rect">
            <a:avLst/>
          </a:prstGeom>
          <a:noFill/>
          <a:ln>
            <a:noFill/>
          </a:ln>
        </p:spPr>
        <p:txBody>
          <a:bodyPr anchorCtr="0" anchor="b"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lang="en-US" sz="3700">
                <a:solidFill>
                  <a:schemeClr val="dk1"/>
                </a:solidFill>
              </a:rPr>
              <a:t>Descolonización</a:t>
            </a:r>
            <a:endParaRPr sz="2700">
              <a:solidFill>
                <a:schemeClr val="dk1"/>
              </a:solidFill>
            </a:endParaRPr>
          </a:p>
        </p:txBody>
      </p:sp>
      <p:sp>
        <p:nvSpPr>
          <p:cNvPr id="1051" name="Google Shape;1051;p210"/>
          <p:cNvSpPr/>
          <p:nvPr/>
        </p:nvSpPr>
        <p:spPr>
          <a:xfrm>
            <a:off x="4687750" y="5714467"/>
            <a:ext cx="1784100" cy="645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1052" name="Google Shape;1052;p210"/>
          <p:cNvSpPr txBox="1"/>
          <p:nvPr>
            <p:ph idx="1" type="body"/>
          </p:nvPr>
        </p:nvSpPr>
        <p:spPr>
          <a:xfrm>
            <a:off x="230100" y="1600200"/>
            <a:ext cx="8536500" cy="4526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US" sz="2800">
                <a:solidFill>
                  <a:schemeClr val="dk1"/>
                </a:solidFill>
                <a:highlight>
                  <a:srgbClr val="FFF200"/>
                </a:highlight>
                <a:latin typeface="Rubik"/>
                <a:ea typeface="Rubik"/>
                <a:cs typeface="Rubik"/>
                <a:sym typeface="Rubik"/>
              </a:rPr>
              <a:t>La </a:t>
            </a:r>
            <a:r>
              <a:rPr b="1" i="1" lang="en-US" sz="2800">
                <a:solidFill>
                  <a:schemeClr val="dk1"/>
                </a:solidFill>
                <a:highlight>
                  <a:srgbClr val="FFF200"/>
                </a:highlight>
                <a:latin typeface="Rubik"/>
                <a:ea typeface="Rubik"/>
                <a:cs typeface="Rubik"/>
                <a:sym typeface="Rubik"/>
              </a:rPr>
              <a:t>descolonización</a:t>
            </a:r>
            <a:r>
              <a:rPr b="1" i="1" lang="en-US" sz="2800">
                <a:solidFill>
                  <a:schemeClr val="dk1"/>
                </a:solidFill>
                <a:highlight>
                  <a:schemeClr val="lt1"/>
                </a:highlight>
                <a:latin typeface="Rubik"/>
                <a:ea typeface="Rubik"/>
                <a:cs typeface="Rubik"/>
                <a:sym typeface="Rubik"/>
              </a:rPr>
              <a:t> </a:t>
            </a:r>
            <a:r>
              <a:rPr b="1" lang="en-US" sz="2800">
                <a:solidFill>
                  <a:schemeClr val="dk1"/>
                </a:solidFill>
                <a:highlight>
                  <a:schemeClr val="lt1"/>
                </a:highlight>
                <a:latin typeface="Rubik"/>
                <a:ea typeface="Rubik"/>
                <a:cs typeface="Rubik"/>
                <a:sym typeface="Rubik"/>
              </a:rPr>
              <a:t>requiere que luchemos activa y </a:t>
            </a:r>
            <a:r>
              <a:rPr b="1" lang="en-US" sz="2800">
                <a:solidFill>
                  <a:schemeClr val="dk1"/>
                </a:solidFill>
                <a:highlight>
                  <a:schemeClr val="lt1"/>
                </a:highlight>
                <a:latin typeface="Rubik"/>
                <a:ea typeface="Rubik"/>
                <a:cs typeface="Rubik"/>
                <a:sym typeface="Rubik"/>
              </a:rPr>
              <a:t>conscientemente</a:t>
            </a:r>
            <a:r>
              <a:rPr b="1" lang="en-US" sz="2800">
                <a:solidFill>
                  <a:schemeClr val="dk1"/>
                </a:solidFill>
                <a:highlight>
                  <a:schemeClr val="lt1"/>
                </a:highlight>
                <a:latin typeface="Rubik"/>
                <a:ea typeface="Rubik"/>
                <a:cs typeface="Rubik"/>
                <a:sym typeface="Rubik"/>
              </a:rPr>
              <a:t> en contra del colonialismo y la mentalidad colonial </a:t>
            </a:r>
            <a:r>
              <a:rPr b="1" lang="en-US" sz="2800">
                <a:solidFill>
                  <a:schemeClr val="dk1"/>
                </a:solidFill>
                <a:highlight>
                  <a:schemeClr val="lt1"/>
                </a:highlight>
                <a:latin typeface="Rubik"/>
                <a:ea typeface="Rubik"/>
                <a:cs typeface="Rubik"/>
                <a:sym typeface="Rubik"/>
              </a:rPr>
              <a:t> que permea todas las instituciones y sistemas en los que estamos </a:t>
            </a:r>
            <a:r>
              <a:rPr b="1" lang="en-US" sz="2800">
                <a:solidFill>
                  <a:schemeClr val="dk1"/>
                </a:solidFill>
                <a:highlight>
                  <a:schemeClr val="lt1"/>
                </a:highlight>
                <a:latin typeface="Rubik"/>
                <a:ea typeface="Rubik"/>
                <a:cs typeface="Rubik"/>
                <a:sym typeface="Rubik"/>
              </a:rPr>
              <a:t>inmersas</a:t>
            </a:r>
            <a:r>
              <a:rPr b="1" lang="en-US" sz="2800">
                <a:solidFill>
                  <a:schemeClr val="dk1"/>
                </a:solidFill>
                <a:highlight>
                  <a:schemeClr val="lt1"/>
                </a:highlight>
                <a:latin typeface="Rubik"/>
                <a:ea typeface="Rubik"/>
                <a:cs typeface="Rubik"/>
                <a:sym typeface="Rubik"/>
              </a:rPr>
              <a:t>. </a:t>
            </a:r>
            <a:endParaRPr b="1" sz="2800">
              <a:solidFill>
                <a:schemeClr val="dk1"/>
              </a:solidFill>
              <a:highlight>
                <a:schemeClr val="lt1"/>
              </a:highlight>
              <a:latin typeface="Rubik"/>
              <a:ea typeface="Rubik"/>
              <a:cs typeface="Rubik"/>
              <a:sym typeface="Rubik"/>
            </a:endParaRPr>
          </a:p>
          <a:p>
            <a:pPr indent="0" lvl="0" marL="0" rtl="0" algn="l">
              <a:lnSpc>
                <a:spcPct val="115000"/>
              </a:lnSpc>
              <a:spcBef>
                <a:spcPts val="1600"/>
              </a:spcBef>
              <a:spcAft>
                <a:spcPts val="0"/>
              </a:spcAft>
              <a:buNone/>
            </a:pPr>
            <a:r>
              <a:rPr b="1" i="1" lang="en-US" sz="2800">
                <a:solidFill>
                  <a:schemeClr val="dk1"/>
                </a:solidFill>
                <a:highlight>
                  <a:srgbClr val="FFF200"/>
                </a:highlight>
                <a:latin typeface="Rubik"/>
                <a:ea typeface="Rubik"/>
                <a:cs typeface="Rubik"/>
                <a:sym typeface="Rubik"/>
              </a:rPr>
              <a:t>Descolonizar</a:t>
            </a:r>
            <a:r>
              <a:rPr b="1" lang="en-US" sz="2800">
                <a:solidFill>
                  <a:schemeClr val="dk1"/>
                </a:solidFill>
                <a:latin typeface="Rubik"/>
                <a:ea typeface="Rubik"/>
                <a:cs typeface="Rubik"/>
                <a:sym typeface="Rubik"/>
              </a:rPr>
              <a:t> es tener un </a:t>
            </a:r>
            <a:r>
              <a:rPr b="1" lang="en-US" sz="2800">
                <a:solidFill>
                  <a:schemeClr val="dk1"/>
                </a:solidFill>
                <a:latin typeface="Rubik"/>
                <a:ea typeface="Rubik"/>
                <a:cs typeface="Rubik"/>
                <a:sym typeface="Rubik"/>
              </a:rPr>
              <a:t>compromiso</a:t>
            </a:r>
            <a:r>
              <a:rPr b="1" lang="en-US" sz="2800">
                <a:solidFill>
                  <a:schemeClr val="dk1"/>
                </a:solidFill>
                <a:latin typeface="Rubik"/>
                <a:ea typeface="Rubik"/>
                <a:cs typeface="Rubik"/>
                <a:sym typeface="Rubik"/>
              </a:rPr>
              <a:t> con una praxis contínua y con cambiar nuestra forma de ver el mundo.</a:t>
            </a:r>
            <a:endParaRPr b="1" sz="2800">
              <a:solidFill>
                <a:schemeClr val="dk1"/>
              </a:solidFill>
              <a:latin typeface="Rubik"/>
              <a:ea typeface="Rubik"/>
              <a:cs typeface="Rubik"/>
              <a:sym typeface="Rubik"/>
            </a:endParaRPr>
          </a:p>
          <a:p>
            <a:pPr indent="0" lvl="0" marL="0" rtl="0" algn="l">
              <a:lnSpc>
                <a:spcPct val="115000"/>
              </a:lnSpc>
              <a:spcBef>
                <a:spcPts val="1600"/>
              </a:spcBef>
              <a:spcAft>
                <a:spcPts val="1600"/>
              </a:spcAft>
              <a:buNone/>
            </a:pPr>
            <a:r>
              <a:rPr b="1" lang="en-US" sz="2400">
                <a:solidFill>
                  <a:schemeClr val="dk1"/>
                </a:solidFill>
                <a:latin typeface="Rubik"/>
                <a:ea typeface="Rubik"/>
                <a:cs typeface="Rubik"/>
                <a:sym typeface="Rubik"/>
              </a:rPr>
              <a:t>								-adaptado de Eric Ristkes</a:t>
            </a:r>
            <a:endParaRPr b="1" sz="2400">
              <a:solidFill>
                <a:schemeClr val="dk1"/>
              </a:solidFill>
              <a:latin typeface="Rubik"/>
              <a:ea typeface="Rubik"/>
              <a:cs typeface="Rubik"/>
              <a:sym typeface="Rubi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FF"/>
        </a:solidFill>
      </p:bgPr>
    </p:bg>
    <p:spTree>
      <p:nvGrpSpPr>
        <p:cNvPr id="1057" name="Shape 1057"/>
        <p:cNvGrpSpPr/>
        <p:nvPr/>
      </p:nvGrpSpPr>
      <p:grpSpPr>
        <a:xfrm>
          <a:off x="0" y="0"/>
          <a:ext cx="0" cy="0"/>
          <a:chOff x="0" y="0"/>
          <a:chExt cx="0" cy="0"/>
        </a:xfrm>
      </p:grpSpPr>
      <p:grpSp>
        <p:nvGrpSpPr>
          <p:cNvPr id="1058" name="Google Shape;1058;p211"/>
          <p:cNvGrpSpPr/>
          <p:nvPr/>
        </p:nvGrpSpPr>
        <p:grpSpPr>
          <a:xfrm>
            <a:off x="360400" y="1354503"/>
            <a:ext cx="8145900" cy="5300472"/>
            <a:chOff x="-281467" y="59103"/>
            <a:chExt cx="10861200" cy="5300472"/>
          </a:xfrm>
        </p:grpSpPr>
        <p:sp>
          <p:nvSpPr>
            <p:cNvPr id="1059" name="Google Shape;1059;p211"/>
            <p:cNvSpPr/>
            <p:nvPr/>
          </p:nvSpPr>
          <p:spPr>
            <a:xfrm>
              <a:off x="0" y="383823"/>
              <a:ext cx="10210800" cy="1593900"/>
            </a:xfrm>
            <a:prstGeom prst="rect">
              <a:avLst/>
            </a:prstGeom>
            <a:solidFill>
              <a:schemeClr val="lt1">
                <a:alpha val="89800"/>
              </a:schemeClr>
            </a:solidFill>
            <a:ln cap="flat" cmpd="sng" w="28575">
              <a:solidFill>
                <a:schemeClr val="accen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0" name="Google Shape;1060;p211"/>
            <p:cNvSpPr txBox="1"/>
            <p:nvPr/>
          </p:nvSpPr>
          <p:spPr>
            <a:xfrm>
              <a:off x="-281467" y="383825"/>
              <a:ext cx="10861200" cy="1593900"/>
            </a:xfrm>
            <a:prstGeom prst="rect">
              <a:avLst/>
            </a:prstGeom>
            <a:gradFill>
              <a:gsLst>
                <a:gs pos="0">
                  <a:srgbClr val="FFAD1C"/>
                </a:gs>
                <a:gs pos="100000">
                  <a:srgbClr val="FFF200"/>
                </a:gs>
              </a:gsLst>
              <a:lin ang="18900732" scaled="0"/>
            </a:gradFill>
            <a:ln cap="flat" cmpd="sng" w="38100">
              <a:solidFill>
                <a:srgbClr val="FFF200"/>
              </a:solidFill>
              <a:prstDash val="solid"/>
              <a:round/>
              <a:headEnd len="sm" w="sm" type="none"/>
              <a:tailEnd len="sm" w="sm" type="none"/>
            </a:ln>
          </p:spPr>
          <p:txBody>
            <a:bodyPr anchorCtr="0" anchor="t" bIns="117350" lIns="594350" spcFirstLastPara="1" rIns="594350" wrap="square" tIns="343650">
              <a:noAutofit/>
            </a:bodyPr>
            <a:lstStyle/>
            <a:p>
              <a:pPr indent="-177800" lvl="1" marL="177800" marR="0" rtl="0" algn="l">
                <a:lnSpc>
                  <a:spcPct val="90000"/>
                </a:lnSpc>
                <a:spcBef>
                  <a:spcPts val="200"/>
                </a:spcBef>
                <a:spcAft>
                  <a:spcPts val="0"/>
                </a:spcAft>
                <a:buClr>
                  <a:schemeClr val="dk1"/>
                </a:buClr>
                <a:buSzPts val="1600"/>
                <a:buFont typeface="Rubik Black"/>
                <a:buChar char="•"/>
              </a:pPr>
              <a:r>
                <a:rPr lang="en-US" sz="1600">
                  <a:solidFill>
                    <a:schemeClr val="dk1"/>
                  </a:solidFill>
                  <a:latin typeface="Rubik Black"/>
                  <a:ea typeface="Rubik Black"/>
                  <a:cs typeface="Rubik Black"/>
                  <a:sym typeface="Rubik Black"/>
                </a:rPr>
                <a:t>Fundamento para la eventual </a:t>
              </a:r>
              <a:r>
                <a:rPr lang="en-US" sz="1600">
                  <a:solidFill>
                    <a:schemeClr val="dk1"/>
                  </a:solidFill>
                  <a:latin typeface="Rubik Black"/>
                  <a:ea typeface="Rubik Black"/>
                  <a:cs typeface="Rubik Black"/>
                  <a:sym typeface="Rubik Black"/>
                </a:rPr>
                <a:t>descolonización</a:t>
              </a:r>
              <a:r>
                <a:rPr lang="en-US" sz="1600">
                  <a:solidFill>
                    <a:schemeClr val="dk1"/>
                  </a:solidFill>
                  <a:latin typeface="Rubik Black"/>
                  <a:ea typeface="Rubik Black"/>
                  <a:cs typeface="Rubik Black"/>
                  <a:sym typeface="Rubik Black"/>
                </a:rPr>
                <a:t> de la sociedad</a:t>
              </a:r>
              <a:endParaRPr sz="1600">
                <a:solidFill>
                  <a:schemeClr val="dk1"/>
                </a:solidFill>
                <a:latin typeface="Rubik Black"/>
                <a:ea typeface="Rubik Black"/>
                <a:cs typeface="Rubik Black"/>
                <a:sym typeface="Rubik Black"/>
              </a:endParaRPr>
            </a:p>
            <a:p>
              <a:pPr indent="-177800" lvl="1" marL="177800" marR="0" rtl="0" algn="l">
                <a:lnSpc>
                  <a:spcPct val="90000"/>
                </a:lnSpc>
                <a:spcBef>
                  <a:spcPts val="200"/>
                </a:spcBef>
                <a:spcAft>
                  <a:spcPts val="0"/>
                </a:spcAft>
                <a:buClr>
                  <a:schemeClr val="dk1"/>
                </a:buClr>
                <a:buSzPts val="1600"/>
                <a:buFont typeface="Rubik Black"/>
                <a:buChar char="•"/>
              </a:pPr>
              <a:r>
                <a:rPr lang="en-US" sz="1600">
                  <a:solidFill>
                    <a:schemeClr val="dk1"/>
                  </a:solidFill>
                  <a:latin typeface="Rubik Black"/>
                  <a:ea typeface="Rubik Black"/>
                  <a:cs typeface="Rubik Black"/>
                  <a:sym typeface="Rubik Black"/>
                </a:rPr>
                <a:t>Redescubrir, recuperar  y </a:t>
              </a:r>
              <a:r>
                <a:rPr lang="en-US" sz="1600">
                  <a:solidFill>
                    <a:schemeClr val="dk1"/>
                  </a:solidFill>
                  <a:latin typeface="Rubik Black"/>
                  <a:ea typeface="Rubik Black"/>
                  <a:cs typeface="Rubik Black"/>
                  <a:sym typeface="Rubik Black"/>
                </a:rPr>
                <a:t>proteger</a:t>
              </a:r>
              <a:r>
                <a:rPr lang="en-US" sz="1600">
                  <a:solidFill>
                    <a:schemeClr val="dk1"/>
                  </a:solidFill>
                  <a:latin typeface="Rubik Black"/>
                  <a:ea typeface="Rubik Black"/>
                  <a:cs typeface="Rubik Black"/>
                  <a:sym typeface="Rubik Black"/>
                </a:rPr>
                <a:t> la cultura </a:t>
              </a:r>
              <a:r>
                <a:rPr lang="en-US" sz="1600">
                  <a:solidFill>
                    <a:schemeClr val="dk1"/>
                  </a:solidFill>
                  <a:latin typeface="Rubik Black"/>
                  <a:ea typeface="Rubik Black"/>
                  <a:cs typeface="Rubik Black"/>
                  <a:sym typeface="Rubik Black"/>
                </a:rPr>
                <a:t>impactada</a:t>
              </a:r>
              <a:r>
                <a:rPr lang="en-US" sz="1600">
                  <a:solidFill>
                    <a:schemeClr val="dk1"/>
                  </a:solidFill>
                  <a:latin typeface="Rubik Black"/>
                  <a:ea typeface="Rubik Black"/>
                  <a:cs typeface="Rubik Black"/>
                  <a:sym typeface="Rubik Black"/>
                </a:rPr>
                <a:t> por el  colonialismo.</a:t>
              </a:r>
              <a:endParaRPr sz="1600">
                <a:solidFill>
                  <a:schemeClr val="dk1"/>
                </a:solidFill>
                <a:latin typeface="Rubik Black"/>
                <a:ea typeface="Rubik Black"/>
                <a:cs typeface="Rubik Black"/>
                <a:sym typeface="Rubik Black"/>
              </a:endParaRPr>
            </a:p>
            <a:p>
              <a:pPr indent="-177800" lvl="1" marL="177800" marR="0" rtl="0" algn="l">
                <a:lnSpc>
                  <a:spcPct val="90000"/>
                </a:lnSpc>
                <a:spcBef>
                  <a:spcPts val="200"/>
                </a:spcBef>
                <a:spcAft>
                  <a:spcPts val="0"/>
                </a:spcAft>
                <a:buClr>
                  <a:schemeClr val="dk1"/>
                </a:buClr>
                <a:buSzPts val="1600"/>
                <a:buFont typeface="Rubik Black"/>
                <a:buChar char="•"/>
              </a:pPr>
              <a:r>
                <a:rPr lang="en-US" sz="1600">
                  <a:solidFill>
                    <a:schemeClr val="dk1"/>
                  </a:solidFill>
                  <a:latin typeface="Rubik Black"/>
                  <a:ea typeface="Rubik Black"/>
                  <a:cs typeface="Rubik Black"/>
                  <a:sym typeface="Rubik Black"/>
                </a:rPr>
                <a:t>Retar los esfuerzos de </a:t>
              </a:r>
              <a:r>
                <a:rPr lang="en-US" sz="1600">
                  <a:solidFill>
                    <a:schemeClr val="dk1"/>
                  </a:solidFill>
                  <a:latin typeface="Rubik Black"/>
                  <a:ea typeface="Rubik Black"/>
                  <a:cs typeface="Rubik Black"/>
                  <a:sym typeface="Rubik Black"/>
                </a:rPr>
                <a:t>cooptación</a:t>
              </a:r>
              <a:r>
                <a:rPr lang="en-US" sz="1600">
                  <a:solidFill>
                    <a:schemeClr val="dk1"/>
                  </a:solidFill>
                  <a:latin typeface="Rubik Black"/>
                  <a:ea typeface="Rubik Black"/>
                  <a:cs typeface="Rubik Black"/>
                  <a:sym typeface="Rubik Black"/>
                </a:rPr>
                <a:t> cultural por parte de los oclonicadores.</a:t>
              </a:r>
              <a:endParaRPr sz="1600">
                <a:solidFill>
                  <a:schemeClr val="dk1"/>
                </a:solidFill>
                <a:latin typeface="Rubik Black"/>
                <a:ea typeface="Rubik Black"/>
                <a:cs typeface="Rubik Black"/>
                <a:sym typeface="Rubik Black"/>
              </a:endParaRPr>
            </a:p>
          </p:txBody>
        </p:sp>
        <p:sp>
          <p:nvSpPr>
            <p:cNvPr id="1061" name="Google Shape;1061;p211"/>
            <p:cNvSpPr/>
            <p:nvPr/>
          </p:nvSpPr>
          <p:spPr>
            <a:xfrm>
              <a:off x="510540" y="59103"/>
              <a:ext cx="7147500" cy="649500"/>
            </a:xfrm>
            <a:prstGeom prst="roundRect">
              <a:avLst>
                <a:gd fmla="val 16667" name="adj"/>
              </a:avLst>
            </a:prstGeom>
            <a:solidFill>
              <a:schemeClr val="accent1"/>
            </a:solidFill>
            <a:ln cap="flat" cmpd="sng" w="285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2" name="Google Shape;1062;p211"/>
            <p:cNvSpPr txBox="1"/>
            <p:nvPr/>
          </p:nvSpPr>
          <p:spPr>
            <a:xfrm>
              <a:off x="542243" y="90806"/>
              <a:ext cx="7084200" cy="585900"/>
            </a:xfrm>
            <a:prstGeom prst="rect">
              <a:avLst/>
            </a:prstGeom>
            <a:solidFill>
              <a:srgbClr val="FFFFFF"/>
            </a:solidFill>
            <a:ln>
              <a:noFill/>
            </a:ln>
          </p:spPr>
          <p:txBody>
            <a:bodyPr anchorCtr="0" anchor="ctr" bIns="0" lIns="202625" spcFirstLastPara="1" rIns="202625" wrap="square" tIns="0">
              <a:noAutofit/>
            </a:bodyPr>
            <a:lstStyle/>
            <a:p>
              <a:pPr indent="0" lvl="0" marL="0" marR="0" rtl="0" algn="l">
                <a:lnSpc>
                  <a:spcPct val="90000"/>
                </a:lnSpc>
                <a:spcBef>
                  <a:spcPts val="0"/>
                </a:spcBef>
                <a:spcAft>
                  <a:spcPts val="0"/>
                </a:spcAft>
                <a:buClr>
                  <a:schemeClr val="lt1"/>
                </a:buClr>
                <a:buSzPts val="1700"/>
                <a:buFont typeface="Arial"/>
                <a:buNone/>
              </a:pPr>
              <a:r>
                <a:rPr lang="en-US" sz="1600">
                  <a:latin typeface="Rubik Black"/>
                  <a:ea typeface="Rubik Black"/>
                  <a:cs typeface="Rubik Black"/>
                  <a:sym typeface="Rubik Black"/>
                </a:rPr>
                <a:t>Redescubrir</a:t>
              </a:r>
              <a:r>
                <a:rPr lang="en-US" sz="1600">
                  <a:latin typeface="Rubik Black"/>
                  <a:ea typeface="Rubik Black"/>
                  <a:cs typeface="Rubik Black"/>
                  <a:sym typeface="Rubik Black"/>
                </a:rPr>
                <a:t> </a:t>
              </a:r>
              <a:r>
                <a:rPr lang="en-US" sz="1600">
                  <a:latin typeface="Rubik Black"/>
                  <a:ea typeface="Rubik Black"/>
                  <a:cs typeface="Rubik Black"/>
                  <a:sym typeface="Rubik Black"/>
                </a:rPr>
                <a:t>y Recuperar</a:t>
              </a:r>
              <a:endParaRPr sz="1000">
                <a:latin typeface="Rubik Black"/>
                <a:ea typeface="Rubik Black"/>
                <a:cs typeface="Rubik Black"/>
                <a:sym typeface="Rubik Black"/>
              </a:endParaRPr>
            </a:p>
          </p:txBody>
        </p:sp>
        <p:sp>
          <p:nvSpPr>
            <p:cNvPr id="1063" name="Google Shape;1063;p211"/>
            <p:cNvSpPr/>
            <p:nvPr/>
          </p:nvSpPr>
          <p:spPr>
            <a:xfrm>
              <a:off x="0" y="2421243"/>
              <a:ext cx="10210800" cy="1247400"/>
            </a:xfrm>
            <a:prstGeom prst="rect">
              <a:avLst/>
            </a:prstGeom>
            <a:solidFill>
              <a:schemeClr val="lt1">
                <a:alpha val="89800"/>
              </a:schemeClr>
            </a:solidFill>
            <a:ln cap="flat" cmpd="sng" w="28575">
              <a:solidFill>
                <a:schemeClr val="accen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4" name="Google Shape;1064;p211"/>
            <p:cNvSpPr txBox="1"/>
            <p:nvPr/>
          </p:nvSpPr>
          <p:spPr>
            <a:xfrm>
              <a:off x="-281467" y="2421250"/>
              <a:ext cx="10861200" cy="1247400"/>
            </a:xfrm>
            <a:prstGeom prst="rect">
              <a:avLst/>
            </a:prstGeom>
            <a:gradFill>
              <a:gsLst>
                <a:gs pos="0">
                  <a:srgbClr val="FFAD1C"/>
                </a:gs>
                <a:gs pos="100000">
                  <a:srgbClr val="FFF200"/>
                </a:gs>
              </a:gsLst>
              <a:lin ang="18900732" scaled="0"/>
            </a:gradFill>
            <a:ln cap="flat" cmpd="sng" w="38100">
              <a:solidFill>
                <a:srgbClr val="FFF200"/>
              </a:solidFill>
              <a:prstDash val="solid"/>
              <a:round/>
              <a:headEnd len="sm" w="sm" type="none"/>
              <a:tailEnd len="sm" w="sm" type="none"/>
            </a:ln>
          </p:spPr>
          <p:txBody>
            <a:bodyPr anchorCtr="0" anchor="t" bIns="117350" lIns="594350" spcFirstLastPara="1" rIns="594350" wrap="square" tIns="343650">
              <a:noAutofit/>
            </a:bodyPr>
            <a:lstStyle/>
            <a:p>
              <a:pPr indent="-203200" lvl="1" marL="177800" marR="0" rtl="0" algn="l">
                <a:lnSpc>
                  <a:spcPct val="90000"/>
                </a:lnSpc>
                <a:spcBef>
                  <a:spcPts val="0"/>
                </a:spcBef>
                <a:spcAft>
                  <a:spcPts val="0"/>
                </a:spcAft>
                <a:buClr>
                  <a:schemeClr val="dk1"/>
                </a:buClr>
                <a:buSzPts val="2000"/>
                <a:buFont typeface="Rubik Black"/>
                <a:buChar char="•"/>
              </a:pPr>
              <a:r>
                <a:rPr lang="en-US">
                  <a:latin typeface="Rubik Black"/>
                  <a:ea typeface="Rubik Black"/>
                  <a:cs typeface="Rubik Black"/>
                  <a:sym typeface="Rubik Black"/>
                </a:rPr>
                <a:t>Poder reconocer y sentir el dolor y </a:t>
              </a:r>
              <a:r>
                <a:rPr lang="en-US">
                  <a:latin typeface="Rubik Black"/>
                  <a:ea typeface="Rubik Black"/>
                  <a:cs typeface="Rubik Black"/>
                  <a:sym typeface="Rubik Black"/>
                </a:rPr>
                <a:t>pérdida</a:t>
              </a:r>
              <a:r>
                <a:rPr lang="en-US">
                  <a:latin typeface="Rubik Black"/>
                  <a:ea typeface="Rubik Black"/>
                  <a:cs typeface="Rubik Black"/>
                  <a:sym typeface="Rubik Black"/>
                </a:rPr>
                <a:t> que </a:t>
              </a:r>
              <a:r>
                <a:rPr lang="en-US">
                  <a:latin typeface="Rubik Black"/>
                  <a:ea typeface="Rubik Black"/>
                  <a:cs typeface="Rubik Black"/>
                  <a:sym typeface="Rubik Black"/>
                </a:rPr>
                <a:t>causa el coloniaje</a:t>
              </a:r>
              <a:r>
                <a:rPr lang="en-US">
                  <a:latin typeface="Rubik Black"/>
                  <a:ea typeface="Rubik Black"/>
                  <a:cs typeface="Rubik Black"/>
                  <a:sym typeface="Rubik Black"/>
                </a:rPr>
                <a:t>.</a:t>
              </a:r>
              <a:endParaRPr>
                <a:latin typeface="Rubik Black"/>
                <a:ea typeface="Rubik Black"/>
                <a:cs typeface="Rubik Black"/>
                <a:sym typeface="Rubik Black"/>
              </a:endParaRPr>
            </a:p>
            <a:p>
              <a:pPr indent="-146050" lvl="1" marL="177800" marR="0" rtl="0" algn="l">
                <a:lnSpc>
                  <a:spcPct val="90000"/>
                </a:lnSpc>
                <a:spcBef>
                  <a:spcPts val="0"/>
                </a:spcBef>
                <a:spcAft>
                  <a:spcPts val="0"/>
                </a:spcAft>
                <a:buSzPts val="1100"/>
                <a:buFont typeface="Rubik Black"/>
                <a:buChar char="•"/>
              </a:pPr>
              <a:r>
                <a:rPr lang="en-US">
                  <a:latin typeface="Rubik Black"/>
                  <a:ea typeface="Rubik Black"/>
                  <a:cs typeface="Rubik Black"/>
                  <a:sym typeface="Rubik Black"/>
                </a:rPr>
                <a:t>Establecer rituales colectivos donde se </a:t>
              </a:r>
              <a:r>
                <a:rPr lang="en-US">
                  <a:latin typeface="Rubik Black"/>
                  <a:ea typeface="Rubik Black"/>
                  <a:cs typeface="Rubik Black"/>
                  <a:sym typeface="Rubik Black"/>
                </a:rPr>
                <a:t>reconozcan</a:t>
              </a:r>
              <a:r>
                <a:rPr lang="en-US">
                  <a:latin typeface="Rubik Black"/>
                  <a:ea typeface="Rubik Black"/>
                  <a:cs typeface="Rubik Black"/>
                  <a:sym typeface="Rubik Black"/>
                </a:rPr>
                <a:t> y manejen las </a:t>
              </a:r>
              <a:r>
                <a:rPr lang="en-US">
                  <a:latin typeface="Rubik Black"/>
                  <a:ea typeface="Rubik Black"/>
                  <a:cs typeface="Rubik Black"/>
                  <a:sym typeface="Rubik Black"/>
                </a:rPr>
                <a:t>pérdidas</a:t>
              </a:r>
              <a:endParaRPr>
                <a:latin typeface="Rubik Black"/>
                <a:ea typeface="Rubik Black"/>
                <a:cs typeface="Rubik Black"/>
                <a:sym typeface="Rubik Black"/>
              </a:endParaRPr>
            </a:p>
          </p:txBody>
        </p:sp>
        <p:sp>
          <p:nvSpPr>
            <p:cNvPr id="1065" name="Google Shape;1065;p211"/>
            <p:cNvSpPr/>
            <p:nvPr/>
          </p:nvSpPr>
          <p:spPr>
            <a:xfrm>
              <a:off x="510540" y="2096523"/>
              <a:ext cx="7147500" cy="649500"/>
            </a:xfrm>
            <a:prstGeom prst="roundRect">
              <a:avLst>
                <a:gd fmla="val 16667" name="adj"/>
              </a:avLst>
            </a:prstGeom>
            <a:solidFill>
              <a:schemeClr val="accent1"/>
            </a:solidFill>
            <a:ln cap="flat" cmpd="sng" w="285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6" name="Google Shape;1066;p211"/>
            <p:cNvSpPr txBox="1"/>
            <p:nvPr/>
          </p:nvSpPr>
          <p:spPr>
            <a:xfrm>
              <a:off x="542243" y="2128226"/>
              <a:ext cx="7084200" cy="585900"/>
            </a:xfrm>
            <a:prstGeom prst="rect">
              <a:avLst/>
            </a:prstGeom>
            <a:solidFill>
              <a:srgbClr val="FFFFFF"/>
            </a:solidFill>
            <a:ln>
              <a:noFill/>
            </a:ln>
          </p:spPr>
          <p:txBody>
            <a:bodyPr anchorCtr="0" anchor="ctr" bIns="0" lIns="202625" spcFirstLastPara="1" rIns="202625" wrap="square" tIns="0">
              <a:noAutofit/>
            </a:bodyPr>
            <a:lstStyle/>
            <a:p>
              <a:pPr indent="0" lvl="0" marL="0" marR="0" rtl="0" algn="l">
                <a:lnSpc>
                  <a:spcPct val="90000"/>
                </a:lnSpc>
                <a:spcBef>
                  <a:spcPts val="0"/>
                </a:spcBef>
                <a:spcAft>
                  <a:spcPts val="0"/>
                </a:spcAft>
                <a:buClr>
                  <a:schemeClr val="lt1"/>
                </a:buClr>
                <a:buSzPts val="1700"/>
                <a:buFont typeface="Arial"/>
                <a:buNone/>
              </a:pPr>
              <a:r>
                <a:rPr lang="en-US" sz="1600">
                  <a:latin typeface="Rubik Black"/>
                  <a:ea typeface="Rubik Black"/>
                  <a:cs typeface="Rubik Black"/>
                  <a:sym typeface="Rubik Black"/>
                </a:rPr>
                <a:t>Duelo</a:t>
              </a:r>
              <a:endParaRPr sz="1000">
                <a:latin typeface="Rubik Black"/>
                <a:ea typeface="Rubik Black"/>
                <a:cs typeface="Rubik Black"/>
                <a:sym typeface="Rubik Black"/>
              </a:endParaRPr>
            </a:p>
          </p:txBody>
        </p:sp>
        <p:sp>
          <p:nvSpPr>
            <p:cNvPr id="1067" name="Google Shape;1067;p211"/>
            <p:cNvSpPr/>
            <p:nvPr/>
          </p:nvSpPr>
          <p:spPr>
            <a:xfrm>
              <a:off x="0" y="4112163"/>
              <a:ext cx="10210800" cy="1247400"/>
            </a:xfrm>
            <a:prstGeom prst="rect">
              <a:avLst/>
            </a:prstGeom>
            <a:solidFill>
              <a:schemeClr val="lt1">
                <a:alpha val="89800"/>
              </a:schemeClr>
            </a:solidFill>
            <a:ln cap="flat" cmpd="sng" w="28575">
              <a:solidFill>
                <a:schemeClr val="accen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8" name="Google Shape;1068;p211"/>
            <p:cNvSpPr txBox="1"/>
            <p:nvPr/>
          </p:nvSpPr>
          <p:spPr>
            <a:xfrm>
              <a:off x="-281467" y="4112175"/>
              <a:ext cx="10861200" cy="1247400"/>
            </a:xfrm>
            <a:prstGeom prst="rect">
              <a:avLst/>
            </a:prstGeom>
            <a:gradFill>
              <a:gsLst>
                <a:gs pos="0">
                  <a:srgbClr val="FFAD1C"/>
                </a:gs>
                <a:gs pos="100000">
                  <a:srgbClr val="FFF200"/>
                </a:gs>
              </a:gsLst>
              <a:lin ang="18900732" scaled="0"/>
            </a:gradFill>
            <a:ln cap="flat" cmpd="sng" w="38100">
              <a:solidFill>
                <a:srgbClr val="FFF200"/>
              </a:solidFill>
              <a:prstDash val="solid"/>
              <a:round/>
              <a:headEnd len="sm" w="sm" type="none"/>
              <a:tailEnd len="sm" w="sm" type="none"/>
            </a:ln>
          </p:spPr>
          <p:txBody>
            <a:bodyPr anchorCtr="0" anchor="t" bIns="117350" lIns="594350" spcFirstLastPara="1" rIns="594350" wrap="square" tIns="343650">
              <a:noAutofit/>
            </a:bodyPr>
            <a:lstStyle/>
            <a:p>
              <a:pPr indent="-177800" lvl="1" marL="177800" marR="0" rtl="0" algn="l">
                <a:lnSpc>
                  <a:spcPct val="90000"/>
                </a:lnSpc>
                <a:spcBef>
                  <a:spcPts val="200"/>
                </a:spcBef>
                <a:spcAft>
                  <a:spcPts val="0"/>
                </a:spcAft>
                <a:buClr>
                  <a:schemeClr val="dk1"/>
                </a:buClr>
                <a:buSzPts val="1600"/>
                <a:buFont typeface="Rubik Black"/>
                <a:buChar char="•"/>
              </a:pPr>
              <a:r>
                <a:rPr lang="en-US" sz="1600">
                  <a:solidFill>
                    <a:schemeClr val="dk1"/>
                  </a:solidFill>
                  <a:latin typeface="Rubik Black"/>
                  <a:ea typeface="Rubik Black"/>
                  <a:cs typeface="Rubik Black"/>
                  <a:sym typeface="Rubik Black"/>
                </a:rPr>
                <a:t>Elemento </a:t>
              </a:r>
              <a:r>
                <a:rPr lang="en-US" sz="1600">
                  <a:solidFill>
                    <a:schemeClr val="dk1"/>
                  </a:solidFill>
                  <a:latin typeface="Rubik Black"/>
                  <a:ea typeface="Rubik Black"/>
                  <a:cs typeface="Rubik Black"/>
                  <a:sym typeface="Rubik Black"/>
                </a:rPr>
                <a:t>más</a:t>
              </a:r>
              <a:r>
                <a:rPr lang="en-US" sz="1600">
                  <a:solidFill>
                    <a:schemeClr val="dk1"/>
                  </a:solidFill>
                  <a:latin typeface="Rubik Black"/>
                  <a:ea typeface="Rubik Black"/>
                  <a:cs typeface="Rubik Black"/>
                  <a:sym typeface="Rubik Black"/>
                </a:rPr>
                <a:t> </a:t>
              </a:r>
              <a:r>
                <a:rPr lang="en-US" sz="1600">
                  <a:solidFill>
                    <a:schemeClr val="dk1"/>
                  </a:solidFill>
                  <a:latin typeface="Rubik Black"/>
                  <a:ea typeface="Rubik Black"/>
                  <a:cs typeface="Rubik Black"/>
                  <a:sym typeface="Rubik Black"/>
                </a:rPr>
                <a:t>crucial para la descolonización</a:t>
              </a:r>
              <a:r>
                <a:rPr lang="en-US" sz="1600">
                  <a:solidFill>
                    <a:schemeClr val="dk1"/>
                  </a:solidFill>
                  <a:latin typeface="Rubik Black"/>
                  <a:ea typeface="Rubik Black"/>
                  <a:cs typeface="Rubik Black"/>
                  <a:sym typeface="Rubik Black"/>
                </a:rPr>
                <a:t>.</a:t>
              </a:r>
              <a:endParaRPr sz="1600">
                <a:solidFill>
                  <a:schemeClr val="dk1"/>
                </a:solidFill>
                <a:latin typeface="Rubik Black"/>
                <a:ea typeface="Rubik Black"/>
                <a:cs typeface="Rubik Black"/>
                <a:sym typeface="Rubik Black"/>
              </a:endParaRPr>
            </a:p>
            <a:p>
              <a:pPr indent="-177800" lvl="1" marL="177800" marR="0" rtl="0" algn="l">
                <a:lnSpc>
                  <a:spcPct val="90000"/>
                </a:lnSpc>
                <a:spcBef>
                  <a:spcPts val="200"/>
                </a:spcBef>
                <a:spcAft>
                  <a:spcPts val="0"/>
                </a:spcAft>
                <a:buClr>
                  <a:schemeClr val="dk1"/>
                </a:buClr>
                <a:buSzPts val="1600"/>
                <a:buFont typeface="Rubik Black"/>
                <a:buChar char="•"/>
              </a:pPr>
              <a:r>
                <a:rPr lang="en-US" sz="1600">
                  <a:solidFill>
                    <a:schemeClr val="dk1"/>
                  </a:solidFill>
                  <a:latin typeface="Rubik Black"/>
                  <a:ea typeface="Rubik Black"/>
                  <a:cs typeface="Rubik Black"/>
                  <a:sym typeface="Rubik Black"/>
                </a:rPr>
                <a:t>Visualizar la </a:t>
              </a:r>
              <a:r>
                <a:rPr lang="en-US" sz="1600">
                  <a:solidFill>
                    <a:schemeClr val="dk1"/>
                  </a:solidFill>
                  <a:latin typeface="Rubik Black"/>
                  <a:ea typeface="Rubik Black"/>
                  <a:cs typeface="Rubik Black"/>
                  <a:sym typeface="Rubik Black"/>
                </a:rPr>
                <a:t>posibilidad</a:t>
              </a:r>
              <a:r>
                <a:rPr lang="en-US" sz="1600">
                  <a:solidFill>
                    <a:schemeClr val="dk1"/>
                  </a:solidFill>
                  <a:latin typeface="Rubik Black"/>
                  <a:ea typeface="Rubik Black"/>
                  <a:cs typeface="Rubik Black"/>
                  <a:sym typeface="Rubik Black"/>
                </a:rPr>
                <a:t> de crear un nuevo orden social. </a:t>
              </a:r>
              <a:endParaRPr sz="1600">
                <a:solidFill>
                  <a:schemeClr val="dk1"/>
                </a:solidFill>
                <a:latin typeface="Rubik Black"/>
                <a:ea typeface="Rubik Black"/>
                <a:cs typeface="Rubik Black"/>
                <a:sym typeface="Rubik Black"/>
              </a:endParaRPr>
            </a:p>
          </p:txBody>
        </p:sp>
        <p:sp>
          <p:nvSpPr>
            <p:cNvPr id="1069" name="Google Shape;1069;p211"/>
            <p:cNvSpPr/>
            <p:nvPr/>
          </p:nvSpPr>
          <p:spPr>
            <a:xfrm>
              <a:off x="510540" y="3787443"/>
              <a:ext cx="7147500" cy="649500"/>
            </a:xfrm>
            <a:prstGeom prst="roundRect">
              <a:avLst>
                <a:gd fmla="val 16667" name="adj"/>
              </a:avLst>
            </a:prstGeom>
            <a:solidFill>
              <a:schemeClr val="accent1"/>
            </a:solidFill>
            <a:ln cap="flat" cmpd="sng" w="285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0" name="Google Shape;1070;p211"/>
            <p:cNvSpPr txBox="1"/>
            <p:nvPr/>
          </p:nvSpPr>
          <p:spPr>
            <a:xfrm>
              <a:off x="542243" y="3819146"/>
              <a:ext cx="7084200" cy="585900"/>
            </a:xfrm>
            <a:prstGeom prst="rect">
              <a:avLst/>
            </a:prstGeom>
            <a:solidFill>
              <a:srgbClr val="FFFFFF"/>
            </a:solidFill>
            <a:ln>
              <a:noFill/>
            </a:ln>
          </p:spPr>
          <p:txBody>
            <a:bodyPr anchorCtr="0" anchor="ctr" bIns="0" lIns="202625" spcFirstLastPara="1" rIns="202625" wrap="square" tIns="0">
              <a:noAutofit/>
            </a:bodyPr>
            <a:lstStyle/>
            <a:p>
              <a:pPr indent="0" lvl="0" marL="0" rtl="0" algn="l">
                <a:lnSpc>
                  <a:spcPct val="90000"/>
                </a:lnSpc>
                <a:spcBef>
                  <a:spcPts val="0"/>
                </a:spcBef>
                <a:spcAft>
                  <a:spcPts val="0"/>
                </a:spcAft>
                <a:buClr>
                  <a:schemeClr val="lt1"/>
                </a:buClr>
                <a:buSzPts val="1700"/>
                <a:buFont typeface="Arial"/>
                <a:buNone/>
              </a:pPr>
              <a:r>
                <a:rPr lang="en-US" sz="1600">
                  <a:solidFill>
                    <a:schemeClr val="dk1"/>
                  </a:solidFill>
                  <a:latin typeface="Rubik Black"/>
                  <a:ea typeface="Rubik Black"/>
                  <a:cs typeface="Rubik Black"/>
                  <a:sym typeface="Rubik Black"/>
                </a:rPr>
                <a:t>Soñar</a:t>
              </a:r>
              <a:endParaRPr sz="1600">
                <a:latin typeface="Rubik Black"/>
                <a:ea typeface="Rubik Black"/>
                <a:cs typeface="Rubik Black"/>
                <a:sym typeface="Rubik Black"/>
              </a:endParaRPr>
            </a:p>
          </p:txBody>
        </p:sp>
      </p:grpSp>
      <p:sp>
        <p:nvSpPr>
          <p:cNvPr id="1071" name="Google Shape;1071;p211"/>
          <p:cNvSpPr txBox="1"/>
          <p:nvPr>
            <p:ph idx="4294967295" type="title"/>
          </p:nvPr>
        </p:nvSpPr>
        <p:spPr>
          <a:xfrm>
            <a:off x="360400" y="62267"/>
            <a:ext cx="8520600" cy="11223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dk2"/>
              </a:buClr>
              <a:buSzPts val="2700"/>
              <a:buFont typeface="Arial Black"/>
              <a:buNone/>
            </a:pPr>
            <a:r>
              <a:rPr lang="en-US"/>
              <a:t>EL</a:t>
            </a:r>
            <a:r>
              <a:rPr lang="en-US"/>
              <a:t> PROCESO DE </a:t>
            </a:r>
            <a:r>
              <a:rPr lang="en-US">
                <a:highlight>
                  <a:srgbClr val="FFFF00"/>
                </a:highlight>
              </a:rPr>
              <a:t>DES</a:t>
            </a:r>
            <a:r>
              <a:rPr lang="en-US"/>
              <a:t>COLONIZACIÓN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FF"/>
        </a:solidFill>
      </p:bgPr>
    </p:bg>
    <p:spTree>
      <p:nvGrpSpPr>
        <p:cNvPr id="1076" name="Shape 1076"/>
        <p:cNvGrpSpPr/>
        <p:nvPr/>
      </p:nvGrpSpPr>
      <p:grpSpPr>
        <a:xfrm>
          <a:off x="0" y="0"/>
          <a:ext cx="0" cy="0"/>
          <a:chOff x="0" y="0"/>
          <a:chExt cx="0" cy="0"/>
        </a:xfrm>
      </p:grpSpPr>
      <p:grpSp>
        <p:nvGrpSpPr>
          <p:cNvPr id="1077" name="Google Shape;1077;p212"/>
          <p:cNvGrpSpPr/>
          <p:nvPr/>
        </p:nvGrpSpPr>
        <p:grpSpPr>
          <a:xfrm>
            <a:off x="571500" y="1354503"/>
            <a:ext cx="7658100" cy="5300460"/>
            <a:chOff x="0" y="59103"/>
            <a:chExt cx="10210800" cy="5300460"/>
          </a:xfrm>
        </p:grpSpPr>
        <p:sp>
          <p:nvSpPr>
            <p:cNvPr id="1078" name="Google Shape;1078;p212"/>
            <p:cNvSpPr/>
            <p:nvPr/>
          </p:nvSpPr>
          <p:spPr>
            <a:xfrm>
              <a:off x="0" y="383823"/>
              <a:ext cx="10210800" cy="1593900"/>
            </a:xfrm>
            <a:prstGeom prst="rect">
              <a:avLst/>
            </a:prstGeom>
            <a:solidFill>
              <a:schemeClr val="lt1">
                <a:alpha val="89800"/>
              </a:schemeClr>
            </a:solidFill>
            <a:ln cap="flat" cmpd="sng" w="28575">
              <a:solidFill>
                <a:schemeClr val="accen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9" name="Google Shape;1079;p212"/>
            <p:cNvSpPr txBox="1"/>
            <p:nvPr/>
          </p:nvSpPr>
          <p:spPr>
            <a:xfrm>
              <a:off x="0" y="383823"/>
              <a:ext cx="10210800" cy="1593900"/>
            </a:xfrm>
            <a:prstGeom prst="rect">
              <a:avLst/>
            </a:prstGeom>
            <a:gradFill>
              <a:gsLst>
                <a:gs pos="0">
                  <a:srgbClr val="FFAD1C"/>
                </a:gs>
                <a:gs pos="100000">
                  <a:srgbClr val="FFF200"/>
                </a:gs>
              </a:gsLst>
              <a:lin ang="18900732" scaled="0"/>
            </a:gradFill>
            <a:ln cap="flat" cmpd="sng" w="38100">
              <a:solidFill>
                <a:srgbClr val="FFF200"/>
              </a:solidFill>
              <a:prstDash val="solid"/>
              <a:round/>
              <a:headEnd len="sm" w="sm" type="none"/>
              <a:tailEnd len="sm" w="sm" type="none"/>
            </a:ln>
          </p:spPr>
          <p:txBody>
            <a:bodyPr anchorCtr="0" anchor="t" bIns="117350" lIns="594350" spcFirstLastPara="1" rIns="594350" wrap="square" tIns="343650">
              <a:noAutofit/>
            </a:bodyPr>
            <a:lstStyle/>
            <a:p>
              <a:pPr indent="-177800" lvl="1" marL="177800" marR="0" rtl="0" algn="l">
                <a:lnSpc>
                  <a:spcPct val="90000"/>
                </a:lnSpc>
                <a:spcBef>
                  <a:spcPts val="200"/>
                </a:spcBef>
                <a:spcAft>
                  <a:spcPts val="0"/>
                </a:spcAft>
                <a:buClr>
                  <a:schemeClr val="dk1"/>
                </a:buClr>
                <a:buSzPts val="1600"/>
                <a:buFont typeface="Rubik Black"/>
                <a:buChar char="•"/>
              </a:pPr>
              <a:r>
                <a:rPr lang="en-US" sz="1600">
                  <a:solidFill>
                    <a:schemeClr val="dk1"/>
                  </a:solidFill>
                  <a:latin typeface="Rubik Black"/>
                  <a:ea typeface="Rubik Black"/>
                  <a:cs typeface="Rubik Black"/>
                  <a:sym typeface="Rubik Black"/>
                </a:rPr>
                <a:t>Oportunidad</a:t>
              </a:r>
              <a:r>
                <a:rPr lang="en-US" sz="1600">
                  <a:solidFill>
                    <a:schemeClr val="dk1"/>
                  </a:solidFill>
                  <a:latin typeface="Rubik Black"/>
                  <a:ea typeface="Rubik Black"/>
                  <a:cs typeface="Rubik Black"/>
                  <a:sym typeface="Rubik Black"/>
                </a:rPr>
                <a:t> de crear un espacio diverso donde podamos dilucidar de forma colectiva lo que deseamos para nuestro </a:t>
              </a:r>
              <a:r>
                <a:rPr lang="en-US" sz="1600">
                  <a:solidFill>
                    <a:schemeClr val="dk1"/>
                  </a:solidFill>
                  <a:latin typeface="Rubik Black"/>
                  <a:ea typeface="Rubik Black"/>
                  <a:cs typeface="Rubik Black"/>
                  <a:sym typeface="Rubik Black"/>
                </a:rPr>
                <a:t>futuro.</a:t>
              </a:r>
              <a:endParaRPr sz="1600">
                <a:solidFill>
                  <a:schemeClr val="dk1"/>
                </a:solidFill>
                <a:latin typeface="Rubik Black"/>
                <a:ea typeface="Rubik Black"/>
                <a:cs typeface="Rubik Black"/>
                <a:sym typeface="Rubik Black"/>
              </a:endParaRPr>
            </a:p>
            <a:p>
              <a:pPr indent="-177800" lvl="1" marL="177800" marR="0" rtl="0" algn="l">
                <a:lnSpc>
                  <a:spcPct val="90000"/>
                </a:lnSpc>
                <a:spcBef>
                  <a:spcPts val="200"/>
                </a:spcBef>
                <a:spcAft>
                  <a:spcPts val="0"/>
                </a:spcAft>
                <a:buClr>
                  <a:schemeClr val="dk1"/>
                </a:buClr>
                <a:buSzPts val="1600"/>
                <a:buFont typeface="Rubik Black"/>
                <a:buChar char="•"/>
              </a:pPr>
              <a:r>
                <a:rPr lang="en-US" sz="1600">
                  <a:solidFill>
                    <a:schemeClr val="dk1"/>
                  </a:solidFill>
                  <a:latin typeface="Rubik Black"/>
                  <a:ea typeface="Rubik Black"/>
                  <a:cs typeface="Rubik Black"/>
                  <a:sym typeface="Rubik Black"/>
                </a:rPr>
                <a:t>No hay una </a:t>
              </a:r>
              <a:r>
                <a:rPr lang="en-US" sz="1600">
                  <a:solidFill>
                    <a:schemeClr val="dk1"/>
                  </a:solidFill>
                  <a:latin typeface="Rubik Black"/>
                  <a:ea typeface="Rubik Black"/>
                  <a:cs typeface="Rubik Black"/>
                  <a:sym typeface="Rubik Black"/>
                </a:rPr>
                <a:t>única</a:t>
              </a:r>
              <a:r>
                <a:rPr lang="en-US" sz="1600">
                  <a:solidFill>
                    <a:schemeClr val="dk1"/>
                  </a:solidFill>
                  <a:latin typeface="Rubik Black"/>
                  <a:ea typeface="Rubik Black"/>
                  <a:cs typeface="Rubik Black"/>
                  <a:sym typeface="Rubik Black"/>
                </a:rPr>
                <a:t> manera correcta de llevar a cabo el proceso. </a:t>
              </a:r>
              <a:endParaRPr sz="1600">
                <a:solidFill>
                  <a:schemeClr val="dk1"/>
                </a:solidFill>
                <a:latin typeface="Rubik Black"/>
                <a:ea typeface="Rubik Black"/>
                <a:cs typeface="Rubik Black"/>
                <a:sym typeface="Rubik Black"/>
              </a:endParaRPr>
            </a:p>
          </p:txBody>
        </p:sp>
        <p:sp>
          <p:nvSpPr>
            <p:cNvPr id="1080" name="Google Shape;1080;p212"/>
            <p:cNvSpPr/>
            <p:nvPr/>
          </p:nvSpPr>
          <p:spPr>
            <a:xfrm>
              <a:off x="510540" y="59103"/>
              <a:ext cx="7147500" cy="649500"/>
            </a:xfrm>
            <a:prstGeom prst="roundRect">
              <a:avLst>
                <a:gd fmla="val 16667" name="adj"/>
              </a:avLst>
            </a:prstGeom>
            <a:solidFill>
              <a:schemeClr val="accent1"/>
            </a:solidFill>
            <a:ln cap="flat" cmpd="sng" w="285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81" name="Google Shape;1081;p212"/>
            <p:cNvSpPr txBox="1"/>
            <p:nvPr/>
          </p:nvSpPr>
          <p:spPr>
            <a:xfrm>
              <a:off x="542243" y="90806"/>
              <a:ext cx="7084200" cy="585900"/>
            </a:xfrm>
            <a:prstGeom prst="rect">
              <a:avLst/>
            </a:prstGeom>
            <a:solidFill>
              <a:srgbClr val="FFFFFF"/>
            </a:solidFill>
            <a:ln>
              <a:noFill/>
            </a:ln>
          </p:spPr>
          <p:txBody>
            <a:bodyPr anchorCtr="0" anchor="ctr" bIns="0" lIns="202625" spcFirstLastPara="1" rIns="202625" wrap="square" tIns="0">
              <a:noAutofit/>
            </a:bodyPr>
            <a:lstStyle/>
            <a:p>
              <a:pPr indent="0" lvl="0" marL="0" marR="0" rtl="0" algn="l">
                <a:lnSpc>
                  <a:spcPct val="90000"/>
                </a:lnSpc>
                <a:spcBef>
                  <a:spcPts val="0"/>
                </a:spcBef>
                <a:spcAft>
                  <a:spcPts val="0"/>
                </a:spcAft>
                <a:buClr>
                  <a:schemeClr val="lt1"/>
                </a:buClr>
                <a:buSzPts val="1700"/>
                <a:buFont typeface="Arial"/>
                <a:buNone/>
              </a:pPr>
              <a:r>
                <a:rPr lang="en-US" sz="1600">
                  <a:latin typeface="Rubik Black"/>
                  <a:ea typeface="Rubik Black"/>
                  <a:cs typeface="Rubik Black"/>
                  <a:sym typeface="Rubik Black"/>
                </a:rPr>
                <a:t>Compromiso</a:t>
              </a:r>
              <a:endParaRPr sz="1000">
                <a:latin typeface="Rubik Black"/>
                <a:ea typeface="Rubik Black"/>
                <a:cs typeface="Rubik Black"/>
                <a:sym typeface="Rubik Black"/>
              </a:endParaRPr>
            </a:p>
          </p:txBody>
        </p:sp>
        <p:sp>
          <p:nvSpPr>
            <p:cNvPr id="1082" name="Google Shape;1082;p212"/>
            <p:cNvSpPr/>
            <p:nvPr/>
          </p:nvSpPr>
          <p:spPr>
            <a:xfrm>
              <a:off x="0" y="2421243"/>
              <a:ext cx="10210800" cy="1247400"/>
            </a:xfrm>
            <a:prstGeom prst="rect">
              <a:avLst/>
            </a:prstGeom>
            <a:solidFill>
              <a:schemeClr val="lt1">
                <a:alpha val="89800"/>
              </a:schemeClr>
            </a:solidFill>
            <a:ln cap="flat" cmpd="sng" w="28575">
              <a:solidFill>
                <a:schemeClr val="accen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83" name="Google Shape;1083;p212"/>
            <p:cNvSpPr txBox="1"/>
            <p:nvPr/>
          </p:nvSpPr>
          <p:spPr>
            <a:xfrm>
              <a:off x="0" y="2421243"/>
              <a:ext cx="10210800" cy="1247400"/>
            </a:xfrm>
            <a:prstGeom prst="rect">
              <a:avLst/>
            </a:prstGeom>
            <a:gradFill>
              <a:gsLst>
                <a:gs pos="0">
                  <a:srgbClr val="FFAD1C"/>
                </a:gs>
                <a:gs pos="100000">
                  <a:srgbClr val="FFF200"/>
                </a:gs>
              </a:gsLst>
              <a:lin ang="18900732" scaled="0"/>
            </a:gradFill>
            <a:ln cap="flat" cmpd="sng" w="38100">
              <a:solidFill>
                <a:srgbClr val="FFF200"/>
              </a:solidFill>
              <a:prstDash val="solid"/>
              <a:round/>
              <a:headEnd len="sm" w="sm" type="none"/>
              <a:tailEnd len="sm" w="sm" type="none"/>
            </a:ln>
          </p:spPr>
          <p:txBody>
            <a:bodyPr anchorCtr="0" anchor="t" bIns="117350" lIns="594350" spcFirstLastPara="1" rIns="594350" wrap="square" tIns="343650">
              <a:noAutofit/>
            </a:bodyPr>
            <a:lstStyle/>
            <a:p>
              <a:pPr indent="0" lvl="0" marL="0" marR="0" rtl="0" algn="l">
                <a:lnSpc>
                  <a:spcPct val="90000"/>
                </a:lnSpc>
                <a:spcBef>
                  <a:spcPts val="0"/>
                </a:spcBef>
                <a:spcAft>
                  <a:spcPts val="0"/>
                </a:spcAft>
                <a:buNone/>
              </a:pPr>
              <a:r>
                <a:rPr lang="en-US">
                  <a:latin typeface="Rubik Black"/>
                  <a:ea typeface="Rubik Black"/>
                  <a:cs typeface="Rubik Black"/>
                  <a:sym typeface="Rubik Black"/>
                </a:rPr>
                <a:t>Importancia de trabajar desde el consenso. Solo podemos movernos a la </a:t>
              </a:r>
              <a:r>
                <a:rPr lang="en-US">
                  <a:latin typeface="Rubik Black"/>
                  <a:ea typeface="Rubik Black"/>
                  <a:cs typeface="Rubik Black"/>
                  <a:sym typeface="Rubik Black"/>
                </a:rPr>
                <a:t>acción</a:t>
              </a:r>
              <a:r>
                <a:rPr lang="en-US">
                  <a:latin typeface="Rubik Black"/>
                  <a:ea typeface="Rubik Black"/>
                  <a:cs typeface="Rubik Black"/>
                  <a:sym typeface="Rubik Black"/>
                </a:rPr>
                <a:t> si lo hemos logrado. </a:t>
              </a:r>
              <a:endParaRPr>
                <a:latin typeface="Rubik Black"/>
                <a:ea typeface="Rubik Black"/>
                <a:cs typeface="Rubik Black"/>
                <a:sym typeface="Rubik Black"/>
              </a:endParaRPr>
            </a:p>
            <a:p>
              <a:pPr indent="0" lvl="0" marL="0" marR="0" rtl="0" algn="l">
                <a:lnSpc>
                  <a:spcPct val="90000"/>
                </a:lnSpc>
                <a:spcBef>
                  <a:spcPts val="0"/>
                </a:spcBef>
                <a:spcAft>
                  <a:spcPts val="0"/>
                </a:spcAft>
                <a:buNone/>
              </a:pPr>
              <a:r>
                <a:rPr lang="en-US">
                  <a:latin typeface="Rubik Black"/>
                  <a:ea typeface="Rubik Black"/>
                  <a:cs typeface="Rubik Black"/>
                  <a:sym typeface="Rubik Black"/>
                </a:rPr>
                <a:t>Mirada </a:t>
              </a:r>
              <a:r>
                <a:rPr lang="en-US">
                  <a:latin typeface="Rubik Black"/>
                  <a:ea typeface="Rubik Black"/>
                  <a:cs typeface="Rubik Black"/>
                  <a:sym typeface="Rubik Black"/>
                </a:rPr>
                <a:t>holística</a:t>
              </a:r>
              <a:r>
                <a:rPr lang="en-US">
                  <a:latin typeface="Rubik Black"/>
                  <a:ea typeface="Rubik Black"/>
                  <a:cs typeface="Rubik Black"/>
                  <a:sym typeface="Rubik Black"/>
                </a:rPr>
                <a:t> a </a:t>
              </a:r>
              <a:r>
                <a:rPr lang="en-US">
                  <a:latin typeface="Rubik Black"/>
                  <a:ea typeface="Rubik Black"/>
                  <a:cs typeface="Rubik Black"/>
                  <a:sym typeface="Rubik Black"/>
                </a:rPr>
                <a:t>nuestras</a:t>
              </a:r>
              <a:r>
                <a:rPr lang="en-US">
                  <a:latin typeface="Rubik Black"/>
                  <a:ea typeface="Rubik Black"/>
                  <a:cs typeface="Rubik Black"/>
                  <a:sym typeface="Rubik Black"/>
                </a:rPr>
                <a:t> acciones </a:t>
              </a:r>
              <a:r>
                <a:rPr lang="en-US">
                  <a:latin typeface="Rubik Black"/>
                  <a:ea typeface="Rubik Black"/>
                  <a:cs typeface="Rubik Black"/>
                  <a:sym typeface="Rubik Black"/>
                </a:rPr>
                <a:t>enraizadas</a:t>
              </a:r>
              <a:r>
                <a:rPr lang="en-US">
                  <a:latin typeface="Rubik Black"/>
                  <a:ea typeface="Rubik Black"/>
                  <a:cs typeface="Rubik Black"/>
                  <a:sym typeface="Rubik Black"/>
                </a:rPr>
                <a:t> en la </a:t>
              </a:r>
              <a:r>
                <a:rPr lang="en-US">
                  <a:latin typeface="Rubik Black"/>
                  <a:ea typeface="Rubik Black"/>
                  <a:cs typeface="Rubik Black"/>
                  <a:sym typeface="Rubik Black"/>
                </a:rPr>
                <a:t>responsabilidad</a:t>
              </a:r>
              <a:r>
                <a:rPr lang="en-US">
                  <a:latin typeface="Rubik Black"/>
                  <a:ea typeface="Rubik Black"/>
                  <a:cs typeface="Rubik Black"/>
                  <a:sym typeface="Rubik Black"/>
                </a:rPr>
                <a:t> colectiva.</a:t>
              </a:r>
              <a:r>
                <a:rPr lang="en-US">
                  <a:latin typeface="Rubik Black"/>
                  <a:ea typeface="Rubik Black"/>
                  <a:cs typeface="Rubik Black"/>
                  <a:sym typeface="Rubik Black"/>
                </a:rPr>
                <a:t> </a:t>
              </a:r>
              <a:endParaRPr>
                <a:latin typeface="Rubik Black"/>
                <a:ea typeface="Rubik Black"/>
                <a:cs typeface="Rubik Black"/>
                <a:sym typeface="Rubik Black"/>
              </a:endParaRPr>
            </a:p>
          </p:txBody>
        </p:sp>
        <p:sp>
          <p:nvSpPr>
            <p:cNvPr id="1084" name="Google Shape;1084;p212"/>
            <p:cNvSpPr/>
            <p:nvPr/>
          </p:nvSpPr>
          <p:spPr>
            <a:xfrm>
              <a:off x="510533" y="2096524"/>
              <a:ext cx="7147500" cy="426000"/>
            </a:xfrm>
            <a:prstGeom prst="roundRect">
              <a:avLst>
                <a:gd fmla="val 16667" name="adj"/>
              </a:avLst>
            </a:prstGeom>
            <a:solidFill>
              <a:schemeClr val="accent1"/>
            </a:solidFill>
            <a:ln cap="flat" cmpd="sng" w="285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85" name="Google Shape;1085;p212"/>
            <p:cNvSpPr txBox="1"/>
            <p:nvPr/>
          </p:nvSpPr>
          <p:spPr>
            <a:xfrm>
              <a:off x="542233" y="2128225"/>
              <a:ext cx="7084200" cy="426000"/>
            </a:xfrm>
            <a:prstGeom prst="rect">
              <a:avLst/>
            </a:prstGeom>
            <a:solidFill>
              <a:srgbClr val="FFFFFF"/>
            </a:solidFill>
            <a:ln>
              <a:noFill/>
            </a:ln>
          </p:spPr>
          <p:txBody>
            <a:bodyPr anchorCtr="0" anchor="ctr" bIns="0" lIns="202625" spcFirstLastPara="1" rIns="202625" wrap="square" tIns="0">
              <a:noAutofit/>
            </a:bodyPr>
            <a:lstStyle/>
            <a:p>
              <a:pPr indent="0" lvl="0" marL="0" marR="0" rtl="0" algn="l">
                <a:lnSpc>
                  <a:spcPct val="90000"/>
                </a:lnSpc>
                <a:spcBef>
                  <a:spcPts val="0"/>
                </a:spcBef>
                <a:spcAft>
                  <a:spcPts val="0"/>
                </a:spcAft>
                <a:buClr>
                  <a:schemeClr val="lt1"/>
                </a:buClr>
                <a:buSzPts val="1700"/>
                <a:buFont typeface="Arial"/>
                <a:buNone/>
              </a:pPr>
              <a:r>
                <a:rPr lang="en-US" sz="1600">
                  <a:latin typeface="Rubik Black"/>
                  <a:ea typeface="Rubik Black"/>
                  <a:cs typeface="Rubik Black"/>
                  <a:sym typeface="Rubik Black"/>
                </a:rPr>
                <a:t>Acción </a:t>
              </a:r>
              <a:endParaRPr sz="1000">
                <a:latin typeface="Rubik Black"/>
                <a:ea typeface="Rubik Black"/>
                <a:cs typeface="Rubik Black"/>
                <a:sym typeface="Rubik Black"/>
              </a:endParaRPr>
            </a:p>
          </p:txBody>
        </p:sp>
        <p:sp>
          <p:nvSpPr>
            <p:cNvPr id="1086" name="Google Shape;1086;p212"/>
            <p:cNvSpPr/>
            <p:nvPr/>
          </p:nvSpPr>
          <p:spPr>
            <a:xfrm>
              <a:off x="0" y="4112163"/>
              <a:ext cx="10210800" cy="1247400"/>
            </a:xfrm>
            <a:prstGeom prst="rect">
              <a:avLst/>
            </a:prstGeom>
            <a:solidFill>
              <a:schemeClr val="lt1">
                <a:alpha val="89800"/>
              </a:schemeClr>
            </a:solidFill>
            <a:ln cap="flat" cmpd="sng" w="28575">
              <a:solidFill>
                <a:schemeClr val="accen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87" name="Google Shape;1087;p212"/>
            <p:cNvSpPr txBox="1"/>
            <p:nvPr/>
          </p:nvSpPr>
          <p:spPr>
            <a:xfrm>
              <a:off x="0" y="4112163"/>
              <a:ext cx="10210800" cy="1247400"/>
            </a:xfrm>
            <a:prstGeom prst="rect">
              <a:avLst/>
            </a:prstGeom>
            <a:gradFill>
              <a:gsLst>
                <a:gs pos="0">
                  <a:srgbClr val="FFAD1C"/>
                </a:gs>
                <a:gs pos="100000">
                  <a:srgbClr val="FFF200"/>
                </a:gs>
              </a:gsLst>
              <a:lin ang="18900732" scaled="0"/>
            </a:gradFill>
            <a:ln cap="flat" cmpd="sng" w="38100">
              <a:solidFill>
                <a:srgbClr val="FFF200"/>
              </a:solidFill>
              <a:prstDash val="solid"/>
              <a:round/>
              <a:headEnd len="sm" w="sm" type="none"/>
              <a:tailEnd len="sm" w="sm" type="none"/>
            </a:ln>
          </p:spPr>
          <p:txBody>
            <a:bodyPr anchorCtr="0" anchor="t" bIns="117350" lIns="594350" spcFirstLastPara="1" rIns="594350" wrap="square" tIns="343650">
              <a:noAutofit/>
            </a:bodyPr>
            <a:lstStyle/>
            <a:p>
              <a:pPr indent="-177800" lvl="1" marL="177800" marR="0" rtl="0" algn="l">
                <a:lnSpc>
                  <a:spcPct val="90000"/>
                </a:lnSpc>
                <a:spcBef>
                  <a:spcPts val="200"/>
                </a:spcBef>
                <a:spcAft>
                  <a:spcPts val="0"/>
                </a:spcAft>
                <a:buClr>
                  <a:schemeClr val="dk1"/>
                </a:buClr>
                <a:buSzPts val="1600"/>
                <a:buFont typeface="Rubik Black"/>
                <a:buChar char="•"/>
              </a:pPr>
              <a:r>
                <a:rPr lang="en-US" sz="1600">
                  <a:solidFill>
                    <a:schemeClr val="dk1"/>
                  </a:solidFill>
                  <a:latin typeface="Rubik Black"/>
                  <a:ea typeface="Rubik Black"/>
                  <a:cs typeface="Rubik Black"/>
                  <a:sym typeface="Rubik Black"/>
                </a:rPr>
                <a:t>La </a:t>
              </a:r>
              <a:r>
                <a:rPr lang="en-US" sz="1600">
                  <a:solidFill>
                    <a:schemeClr val="dk1"/>
                  </a:solidFill>
                  <a:latin typeface="Rubik Black"/>
                  <a:ea typeface="Rubik Black"/>
                  <a:cs typeface="Rubik Black"/>
                  <a:sym typeface="Rubik Black"/>
                </a:rPr>
                <a:t>descolonización debe</a:t>
              </a:r>
              <a:r>
                <a:rPr lang="en-US" sz="1600">
                  <a:solidFill>
                    <a:schemeClr val="dk1"/>
                  </a:solidFill>
                  <a:latin typeface="Rubik Black"/>
                  <a:ea typeface="Rubik Black"/>
                  <a:cs typeface="Rubik Black"/>
                  <a:sym typeface="Rubik Black"/>
                </a:rPr>
                <a:t> incluir una total </a:t>
              </a:r>
              <a:r>
                <a:rPr lang="en-US" sz="1600">
                  <a:solidFill>
                    <a:schemeClr val="dk1"/>
                  </a:solidFill>
                  <a:latin typeface="Rubik Black"/>
                  <a:ea typeface="Rubik Black"/>
                  <a:cs typeface="Rubik Black"/>
                  <a:sym typeface="Rubik Black"/>
                </a:rPr>
                <a:t>reevaluación</a:t>
              </a:r>
              <a:r>
                <a:rPr lang="en-US" sz="1600">
                  <a:solidFill>
                    <a:schemeClr val="dk1"/>
                  </a:solidFill>
                  <a:latin typeface="Rubik Black"/>
                  <a:ea typeface="Rubik Black"/>
                  <a:cs typeface="Rubik Black"/>
                  <a:sym typeface="Rubik Black"/>
                </a:rPr>
                <a:t> </a:t>
              </a:r>
              <a:r>
                <a:rPr lang="en-US" sz="1600">
                  <a:solidFill>
                    <a:schemeClr val="dk1"/>
                  </a:solidFill>
                  <a:latin typeface="Rubik Black"/>
                  <a:ea typeface="Rubik Black"/>
                  <a:cs typeface="Rubik Black"/>
                  <a:sym typeface="Rubik Black"/>
                </a:rPr>
                <a:t>de las</a:t>
              </a:r>
              <a:r>
                <a:rPr lang="en-US" sz="1600">
                  <a:solidFill>
                    <a:schemeClr val="dk1"/>
                  </a:solidFill>
                  <a:latin typeface="Rubik Black"/>
                  <a:ea typeface="Rubik Black"/>
                  <a:cs typeface="Rubik Black"/>
                  <a:sym typeface="Rubik Black"/>
                </a:rPr>
                <a:t> estructuras </a:t>
              </a:r>
              <a:r>
                <a:rPr lang="en-US" sz="1600">
                  <a:solidFill>
                    <a:schemeClr val="dk1"/>
                  </a:solidFill>
                  <a:latin typeface="Rubik Black"/>
                  <a:ea typeface="Rubik Black"/>
                  <a:cs typeface="Rubik Black"/>
                  <a:sym typeface="Rubik Black"/>
                </a:rPr>
                <a:t>políticas</a:t>
              </a:r>
              <a:r>
                <a:rPr lang="en-US" sz="1600">
                  <a:solidFill>
                    <a:schemeClr val="dk1"/>
                  </a:solidFill>
                  <a:latin typeface="Rubik Black"/>
                  <a:ea typeface="Rubik Black"/>
                  <a:cs typeface="Rubik Black"/>
                  <a:sym typeface="Rubik Black"/>
                </a:rPr>
                <a:t>, sociales, </a:t>
              </a:r>
              <a:r>
                <a:rPr lang="en-US" sz="1600">
                  <a:solidFill>
                    <a:schemeClr val="dk1"/>
                  </a:solidFill>
                  <a:latin typeface="Rubik Black"/>
                  <a:ea typeface="Rubik Black"/>
                  <a:cs typeface="Rubik Black"/>
                  <a:sym typeface="Rubik Black"/>
                </a:rPr>
                <a:t>económicas</a:t>
              </a:r>
              <a:r>
                <a:rPr lang="en-US" sz="1600">
                  <a:solidFill>
                    <a:schemeClr val="dk1"/>
                  </a:solidFill>
                  <a:latin typeface="Rubik Black"/>
                  <a:ea typeface="Rubik Black"/>
                  <a:cs typeface="Rubik Black"/>
                  <a:sym typeface="Rubik Black"/>
                </a:rPr>
                <a:t> y </a:t>
              </a:r>
              <a:r>
                <a:rPr lang="en-US" sz="1600">
                  <a:solidFill>
                    <a:schemeClr val="dk1"/>
                  </a:solidFill>
                  <a:latin typeface="Rubik Black"/>
                  <a:ea typeface="Rubik Black"/>
                  <a:cs typeface="Rubik Black"/>
                  <a:sym typeface="Rubik Black"/>
                </a:rPr>
                <a:t>jurídicas</a:t>
              </a:r>
              <a:r>
                <a:rPr lang="en-US" sz="1600">
                  <a:solidFill>
                    <a:schemeClr val="dk1"/>
                  </a:solidFill>
                  <a:latin typeface="Rubik Black"/>
                  <a:ea typeface="Rubik Black"/>
                  <a:cs typeface="Rubik Black"/>
                  <a:sym typeface="Rubik Black"/>
                </a:rPr>
                <a:t>.</a:t>
              </a:r>
              <a:endParaRPr sz="1600">
                <a:solidFill>
                  <a:schemeClr val="dk1"/>
                </a:solidFill>
                <a:latin typeface="Rubik Black"/>
                <a:ea typeface="Rubik Black"/>
                <a:cs typeface="Rubik Black"/>
                <a:sym typeface="Rubik Black"/>
              </a:endParaRPr>
            </a:p>
          </p:txBody>
        </p:sp>
        <p:sp>
          <p:nvSpPr>
            <p:cNvPr id="1088" name="Google Shape;1088;p212"/>
            <p:cNvSpPr/>
            <p:nvPr/>
          </p:nvSpPr>
          <p:spPr>
            <a:xfrm>
              <a:off x="510540" y="3787443"/>
              <a:ext cx="7147500" cy="649500"/>
            </a:xfrm>
            <a:prstGeom prst="roundRect">
              <a:avLst>
                <a:gd fmla="val 16667" name="adj"/>
              </a:avLst>
            </a:prstGeom>
            <a:solidFill>
              <a:schemeClr val="accent1"/>
            </a:solidFill>
            <a:ln cap="flat" cmpd="sng" w="2857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89" name="Google Shape;1089;p212"/>
            <p:cNvSpPr txBox="1"/>
            <p:nvPr/>
          </p:nvSpPr>
          <p:spPr>
            <a:xfrm>
              <a:off x="542243" y="3819146"/>
              <a:ext cx="7084200" cy="585900"/>
            </a:xfrm>
            <a:prstGeom prst="rect">
              <a:avLst/>
            </a:prstGeom>
            <a:solidFill>
              <a:srgbClr val="FFFFFF"/>
            </a:solidFill>
            <a:ln>
              <a:noFill/>
            </a:ln>
          </p:spPr>
          <p:txBody>
            <a:bodyPr anchorCtr="0" anchor="ctr" bIns="0" lIns="202625" spcFirstLastPara="1" rIns="202625" wrap="square" tIns="0">
              <a:noAutofit/>
            </a:bodyPr>
            <a:lstStyle/>
            <a:p>
              <a:pPr indent="0" lvl="0" marL="0" rtl="0" algn="l">
                <a:lnSpc>
                  <a:spcPct val="90000"/>
                </a:lnSpc>
                <a:spcBef>
                  <a:spcPts val="0"/>
                </a:spcBef>
                <a:spcAft>
                  <a:spcPts val="0"/>
                </a:spcAft>
                <a:buClr>
                  <a:schemeClr val="lt1"/>
                </a:buClr>
                <a:buSzPts val="1700"/>
                <a:buFont typeface="Arial"/>
                <a:buNone/>
              </a:pPr>
              <a:r>
                <a:rPr lang="en-US" sz="1600">
                  <a:latin typeface="Rubik Black"/>
                  <a:ea typeface="Rubik Black"/>
                  <a:cs typeface="Rubik Black"/>
                  <a:sym typeface="Rubik Black"/>
                </a:rPr>
                <a:t>*Nota Final*</a:t>
              </a:r>
              <a:endParaRPr sz="1600">
                <a:latin typeface="Rubik Black"/>
                <a:ea typeface="Rubik Black"/>
                <a:cs typeface="Rubik Black"/>
                <a:sym typeface="Rubik Black"/>
              </a:endParaRPr>
            </a:p>
          </p:txBody>
        </p:sp>
      </p:grpSp>
      <p:sp>
        <p:nvSpPr>
          <p:cNvPr id="1090" name="Google Shape;1090;p212"/>
          <p:cNvSpPr txBox="1"/>
          <p:nvPr>
            <p:ph idx="4294967295" type="title"/>
          </p:nvPr>
        </p:nvSpPr>
        <p:spPr>
          <a:xfrm>
            <a:off x="360400" y="62267"/>
            <a:ext cx="8520600" cy="11223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dk2"/>
              </a:buClr>
              <a:buSzPts val="2700"/>
              <a:buFont typeface="Arial Black"/>
              <a:buNone/>
            </a:pPr>
            <a:r>
              <a:rPr lang="en-US"/>
              <a:t>EL PROCESO DE </a:t>
            </a:r>
            <a:r>
              <a:rPr lang="en-US">
                <a:highlight>
                  <a:srgbClr val="FFFF00"/>
                </a:highlight>
              </a:rPr>
              <a:t>DES</a:t>
            </a:r>
            <a:r>
              <a:rPr lang="en-US"/>
              <a:t>COLONIZACIÓN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213"/>
          <p:cNvSpPr/>
          <p:nvPr/>
        </p:nvSpPr>
        <p:spPr>
          <a:xfrm>
            <a:off x="4687750" y="5714467"/>
            <a:ext cx="1784100" cy="645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pic>
        <p:nvPicPr>
          <p:cNvPr id="1096" name="Google Shape;1096;p213"/>
          <p:cNvPicPr preferRelativeResize="0"/>
          <p:nvPr/>
        </p:nvPicPr>
        <p:blipFill>
          <a:blip r:embed="rId3">
            <a:alphaModFix/>
          </a:blip>
          <a:stretch>
            <a:fillRect/>
          </a:stretch>
        </p:blipFill>
        <p:spPr>
          <a:xfrm>
            <a:off x="2213600" y="-92306"/>
            <a:ext cx="7023701" cy="6950308"/>
          </a:xfrm>
          <a:prstGeom prst="rect">
            <a:avLst/>
          </a:prstGeom>
          <a:noFill/>
          <a:ln>
            <a:noFill/>
          </a:ln>
        </p:spPr>
      </p:pic>
      <p:sp>
        <p:nvSpPr>
          <p:cNvPr id="1097" name="Google Shape;1097;p213"/>
          <p:cNvSpPr/>
          <p:nvPr/>
        </p:nvSpPr>
        <p:spPr>
          <a:xfrm>
            <a:off x="0" y="0"/>
            <a:ext cx="2720100" cy="1636800"/>
          </a:xfrm>
          <a:prstGeom prst="rect">
            <a:avLst/>
          </a:prstGeom>
          <a:solidFill>
            <a:srgbClr val="8A54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13"/>
          <p:cNvSpPr txBox="1"/>
          <p:nvPr>
            <p:ph idx="4294967295" type="title"/>
          </p:nvPr>
        </p:nvSpPr>
        <p:spPr>
          <a:xfrm>
            <a:off x="0" y="-27450"/>
            <a:ext cx="2720100" cy="16917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dk2"/>
              </a:buClr>
              <a:buSzPts val="2700"/>
              <a:buFont typeface="Arial Black"/>
              <a:buNone/>
            </a:pPr>
            <a:r>
              <a:rPr lang="en-US">
                <a:solidFill>
                  <a:schemeClr val="dk1"/>
                </a:solidFill>
              </a:rPr>
              <a:t>RETANDO </a:t>
            </a:r>
            <a:r>
              <a:rPr lang="en-US">
                <a:solidFill>
                  <a:schemeClr val="dk1"/>
                </a:solidFill>
              </a:rPr>
              <a:t> LA CULTURA DE </a:t>
            </a:r>
            <a:endParaRPr>
              <a:solidFill>
                <a:schemeClr val="dk1"/>
              </a:solidFill>
            </a:endParaRPr>
          </a:p>
          <a:p>
            <a:pPr indent="0" lvl="0" marL="0" rtl="0" algn="l">
              <a:spcBef>
                <a:spcPts val="0"/>
              </a:spcBef>
              <a:spcAft>
                <a:spcPts val="0"/>
              </a:spcAft>
              <a:buClr>
                <a:schemeClr val="dk2"/>
              </a:buClr>
              <a:buSzPts val="2700"/>
              <a:buFont typeface="Arial Black"/>
              <a:buNone/>
            </a:pPr>
            <a:r>
              <a:rPr lang="en-US" sz="2700">
                <a:solidFill>
                  <a:schemeClr val="dk1"/>
                </a:solidFill>
              </a:rPr>
              <a:t>SUPREMAC</a:t>
            </a:r>
            <a:r>
              <a:rPr lang="en-US" sz="2700"/>
              <a:t>ÍA </a:t>
            </a:r>
            <a:r>
              <a:rPr lang="en-US" sz="2700">
                <a:highlight>
                  <a:srgbClr val="FFF200"/>
                </a:highlight>
              </a:rPr>
              <a:t>BLANCA</a:t>
            </a:r>
            <a:endParaRPr sz="26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214"/>
          <p:cNvSpPr txBox="1"/>
          <p:nvPr>
            <p:ph idx="4294967295" type="body"/>
          </p:nvPr>
        </p:nvSpPr>
        <p:spPr>
          <a:xfrm>
            <a:off x="573150" y="721975"/>
            <a:ext cx="8024100" cy="5258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2700">
                <a:solidFill>
                  <a:schemeClr val="dk1"/>
                </a:solidFill>
                <a:latin typeface="Rubik ExtraBold"/>
                <a:ea typeface="Rubik ExtraBold"/>
                <a:cs typeface="Rubik ExtraBold"/>
                <a:sym typeface="Rubik ExtraBold"/>
              </a:rPr>
              <a:t>“El alcance del imperialismo que hemos internalizado aquellas personas que </a:t>
            </a:r>
            <a:r>
              <a:rPr lang="en-US" sz="2700">
                <a:solidFill>
                  <a:schemeClr val="dk1"/>
                </a:solidFill>
                <a:latin typeface="Rubik ExtraBold"/>
                <a:ea typeface="Rubik ExtraBold"/>
                <a:cs typeface="Rubik ExtraBold"/>
                <a:sym typeface="Rubik ExtraBold"/>
              </a:rPr>
              <a:t>pertenecemos</a:t>
            </a:r>
            <a:r>
              <a:rPr lang="en-US" sz="2700">
                <a:solidFill>
                  <a:schemeClr val="dk1"/>
                </a:solidFill>
                <a:latin typeface="Rubik ExtraBold"/>
                <a:ea typeface="Rubik ExtraBold"/>
                <a:cs typeface="Rubik ExtraBold"/>
                <a:sym typeface="Rubik ExtraBold"/>
              </a:rPr>
              <a:t> a comunidades colonizadas nos reta a que cuestionemos </a:t>
            </a:r>
            <a:r>
              <a:rPr lang="en-US" sz="2700">
                <a:solidFill>
                  <a:schemeClr val="dk1"/>
                </a:solidFill>
                <a:latin typeface="Rubik ExtraBold"/>
                <a:ea typeface="Rubik ExtraBold"/>
                <a:cs typeface="Rubik ExtraBold"/>
                <a:sym typeface="Rubik ExtraBold"/>
              </a:rPr>
              <a:t>cómo</a:t>
            </a:r>
            <a:r>
              <a:rPr lang="en-US" sz="2700">
                <a:solidFill>
                  <a:schemeClr val="dk1"/>
                </a:solidFill>
                <a:latin typeface="Rubik ExtraBold"/>
                <a:ea typeface="Rubik ExtraBold"/>
                <a:cs typeface="Rubik ExtraBold"/>
                <a:sym typeface="Rubik ExtraBold"/>
              </a:rPr>
              <a:t> esto </a:t>
            </a:r>
            <a:r>
              <a:rPr lang="en-US" sz="2700">
                <a:solidFill>
                  <a:schemeClr val="dk1"/>
                </a:solidFill>
                <a:latin typeface="Rubik ExtraBold"/>
                <a:ea typeface="Rubik ExtraBold"/>
                <a:cs typeface="Rubik ExtraBold"/>
                <a:sym typeface="Rubik ExtraBold"/>
              </a:rPr>
              <a:t>ocurrió</a:t>
            </a:r>
            <a:r>
              <a:rPr lang="en-US" sz="2700">
                <a:solidFill>
                  <a:schemeClr val="dk1"/>
                </a:solidFill>
                <a:latin typeface="Rubik ExtraBold"/>
                <a:ea typeface="Rubik ExtraBold"/>
                <a:cs typeface="Rubik ExtraBold"/>
                <a:sym typeface="Rubik ExtraBold"/>
              </a:rPr>
              <a:t> y que </a:t>
            </a:r>
            <a:r>
              <a:rPr lang="en-US" sz="2700">
                <a:solidFill>
                  <a:schemeClr val="dk1"/>
                </a:solidFill>
                <a:latin typeface="Rubik ExtraBold"/>
                <a:ea typeface="Rubik ExtraBold"/>
                <a:cs typeface="Rubik ExtraBold"/>
                <a:sym typeface="Rubik ExtraBold"/>
              </a:rPr>
              <a:t>trabajemos</a:t>
            </a:r>
            <a:r>
              <a:rPr lang="en-US" sz="2700">
                <a:solidFill>
                  <a:schemeClr val="dk1"/>
                </a:solidFill>
                <a:latin typeface="Rubik ExtraBold"/>
                <a:ea typeface="Rubik ExtraBold"/>
                <a:cs typeface="Rubik ExtraBold"/>
                <a:sym typeface="Rubik ExtraBold"/>
              </a:rPr>
              <a:t> para </a:t>
            </a:r>
            <a:r>
              <a:rPr lang="en-US" sz="2700">
                <a:solidFill>
                  <a:schemeClr val="dk1"/>
                </a:solidFill>
                <a:latin typeface="Rubik ExtraBold"/>
                <a:ea typeface="Rubik ExtraBold"/>
                <a:cs typeface="Rubik ExtraBold"/>
                <a:sym typeface="Rubik ExtraBold"/>
              </a:rPr>
              <a:t>descolonizar</a:t>
            </a:r>
            <a:r>
              <a:rPr lang="en-US" sz="2700">
                <a:solidFill>
                  <a:schemeClr val="dk1"/>
                </a:solidFill>
                <a:latin typeface="Rubik ExtraBold"/>
                <a:ea typeface="Rubik ExtraBold"/>
                <a:cs typeface="Rubik ExtraBold"/>
                <a:sym typeface="Rubik ExtraBold"/>
              </a:rPr>
              <a:t> nuestras mentes, que </a:t>
            </a:r>
            <a:r>
              <a:rPr lang="en-US" sz="2700">
                <a:solidFill>
                  <a:schemeClr val="dk1"/>
                </a:solidFill>
                <a:latin typeface="Rubik ExtraBold"/>
                <a:ea typeface="Rubik ExtraBold"/>
                <a:cs typeface="Rubik ExtraBold"/>
                <a:sym typeface="Rubik ExtraBold"/>
              </a:rPr>
              <a:t>podamos</a:t>
            </a:r>
            <a:r>
              <a:rPr lang="en-US" sz="2700">
                <a:solidFill>
                  <a:schemeClr val="dk1"/>
                </a:solidFill>
                <a:latin typeface="Rubik ExtraBold"/>
                <a:ea typeface="Rubik ExtraBold"/>
                <a:cs typeface="Rubik ExtraBold"/>
                <a:sym typeface="Rubik ExtraBold"/>
              </a:rPr>
              <a:t> </a:t>
            </a:r>
            <a:r>
              <a:rPr lang="en-US" sz="2700">
                <a:solidFill>
                  <a:schemeClr val="dk1"/>
                </a:solidFill>
                <a:latin typeface="Rubik ExtraBold"/>
                <a:ea typeface="Rubik ExtraBold"/>
                <a:cs typeface="Rubik ExtraBold"/>
                <a:sym typeface="Rubik ExtraBold"/>
              </a:rPr>
              <a:t>reencontrarnos</a:t>
            </a:r>
            <a:r>
              <a:rPr lang="en-US" sz="2700">
                <a:solidFill>
                  <a:schemeClr val="dk1"/>
                </a:solidFill>
                <a:latin typeface="Rubik ExtraBold"/>
                <a:ea typeface="Rubik ExtraBold"/>
                <a:cs typeface="Rubik ExtraBold"/>
                <a:sym typeface="Rubik ExtraBold"/>
              </a:rPr>
              <a:t> con mismes, y </a:t>
            </a:r>
            <a:r>
              <a:rPr lang="en-US" sz="2700">
                <a:solidFill>
                  <a:schemeClr val="dk1"/>
                </a:solidFill>
                <a:latin typeface="Rubik ExtraBold"/>
                <a:ea typeface="Rubik ExtraBold"/>
                <a:cs typeface="Rubik ExtraBold"/>
                <a:sym typeface="Rubik ExtraBold"/>
              </a:rPr>
              <a:t>reclamemos</a:t>
            </a:r>
            <a:r>
              <a:rPr lang="en-US" sz="2700">
                <a:solidFill>
                  <a:schemeClr val="dk1"/>
                </a:solidFill>
                <a:latin typeface="Rubik ExtraBold"/>
                <a:ea typeface="Rubik ExtraBold"/>
                <a:cs typeface="Rubik ExtraBold"/>
                <a:sym typeface="Rubik ExtraBold"/>
              </a:rPr>
              <a:t> un espacio donde podamos articular por nosotres mismes nuestra humanidad.”</a:t>
            </a:r>
            <a:endParaRPr sz="2700">
              <a:solidFill>
                <a:schemeClr val="dk1"/>
              </a:solidFill>
              <a:latin typeface="Rubik ExtraBold"/>
              <a:ea typeface="Rubik ExtraBold"/>
              <a:cs typeface="Rubik ExtraBold"/>
              <a:sym typeface="Rubik ExtraBold"/>
            </a:endParaRPr>
          </a:p>
          <a:p>
            <a:pPr indent="0" lvl="0" marL="0" rtl="0" algn="l">
              <a:lnSpc>
                <a:spcPct val="115000"/>
              </a:lnSpc>
              <a:spcBef>
                <a:spcPts val="1600"/>
              </a:spcBef>
              <a:spcAft>
                <a:spcPts val="0"/>
              </a:spcAft>
              <a:buClr>
                <a:schemeClr val="dk1"/>
              </a:buClr>
              <a:buSzPts val="1100"/>
              <a:buFont typeface="Arial"/>
              <a:buNone/>
            </a:pPr>
            <a:r>
              <a:rPr lang="en-US" sz="2100">
                <a:solidFill>
                  <a:schemeClr val="dk1"/>
                </a:solidFill>
                <a:latin typeface="Rubik ExtraBold"/>
                <a:ea typeface="Rubik ExtraBold"/>
                <a:cs typeface="Rubik ExtraBold"/>
                <a:sym typeface="Rubik ExtraBold"/>
              </a:rPr>
              <a:t>~ Linda Tuhiwai Smith, Decolonizing Methodologies: Research and Indigenous Peoples</a:t>
            </a:r>
            <a:endParaRPr sz="2100">
              <a:solidFill>
                <a:schemeClr val="dk1"/>
              </a:solidFill>
              <a:latin typeface="Rubik ExtraBold"/>
              <a:ea typeface="Rubik ExtraBold"/>
              <a:cs typeface="Rubik ExtraBold"/>
              <a:sym typeface="Rubik ExtraBold"/>
            </a:endParaRPr>
          </a:p>
          <a:p>
            <a:pPr indent="0" lvl="0" marL="0" rtl="0" algn="l">
              <a:spcBef>
                <a:spcPts val="1600"/>
              </a:spcBef>
              <a:spcAft>
                <a:spcPts val="1600"/>
              </a:spcAft>
              <a:buNone/>
            </a:pPr>
            <a:r>
              <a:t/>
            </a:r>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215"/>
          <p:cNvSpPr txBox="1"/>
          <p:nvPr>
            <p:ph idx="4294967295" type="title"/>
          </p:nvPr>
        </p:nvSpPr>
        <p:spPr>
          <a:xfrm>
            <a:off x="311700" y="749200"/>
            <a:ext cx="8520600" cy="17424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2900">
                <a:latin typeface="Rubik SemiBold"/>
                <a:ea typeface="Rubik SemiBold"/>
                <a:cs typeface="Rubik SemiBold"/>
                <a:sym typeface="Rubik SemiBold"/>
              </a:rPr>
              <a:t>Herramientas y Prácticas para Descolonizar:</a:t>
            </a:r>
            <a:endParaRPr sz="2900">
              <a:latin typeface="Rubik SemiBold"/>
              <a:ea typeface="Rubik SemiBold"/>
              <a:cs typeface="Rubik SemiBold"/>
              <a:sym typeface="Rubik SemiBold"/>
            </a:endParaRPr>
          </a:p>
          <a:p>
            <a:pPr indent="0" lvl="0" marL="0" rtl="0" algn="ctr">
              <a:lnSpc>
                <a:spcPct val="115000"/>
              </a:lnSpc>
              <a:spcBef>
                <a:spcPts val="1600"/>
              </a:spcBef>
              <a:spcAft>
                <a:spcPts val="0"/>
              </a:spcAft>
              <a:buClr>
                <a:schemeClr val="dk1"/>
              </a:buClr>
              <a:buSzPts val="1100"/>
              <a:buFont typeface="Arial"/>
              <a:buNone/>
            </a:pPr>
            <a:r>
              <a:rPr lang="en-US" sz="2900">
                <a:latin typeface="Rubik SemiBold"/>
                <a:ea typeface="Rubik SemiBold"/>
                <a:cs typeface="Rubik SemiBold"/>
                <a:sym typeface="Rubik SemiBold"/>
              </a:rPr>
              <a:t>Humildad Cultural y Justicia de Lenguaje</a:t>
            </a:r>
            <a:endParaRPr sz="2900">
              <a:latin typeface="Rubik SemiBold"/>
              <a:ea typeface="Rubik SemiBold"/>
              <a:cs typeface="Rubik SemiBold"/>
              <a:sym typeface="Rubik SemiBold"/>
            </a:endParaRPr>
          </a:p>
          <a:p>
            <a:pPr indent="0" lvl="0" marL="0" rtl="0" algn="l">
              <a:spcBef>
                <a:spcPts val="1600"/>
              </a:spcBef>
              <a:spcAft>
                <a:spcPts val="0"/>
              </a:spcAft>
              <a:buNone/>
            </a:pPr>
            <a:r>
              <a:t/>
            </a:r>
            <a:endParaRPr>
              <a:solidFill>
                <a:schemeClr val="lt1"/>
              </a:solidFill>
            </a:endParaRPr>
          </a:p>
        </p:txBody>
      </p:sp>
      <p:pic>
        <p:nvPicPr>
          <p:cNvPr id="1111" name="Google Shape;1111;p215"/>
          <p:cNvPicPr preferRelativeResize="0"/>
          <p:nvPr/>
        </p:nvPicPr>
        <p:blipFill>
          <a:blip r:embed="rId3">
            <a:alphaModFix/>
          </a:blip>
          <a:stretch>
            <a:fillRect/>
          </a:stretch>
        </p:blipFill>
        <p:spPr>
          <a:xfrm>
            <a:off x="3049626" y="2227326"/>
            <a:ext cx="3044750" cy="41555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216"/>
          <p:cNvSpPr txBox="1"/>
          <p:nvPr>
            <p:ph type="title"/>
          </p:nvPr>
        </p:nvSpPr>
        <p:spPr>
          <a:xfrm>
            <a:off x="1095700" y="1179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16"/>
          <p:cNvSpPr txBox="1"/>
          <p:nvPr>
            <p:ph idx="1" type="body"/>
          </p:nvPr>
        </p:nvSpPr>
        <p:spPr>
          <a:xfrm>
            <a:off x="1095700" y="2122633"/>
            <a:ext cx="6910800" cy="3518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19" name="Google Shape;1119;p216"/>
          <p:cNvPicPr preferRelativeResize="0"/>
          <p:nvPr/>
        </p:nvPicPr>
        <p:blipFill>
          <a:blip r:embed="rId3">
            <a:alphaModFix/>
          </a:blip>
          <a:stretch>
            <a:fillRect/>
          </a:stretch>
        </p:blipFill>
        <p:spPr>
          <a:xfrm>
            <a:off x="-20900" y="728875"/>
            <a:ext cx="9313974" cy="6129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217"/>
          <p:cNvSpPr txBox="1"/>
          <p:nvPr>
            <p:ph idx="12" type="sldNum"/>
          </p:nvPr>
        </p:nvSpPr>
        <p:spPr>
          <a:xfrm>
            <a:off x="8472458" y="6217623"/>
            <a:ext cx="548700" cy="524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FFFFFF"/>
                </a:solidFill>
              </a:rPr>
              <a:t>Humildad cultural: un camino a la empatía</a:t>
            </a:r>
            <a:endParaRPr/>
          </a:p>
        </p:txBody>
      </p:sp>
      <p:sp>
        <p:nvSpPr>
          <p:cNvPr id="1126" name="Google Shape;1126;p217"/>
          <p:cNvSpPr txBox="1"/>
          <p:nvPr>
            <p:ph type="title"/>
          </p:nvPr>
        </p:nvSpPr>
        <p:spPr>
          <a:xfrm>
            <a:off x="311700" y="253992"/>
            <a:ext cx="8520600" cy="763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4600"/>
              <a:t>¿Qué es la cultura?</a:t>
            </a:r>
            <a:endParaRPr sz="4600"/>
          </a:p>
        </p:txBody>
      </p:sp>
      <p:sp>
        <p:nvSpPr>
          <p:cNvPr id="1127" name="Google Shape;1127;p217"/>
          <p:cNvSpPr txBox="1"/>
          <p:nvPr>
            <p:ph idx="1" type="body"/>
          </p:nvPr>
        </p:nvSpPr>
        <p:spPr>
          <a:xfrm>
            <a:off x="311700" y="1739833"/>
            <a:ext cx="8520600" cy="4555200"/>
          </a:xfrm>
          <a:prstGeom prst="rect">
            <a:avLst/>
          </a:prstGeom>
          <a:noFill/>
          <a:ln>
            <a:noFill/>
          </a:ln>
        </p:spPr>
        <p:txBody>
          <a:bodyPr anchorCtr="0" anchor="t" bIns="45700" lIns="91425" spcFirstLastPara="1" rIns="91425" wrap="square" tIns="45700">
            <a:noAutofit/>
          </a:bodyPr>
          <a:lstStyle/>
          <a:p>
            <a:pPr indent="0" lvl="0" marL="152400" rtl="0" algn="l">
              <a:spcBef>
                <a:spcPts val="0"/>
              </a:spcBef>
              <a:spcAft>
                <a:spcPts val="0"/>
              </a:spcAft>
              <a:buSzPts val="1800"/>
              <a:buNone/>
            </a:pPr>
            <a:r>
              <a:rPr lang="en-US" sz="1800"/>
              <a:t>La cultura es el estilo de una sociedad, </a:t>
            </a:r>
            <a:endParaRPr/>
          </a:p>
          <a:p>
            <a:pPr indent="0" lvl="0" marL="152400" rtl="0" algn="l">
              <a:spcBef>
                <a:spcPts val="200"/>
              </a:spcBef>
              <a:spcAft>
                <a:spcPts val="0"/>
              </a:spcAft>
              <a:buSzPts val="1800"/>
              <a:buNone/>
            </a:pPr>
            <a:r>
              <a:rPr lang="en-US" sz="1800"/>
              <a:t>su forma de vivir y morir.  </a:t>
            </a:r>
            <a:endParaRPr/>
          </a:p>
          <a:p>
            <a:pPr indent="0" lvl="0" marL="152400" rtl="0" algn="l">
              <a:spcBef>
                <a:spcPts val="200"/>
              </a:spcBef>
              <a:spcAft>
                <a:spcPts val="0"/>
              </a:spcAft>
              <a:buSzPts val="1800"/>
              <a:buNone/>
            </a:pPr>
            <a:r>
              <a:rPr lang="en-US" sz="1800"/>
              <a:t>Abarca las artes eróticas y culinarias; </a:t>
            </a:r>
            <a:endParaRPr/>
          </a:p>
          <a:p>
            <a:pPr indent="0" lvl="0" marL="152400" rtl="0" algn="l">
              <a:spcBef>
                <a:spcPts val="200"/>
              </a:spcBef>
              <a:spcAft>
                <a:spcPts val="0"/>
              </a:spcAft>
              <a:buSzPts val="1800"/>
              <a:buNone/>
            </a:pPr>
            <a:r>
              <a:rPr lang="en-US" sz="1800"/>
              <a:t>el baile y el entierro; la cortesía y las maldiciones; </a:t>
            </a:r>
            <a:endParaRPr/>
          </a:p>
          <a:p>
            <a:pPr indent="0" lvl="0" marL="152400" rtl="0" algn="l">
              <a:spcBef>
                <a:spcPts val="200"/>
              </a:spcBef>
              <a:spcAft>
                <a:spcPts val="0"/>
              </a:spcAft>
              <a:buSzPts val="1800"/>
              <a:buNone/>
            </a:pPr>
            <a:r>
              <a:rPr lang="en-US" sz="1800"/>
              <a:t>el trabajo y el ocio; los rituales y festivales; </a:t>
            </a:r>
            <a:endParaRPr/>
          </a:p>
          <a:p>
            <a:pPr indent="0" lvl="0" marL="152400" rtl="0" algn="l">
              <a:spcBef>
                <a:spcPts val="200"/>
              </a:spcBef>
              <a:spcAft>
                <a:spcPts val="0"/>
              </a:spcAft>
              <a:buSzPts val="1800"/>
              <a:buNone/>
            </a:pPr>
            <a:r>
              <a:rPr lang="en-US" sz="1800"/>
              <a:t>los castigos y las recompensas; </a:t>
            </a:r>
            <a:endParaRPr/>
          </a:p>
          <a:p>
            <a:pPr indent="0" lvl="0" marL="152400" rtl="0" algn="l">
              <a:spcBef>
                <a:spcPts val="200"/>
              </a:spcBef>
              <a:spcAft>
                <a:spcPts val="0"/>
              </a:spcAft>
              <a:buSzPts val="1800"/>
              <a:buNone/>
            </a:pPr>
            <a:r>
              <a:rPr lang="en-US" sz="1800"/>
              <a:t>el modo de tratar a los muertos y los fantasmas, </a:t>
            </a:r>
            <a:endParaRPr/>
          </a:p>
          <a:p>
            <a:pPr indent="0" lvl="0" marL="152400" rtl="0" algn="l">
              <a:spcBef>
                <a:spcPts val="200"/>
              </a:spcBef>
              <a:spcAft>
                <a:spcPts val="0"/>
              </a:spcAft>
              <a:buSzPts val="1800"/>
              <a:buNone/>
            </a:pPr>
            <a:r>
              <a:rPr lang="en-US" sz="1800"/>
              <a:t>quiénes habitan nuestros sueños; </a:t>
            </a:r>
            <a:endParaRPr/>
          </a:p>
          <a:p>
            <a:pPr indent="0" lvl="0" marL="152400" rtl="0" algn="l">
              <a:spcBef>
                <a:spcPts val="200"/>
              </a:spcBef>
              <a:spcAft>
                <a:spcPts val="0"/>
              </a:spcAft>
              <a:buSzPts val="1800"/>
              <a:buNone/>
            </a:pPr>
            <a:r>
              <a:rPr lang="en-US" sz="1800"/>
              <a:t>las actitudes hacia las mujeres, los niños, </a:t>
            </a:r>
            <a:endParaRPr/>
          </a:p>
          <a:p>
            <a:pPr indent="0" lvl="0" marL="152400" rtl="0" algn="l">
              <a:spcBef>
                <a:spcPts val="200"/>
              </a:spcBef>
              <a:spcAft>
                <a:spcPts val="0"/>
              </a:spcAft>
              <a:buSzPts val="1800"/>
              <a:buNone/>
            </a:pPr>
            <a:r>
              <a:rPr lang="en-US" sz="1800"/>
              <a:t>los ancianos y los extraños, los enemigos y los aliados; </a:t>
            </a:r>
            <a:endParaRPr/>
          </a:p>
          <a:p>
            <a:pPr indent="0" lvl="0" marL="152400" rtl="0" algn="l">
              <a:spcBef>
                <a:spcPts val="200"/>
              </a:spcBef>
              <a:spcAft>
                <a:spcPts val="0"/>
              </a:spcAft>
              <a:buSzPts val="1800"/>
              <a:buNone/>
            </a:pPr>
            <a:r>
              <a:rPr lang="en-US" sz="1800"/>
              <a:t>la eternidad y el presente; </a:t>
            </a:r>
            <a:endParaRPr/>
          </a:p>
          <a:p>
            <a:pPr indent="0" lvl="0" marL="152400" rtl="0" algn="l">
              <a:spcBef>
                <a:spcPts val="200"/>
              </a:spcBef>
              <a:spcAft>
                <a:spcPts val="0"/>
              </a:spcAft>
              <a:buSzPts val="1800"/>
              <a:buNone/>
            </a:pPr>
            <a:r>
              <a:rPr lang="en-US" sz="1800"/>
              <a:t>el aquí y ahora y el más allá.</a:t>
            </a:r>
            <a:endParaRPr/>
          </a:p>
        </p:txBody>
      </p:sp>
      <p:sp>
        <p:nvSpPr>
          <p:cNvPr id="1128" name="Google Shape;1128;p217"/>
          <p:cNvSpPr/>
          <p:nvPr/>
        </p:nvSpPr>
        <p:spPr>
          <a:xfrm>
            <a:off x="-2060575" y="-676275"/>
            <a:ext cx="1842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129" name="Google Shape;1129;p217"/>
          <p:cNvSpPr txBox="1"/>
          <p:nvPr/>
        </p:nvSpPr>
        <p:spPr>
          <a:xfrm>
            <a:off x="3512625" y="6051856"/>
            <a:ext cx="4216500" cy="184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00">
                <a:solidFill>
                  <a:srgbClr val="000000"/>
                </a:solidFill>
                <a:latin typeface="Arial"/>
                <a:ea typeface="Arial"/>
                <a:cs typeface="Arial"/>
                <a:sym typeface="Arial"/>
              </a:rPr>
              <a:t>© 2018: Melanie Tervalon, MD, MPH No copiar sin permiso</a:t>
            </a:r>
            <a:endParaRPr/>
          </a:p>
        </p:txBody>
      </p:sp>
      <p:sp>
        <p:nvSpPr>
          <p:cNvPr id="1130" name="Google Shape;1130;p217"/>
          <p:cNvSpPr/>
          <p:nvPr/>
        </p:nvSpPr>
        <p:spPr>
          <a:xfrm>
            <a:off x="3412390" y="6051840"/>
            <a:ext cx="5384700" cy="38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Arial"/>
              <a:buNone/>
            </a:pPr>
            <a:br>
              <a:rPr lang="en-US" sz="1200">
                <a:solidFill>
                  <a:schemeClr val="dk1"/>
                </a:solidFill>
                <a:latin typeface="Arial"/>
                <a:ea typeface="Arial"/>
                <a:cs typeface="Arial"/>
                <a:sym typeface="Arial"/>
              </a:rPr>
            </a:br>
            <a:r>
              <a:rPr lang="en-US" sz="675">
                <a:solidFill>
                  <a:schemeClr val="dk1"/>
                </a:solidFill>
                <a:latin typeface="Arial"/>
                <a:ea typeface="Arial"/>
                <a:cs typeface="Arial"/>
                <a:sym typeface="Arial"/>
              </a:rPr>
              <a:t>Adaptado de </a:t>
            </a:r>
            <a:r>
              <a:rPr i="1" lang="en-US" sz="675">
                <a:solidFill>
                  <a:schemeClr val="dk1"/>
                </a:solidFill>
                <a:latin typeface="Arial"/>
                <a:ea typeface="Arial"/>
                <a:cs typeface="Arial"/>
                <a:sym typeface="Arial"/>
              </a:rPr>
              <a:t>México y Estados Unidos</a:t>
            </a:r>
            <a:r>
              <a:rPr lang="en-US" sz="675">
                <a:solidFill>
                  <a:schemeClr val="dk1"/>
                </a:solidFill>
                <a:latin typeface="Arial"/>
                <a:ea typeface="Arial"/>
                <a:cs typeface="Arial"/>
                <a:sym typeface="Arial"/>
              </a:rPr>
              <a:t>, The New Yorker, 17 de septiembre de 1979. Traducido al inglés por Rachel Phillips Belash. </a:t>
            </a:r>
            <a:endParaRPr/>
          </a:p>
        </p:txBody>
      </p:sp>
      <p:sp>
        <p:nvSpPr>
          <p:cNvPr id="1131" name="Google Shape;1131;p217"/>
          <p:cNvSpPr txBox="1"/>
          <p:nvPr/>
        </p:nvSpPr>
        <p:spPr>
          <a:xfrm>
            <a:off x="10708018" y="4092157"/>
            <a:ext cx="3096300" cy="19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75">
                <a:latin typeface="Arial"/>
                <a:ea typeface="Arial"/>
                <a:cs typeface="Arial"/>
                <a:sym typeface="Arial"/>
              </a:rPr>
              <a:t>Esta foto</a:t>
            </a:r>
            <a:r>
              <a:rPr lang="en-US" sz="675">
                <a:solidFill>
                  <a:schemeClr val="dk1"/>
                </a:solidFill>
                <a:latin typeface="Arial"/>
                <a:ea typeface="Arial"/>
                <a:cs typeface="Arial"/>
                <a:sym typeface="Arial"/>
              </a:rPr>
              <a:t> de un autor desconocido tiene licencia bajo </a:t>
            </a:r>
            <a:r>
              <a:rPr lang="en-US" sz="675" u="sng">
                <a:solidFill>
                  <a:schemeClr val="dk1"/>
                </a:solidFill>
                <a:latin typeface="Arial"/>
                <a:ea typeface="Arial"/>
                <a:cs typeface="Arial"/>
                <a:sym typeface="Arial"/>
                <a:hlinkClick r:id="rId3">
                  <a:extLst>
                    <a:ext uri="{A12FA001-AC4F-418D-AE19-62706E023703}">
                      <ahyp:hlinkClr val="tx"/>
                    </a:ext>
                  </a:extLst>
                </a:hlinkClick>
              </a:rPr>
              <a:t>CC BY-NC-ND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6" name="Shape 1136"/>
        <p:cNvGrpSpPr/>
        <p:nvPr/>
      </p:nvGrpSpPr>
      <p:grpSpPr>
        <a:xfrm>
          <a:off x="0" y="0"/>
          <a:ext cx="0" cy="0"/>
          <a:chOff x="0" y="0"/>
          <a:chExt cx="0" cy="0"/>
        </a:xfrm>
      </p:grpSpPr>
      <p:sp>
        <p:nvSpPr>
          <p:cNvPr id="1137" name="Google Shape;1137;p218"/>
          <p:cNvSpPr txBox="1"/>
          <p:nvPr/>
        </p:nvSpPr>
        <p:spPr>
          <a:xfrm>
            <a:off x="355275" y="2166900"/>
            <a:ext cx="8602200" cy="3622200"/>
          </a:xfrm>
          <a:prstGeom prst="rect">
            <a:avLst/>
          </a:prstGeom>
          <a:noFill/>
          <a:ln>
            <a:noFill/>
          </a:ln>
        </p:spPr>
        <p:txBody>
          <a:bodyPr anchorCtr="0" anchor="t" bIns="91425" lIns="91425" spcFirstLastPara="1" rIns="91425" wrap="square" tIns="91425">
            <a:spAutoFit/>
          </a:bodyPr>
          <a:lstStyle/>
          <a:p>
            <a:pPr indent="0" lvl="0" marL="0" rtl="0" algn="l">
              <a:spcBef>
                <a:spcPts val="480"/>
              </a:spcBef>
              <a:spcAft>
                <a:spcPts val="0"/>
              </a:spcAft>
              <a:buNone/>
            </a:pPr>
            <a:r>
              <a:rPr lang="en-US" sz="2400">
                <a:solidFill>
                  <a:schemeClr val="dk1"/>
                </a:solidFill>
                <a:latin typeface="Rubik"/>
                <a:ea typeface="Rubik"/>
                <a:cs typeface="Rubik"/>
                <a:sym typeface="Rubik"/>
              </a:rPr>
              <a:t>No es un punto final discreto, sino un compromiso </a:t>
            </a:r>
            <a:br>
              <a:rPr lang="en-US" sz="2400">
                <a:solidFill>
                  <a:schemeClr val="dk1"/>
                </a:solidFill>
                <a:latin typeface="Rubik"/>
                <a:ea typeface="Rubik"/>
                <a:cs typeface="Rubik"/>
                <a:sym typeface="Rubik"/>
              </a:rPr>
            </a:br>
            <a:r>
              <a:rPr lang="en-US" sz="2400">
                <a:solidFill>
                  <a:schemeClr val="dk1"/>
                </a:solidFill>
                <a:latin typeface="Rubik"/>
                <a:ea typeface="Rubik"/>
                <a:cs typeface="Rubik"/>
                <a:sym typeface="Rubik"/>
              </a:rPr>
              <a:t>con una participación activa en un proceso</a:t>
            </a:r>
            <a:br>
              <a:rPr lang="en-US" sz="2400">
                <a:solidFill>
                  <a:schemeClr val="dk1"/>
                </a:solidFill>
                <a:latin typeface="Rubik"/>
                <a:ea typeface="Rubik"/>
                <a:cs typeface="Rubik"/>
                <a:sym typeface="Rubik"/>
              </a:rPr>
            </a:br>
            <a:r>
              <a:rPr lang="en-US" sz="2400">
                <a:solidFill>
                  <a:schemeClr val="dk1"/>
                </a:solidFill>
                <a:latin typeface="Rubik"/>
                <a:ea typeface="Rubik"/>
                <a:cs typeface="Rubik"/>
                <a:sym typeface="Rubik"/>
              </a:rPr>
              <a:t>en el que las personas se involucran de manera continua con los participantes, las comunidades, los colegas </a:t>
            </a:r>
            <a:br>
              <a:rPr lang="en-US" sz="2400">
                <a:solidFill>
                  <a:schemeClr val="dk1"/>
                </a:solidFill>
                <a:latin typeface="Rubik"/>
                <a:ea typeface="Rubik"/>
                <a:cs typeface="Rubik"/>
                <a:sym typeface="Rubik"/>
              </a:rPr>
            </a:br>
            <a:r>
              <a:rPr lang="en-US" sz="2400">
                <a:solidFill>
                  <a:schemeClr val="dk1"/>
                </a:solidFill>
                <a:latin typeface="Rubik"/>
                <a:ea typeface="Rubik"/>
                <a:cs typeface="Rubik"/>
                <a:sym typeface="Rubik"/>
              </a:rPr>
              <a:t>y consigo mismos con el fin de transformar sistemas y estructuras”. </a:t>
            </a:r>
            <a:endParaRPr sz="2400">
              <a:solidFill>
                <a:schemeClr val="dk1"/>
              </a:solidFill>
              <a:latin typeface="Rubik"/>
              <a:ea typeface="Rubik"/>
              <a:cs typeface="Rubik"/>
              <a:sym typeface="Rubik"/>
            </a:endParaRPr>
          </a:p>
          <a:p>
            <a:pPr indent="0" lvl="0" marL="0" rtl="0" algn="l">
              <a:spcBef>
                <a:spcPts val="480"/>
              </a:spcBef>
              <a:spcAft>
                <a:spcPts val="0"/>
              </a:spcAft>
              <a:buNone/>
            </a:pPr>
            <a:r>
              <a:t/>
            </a:r>
            <a:endParaRPr sz="2400">
              <a:solidFill>
                <a:schemeClr val="dk1"/>
              </a:solidFill>
              <a:latin typeface="Rubik"/>
              <a:ea typeface="Rubik"/>
              <a:cs typeface="Rubik"/>
              <a:sym typeface="Rubik"/>
            </a:endParaRPr>
          </a:p>
          <a:p>
            <a:pPr indent="0" lvl="0" marL="0" rtl="0" algn="l">
              <a:spcBef>
                <a:spcPts val="480"/>
              </a:spcBef>
              <a:spcAft>
                <a:spcPts val="0"/>
              </a:spcAft>
              <a:buNone/>
            </a:pPr>
            <a:r>
              <a:rPr lang="en-US" sz="2400">
                <a:solidFill>
                  <a:schemeClr val="dk1"/>
                </a:solidFill>
                <a:latin typeface="Rubik"/>
                <a:ea typeface="Rubik"/>
                <a:cs typeface="Rubik"/>
                <a:sym typeface="Rubik"/>
              </a:rPr>
              <a:t>– Leland Brown, 1994</a:t>
            </a:r>
            <a:endParaRPr sz="2400">
              <a:solidFill>
                <a:schemeClr val="dk1"/>
              </a:solidFill>
              <a:latin typeface="Rubik"/>
              <a:ea typeface="Rubik"/>
              <a:cs typeface="Rubik"/>
              <a:sym typeface="Rubik"/>
            </a:endParaRPr>
          </a:p>
          <a:p>
            <a:pPr indent="-215900" lvl="0" marL="342900" rtl="0" algn="l">
              <a:spcBef>
                <a:spcPts val="400"/>
              </a:spcBef>
              <a:spcAft>
                <a:spcPts val="0"/>
              </a:spcAft>
              <a:buNone/>
            </a:pPr>
            <a:r>
              <a:t/>
            </a:r>
            <a:endParaRPr sz="2000">
              <a:solidFill>
                <a:schemeClr val="dk1"/>
              </a:solidFill>
            </a:endParaRPr>
          </a:p>
        </p:txBody>
      </p:sp>
      <p:sp>
        <p:nvSpPr>
          <p:cNvPr id="1138" name="Google Shape;1138;p218"/>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4000">
                <a:latin typeface="Rubik"/>
                <a:ea typeface="Rubik"/>
                <a:cs typeface="Rubik"/>
                <a:sym typeface="Rubik"/>
              </a:rPr>
              <a:t>HUMILDAD CULTURAL</a:t>
            </a:r>
            <a:endParaRPr b="1" sz="4000">
              <a:latin typeface="Rubik"/>
              <a:ea typeface="Rubik"/>
              <a:cs typeface="Rubik"/>
              <a:sym typeface="Rubi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1" name="Shape 971"/>
        <p:cNvGrpSpPr/>
        <p:nvPr/>
      </p:nvGrpSpPr>
      <p:grpSpPr>
        <a:xfrm>
          <a:off x="0" y="0"/>
          <a:ext cx="0" cy="0"/>
          <a:chOff x="0" y="0"/>
          <a:chExt cx="0" cy="0"/>
        </a:xfrm>
      </p:grpSpPr>
      <p:sp>
        <p:nvSpPr>
          <p:cNvPr id="972" name="Google Shape;972;p201"/>
          <p:cNvSpPr txBox="1"/>
          <p:nvPr>
            <p:ph type="ctrTitle"/>
          </p:nvPr>
        </p:nvSpPr>
        <p:spPr>
          <a:xfrm>
            <a:off x="703100" y="922075"/>
            <a:ext cx="7668900" cy="427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3400">
                <a:solidFill>
                  <a:schemeClr val="dk1"/>
                </a:solidFill>
                <a:latin typeface="Rubik"/>
                <a:ea typeface="Rubik"/>
                <a:cs typeface="Rubik"/>
                <a:sym typeface="Rubik"/>
              </a:rPr>
              <a:t>Queremos </a:t>
            </a:r>
            <a:r>
              <a:rPr lang="en-US" sz="3400">
                <a:solidFill>
                  <a:schemeClr val="dk1"/>
                </a:solidFill>
                <a:latin typeface="Rubik"/>
                <a:ea typeface="Rubik"/>
                <a:cs typeface="Rubik"/>
                <a:sym typeface="Rubik"/>
              </a:rPr>
              <a:t>reconocer que esta</a:t>
            </a:r>
            <a:r>
              <a:rPr lang="en-US" sz="3400">
                <a:solidFill>
                  <a:schemeClr val="dk1"/>
                </a:solidFill>
                <a:latin typeface="Rubik"/>
                <a:ea typeface="Rubik"/>
                <a:cs typeface="Rubik"/>
                <a:sym typeface="Rubik"/>
              </a:rPr>
              <a:t> </a:t>
            </a:r>
            <a:r>
              <a:rPr lang="en-US" sz="3400">
                <a:solidFill>
                  <a:schemeClr val="dk1"/>
                </a:solidFill>
                <a:latin typeface="Rubik"/>
                <a:ea typeface="Rubik"/>
                <a:cs typeface="Rubik"/>
                <a:sym typeface="Rubik"/>
              </a:rPr>
              <a:t>tierra en la que hoy nos reunimos </a:t>
            </a:r>
            <a:r>
              <a:rPr lang="en-US" sz="3400">
                <a:solidFill>
                  <a:schemeClr val="dk1"/>
                </a:solidFill>
                <a:latin typeface="Rubik"/>
                <a:ea typeface="Rubik"/>
                <a:cs typeface="Rubik"/>
                <a:sym typeface="Rubik"/>
              </a:rPr>
              <a:t>no fue cedida y es el hogar de </a:t>
            </a:r>
            <a:r>
              <a:rPr lang="en-US" sz="3400">
                <a:solidFill>
                  <a:schemeClr val="dk1"/>
                </a:solidFill>
                <a:highlight>
                  <a:srgbClr val="FFFFFF"/>
                </a:highlight>
                <a:latin typeface="Rubik"/>
                <a:ea typeface="Rubik"/>
                <a:cs typeface="Rubik"/>
                <a:sym typeface="Rubik"/>
              </a:rPr>
              <a:t>los </a:t>
            </a:r>
            <a:r>
              <a:rPr lang="en-US" sz="3400">
                <a:solidFill>
                  <a:schemeClr val="dk1"/>
                </a:solidFill>
                <a:latin typeface="Rubik"/>
                <a:ea typeface="Rubik"/>
                <a:cs typeface="Rubik"/>
                <a:sym typeface="Rubik"/>
              </a:rPr>
              <a:t>Piscataway</a:t>
            </a:r>
            <a:r>
              <a:rPr lang="en-US" sz="3400">
                <a:solidFill>
                  <a:schemeClr val="dk1"/>
                </a:solidFill>
                <a:highlight>
                  <a:srgbClr val="FFFFFF"/>
                </a:highlight>
                <a:latin typeface="Rubik"/>
                <a:ea typeface="Rubik"/>
                <a:cs typeface="Rubik"/>
                <a:sym typeface="Rubik"/>
              </a:rPr>
              <a:t>. Les reconocemos como les custodies de estas tierras y como visitantes en ellas nos comprometemos a tratarlas con cuidado y respeto.</a:t>
            </a:r>
            <a:endParaRPr sz="3400">
              <a:solidFill>
                <a:schemeClr val="dk1"/>
              </a:solidFill>
              <a:latin typeface="Rubik"/>
              <a:ea typeface="Rubik"/>
              <a:cs typeface="Rubik"/>
              <a:sym typeface="Rubik"/>
            </a:endParaRPr>
          </a:p>
        </p:txBody>
      </p:sp>
      <p:sp>
        <p:nvSpPr>
          <p:cNvPr id="973" name="Google Shape;973;p201"/>
          <p:cNvSpPr txBox="1"/>
          <p:nvPr>
            <p:ph idx="1" type="subTitle"/>
          </p:nvPr>
        </p:nvSpPr>
        <p:spPr>
          <a:xfrm>
            <a:off x="311700" y="3982033"/>
            <a:ext cx="85206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3" name="Shape 1143"/>
        <p:cNvGrpSpPr/>
        <p:nvPr/>
      </p:nvGrpSpPr>
      <p:grpSpPr>
        <a:xfrm>
          <a:off x="0" y="0"/>
          <a:ext cx="0" cy="0"/>
          <a:chOff x="0" y="0"/>
          <a:chExt cx="0" cy="0"/>
        </a:xfrm>
      </p:grpSpPr>
      <p:sp>
        <p:nvSpPr>
          <p:cNvPr id="1144" name="Google Shape;1144;p219"/>
          <p:cNvSpPr txBox="1"/>
          <p:nvPr/>
        </p:nvSpPr>
        <p:spPr>
          <a:xfrm>
            <a:off x="340950" y="1620375"/>
            <a:ext cx="8462100" cy="4155900"/>
          </a:xfrm>
          <a:prstGeom prst="rect">
            <a:avLst/>
          </a:prstGeom>
          <a:noFill/>
          <a:ln>
            <a:noFill/>
          </a:ln>
        </p:spPr>
        <p:txBody>
          <a:bodyPr anchorCtr="0" anchor="t" bIns="91425" lIns="91425" spcFirstLastPara="1" rIns="91425" wrap="square" tIns="91425">
            <a:spAutoFit/>
          </a:bodyPr>
          <a:lstStyle/>
          <a:p>
            <a:pPr indent="-476250" lvl="0" marL="457200" rtl="0" algn="l">
              <a:spcBef>
                <a:spcPts val="0"/>
              </a:spcBef>
              <a:spcAft>
                <a:spcPts val="0"/>
              </a:spcAft>
              <a:buClr>
                <a:schemeClr val="dk1"/>
              </a:buClr>
              <a:buSzPts val="2300"/>
              <a:buFont typeface="Rubik"/>
              <a:buAutoNum type="arabicPeriod"/>
            </a:pPr>
            <a:r>
              <a:rPr lang="en-US" sz="2300">
                <a:solidFill>
                  <a:schemeClr val="dk1"/>
                </a:solidFill>
                <a:latin typeface="Rubik"/>
                <a:ea typeface="Rubik"/>
                <a:cs typeface="Rubik"/>
                <a:sym typeface="Rubik"/>
              </a:rPr>
              <a:t>Un proceso continuo de autorreflexión y autocrítica</a:t>
            </a:r>
            <a:endParaRPr sz="2700">
              <a:solidFill>
                <a:schemeClr val="dk1"/>
              </a:solidFill>
              <a:latin typeface="Rubik"/>
              <a:ea typeface="Rubik"/>
              <a:cs typeface="Rubik"/>
              <a:sym typeface="Rubik"/>
            </a:endParaRPr>
          </a:p>
          <a:p>
            <a:pPr indent="-330200" lvl="0" marL="457200" rtl="0" algn="l">
              <a:spcBef>
                <a:spcPts val="100"/>
              </a:spcBef>
              <a:spcAft>
                <a:spcPts val="0"/>
              </a:spcAft>
              <a:buNone/>
            </a:pPr>
            <a:r>
              <a:t/>
            </a:r>
            <a:endParaRPr sz="2300">
              <a:solidFill>
                <a:schemeClr val="dk1"/>
              </a:solidFill>
              <a:latin typeface="Rubik"/>
              <a:ea typeface="Rubik"/>
              <a:cs typeface="Rubik"/>
              <a:sym typeface="Rubik"/>
            </a:endParaRPr>
          </a:p>
          <a:p>
            <a:pPr indent="-476250" lvl="0" marL="457200" rtl="0" algn="l">
              <a:spcBef>
                <a:spcPts val="100"/>
              </a:spcBef>
              <a:spcAft>
                <a:spcPts val="0"/>
              </a:spcAft>
              <a:buClr>
                <a:schemeClr val="dk1"/>
              </a:buClr>
              <a:buSzPts val="2300"/>
              <a:buFont typeface="Rubik"/>
              <a:buAutoNum type="arabicPeriod"/>
            </a:pPr>
            <a:r>
              <a:rPr lang="en-US" sz="2300">
                <a:solidFill>
                  <a:schemeClr val="dk1"/>
                </a:solidFill>
                <a:latin typeface="Rubik"/>
                <a:ea typeface="Rubik"/>
                <a:cs typeface="Rubik"/>
                <a:sym typeface="Rubik"/>
              </a:rPr>
              <a:t>Rectificación de las desigualdades de poder en la dinámica entre el participantes/clientes/proveedores</a:t>
            </a:r>
            <a:endParaRPr sz="2700">
              <a:solidFill>
                <a:schemeClr val="dk1"/>
              </a:solidFill>
              <a:latin typeface="Rubik"/>
              <a:ea typeface="Rubik"/>
              <a:cs typeface="Rubik"/>
              <a:sym typeface="Rubik"/>
            </a:endParaRPr>
          </a:p>
          <a:p>
            <a:pPr indent="-330200" lvl="0" marL="457200" rtl="0" algn="l">
              <a:spcBef>
                <a:spcPts val="100"/>
              </a:spcBef>
              <a:spcAft>
                <a:spcPts val="0"/>
              </a:spcAft>
              <a:buNone/>
            </a:pPr>
            <a:r>
              <a:t/>
            </a:r>
            <a:endParaRPr sz="2300">
              <a:solidFill>
                <a:schemeClr val="dk1"/>
              </a:solidFill>
              <a:latin typeface="Rubik"/>
              <a:ea typeface="Rubik"/>
              <a:cs typeface="Rubik"/>
              <a:sym typeface="Rubik"/>
            </a:endParaRPr>
          </a:p>
          <a:p>
            <a:pPr indent="-476250" lvl="0" marL="457200" rtl="0" algn="l">
              <a:spcBef>
                <a:spcPts val="100"/>
              </a:spcBef>
              <a:spcAft>
                <a:spcPts val="0"/>
              </a:spcAft>
              <a:buClr>
                <a:schemeClr val="dk1"/>
              </a:buClr>
              <a:buSzPts val="2300"/>
              <a:buFont typeface="Rubik"/>
              <a:buAutoNum type="arabicPeriod"/>
            </a:pPr>
            <a:r>
              <a:rPr lang="en-US" sz="2300">
                <a:solidFill>
                  <a:schemeClr val="dk1"/>
                </a:solidFill>
                <a:latin typeface="Rubik"/>
                <a:ea typeface="Rubik"/>
                <a:cs typeface="Rubik"/>
                <a:sym typeface="Rubik"/>
              </a:rPr>
              <a:t>Busca el desarrollo de asociaciones mutuamente beneficiosas entre participantes/proveedores</a:t>
            </a:r>
            <a:endParaRPr sz="2300">
              <a:solidFill>
                <a:schemeClr val="dk1"/>
              </a:solidFill>
              <a:latin typeface="Rubik"/>
              <a:ea typeface="Rubik"/>
              <a:cs typeface="Rubik"/>
              <a:sym typeface="Rubik"/>
            </a:endParaRPr>
          </a:p>
          <a:p>
            <a:pPr indent="0" lvl="0" marL="342900" rtl="0" algn="l">
              <a:spcBef>
                <a:spcPts val="100"/>
              </a:spcBef>
              <a:spcAft>
                <a:spcPts val="0"/>
              </a:spcAft>
              <a:buNone/>
            </a:pPr>
            <a:r>
              <a:t/>
            </a:r>
            <a:endParaRPr sz="2300">
              <a:solidFill>
                <a:schemeClr val="dk1"/>
              </a:solidFill>
              <a:latin typeface="Rubik"/>
              <a:ea typeface="Rubik"/>
              <a:cs typeface="Rubik"/>
              <a:sym typeface="Rubik"/>
            </a:endParaRPr>
          </a:p>
          <a:p>
            <a:pPr indent="-476250" lvl="0" marL="457200" rtl="0" algn="l">
              <a:spcBef>
                <a:spcPts val="100"/>
              </a:spcBef>
              <a:spcAft>
                <a:spcPts val="0"/>
              </a:spcAft>
              <a:buClr>
                <a:schemeClr val="dk1"/>
              </a:buClr>
              <a:buSzPts val="2300"/>
              <a:buFont typeface="Rubik"/>
              <a:buAutoNum type="arabicPeriod"/>
            </a:pPr>
            <a:r>
              <a:rPr lang="en-US" sz="2300">
                <a:solidFill>
                  <a:schemeClr val="dk1"/>
                </a:solidFill>
                <a:latin typeface="Rubik"/>
                <a:ea typeface="Rubik"/>
                <a:cs typeface="Rubik"/>
                <a:sym typeface="Rubik"/>
              </a:rPr>
              <a:t>Busca defender y mantener la responsabilidad institucional para que se fundamenten y operen desde los tres principios anteriores</a:t>
            </a:r>
            <a:endParaRPr sz="2700">
              <a:solidFill>
                <a:schemeClr val="dk1"/>
              </a:solidFill>
              <a:latin typeface="Rubik"/>
              <a:ea typeface="Rubik"/>
              <a:cs typeface="Rubik"/>
              <a:sym typeface="Rubik"/>
            </a:endParaRPr>
          </a:p>
        </p:txBody>
      </p:sp>
      <p:sp>
        <p:nvSpPr>
          <p:cNvPr id="1145" name="Google Shape;1145;p219"/>
          <p:cNvSpPr txBox="1"/>
          <p:nvPr>
            <p:ph type="title"/>
          </p:nvPr>
        </p:nvSpPr>
        <p:spPr>
          <a:xfrm>
            <a:off x="311700" y="172900"/>
            <a:ext cx="8520600" cy="79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3300">
                <a:latin typeface="Rubik"/>
                <a:ea typeface="Rubik"/>
                <a:cs typeface="Rubik"/>
                <a:sym typeface="Rubik"/>
              </a:rPr>
              <a:t>PRINCIPIOS DE LA HUMILDAD CULTURAL</a:t>
            </a:r>
            <a:endParaRPr b="1" sz="3300">
              <a:latin typeface="Rubik"/>
              <a:ea typeface="Rubik"/>
              <a:cs typeface="Rubik"/>
              <a:sym typeface="Rubi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220"/>
          <p:cNvSpPr txBox="1"/>
          <p:nvPr>
            <p:ph idx="12" type="sldNum"/>
          </p:nvPr>
        </p:nvSpPr>
        <p:spPr>
          <a:xfrm>
            <a:off x="8472488" y="6218238"/>
            <a:ext cx="549300" cy="523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FFFFFF"/>
                </a:solidFill>
              </a:rPr>
              <a:t>Humildad cultural: un camino a la empatía</a:t>
            </a:r>
            <a:endParaRPr/>
          </a:p>
        </p:txBody>
      </p:sp>
      <p:sp>
        <p:nvSpPr>
          <p:cNvPr id="1152" name="Google Shape;1152;p220"/>
          <p:cNvSpPr txBox="1"/>
          <p:nvPr>
            <p:ph type="title"/>
          </p:nvPr>
        </p:nvSpPr>
        <p:spPr>
          <a:xfrm>
            <a:off x="311700" y="288567"/>
            <a:ext cx="8520600" cy="763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900">
                <a:latin typeface="Rubik"/>
                <a:ea typeface="Rubik"/>
                <a:cs typeface="Rubik"/>
                <a:sym typeface="Rubik"/>
              </a:rPr>
              <a:t>Competencia cultural y humildad cultural:</a:t>
            </a:r>
            <a:br>
              <a:rPr b="1" lang="en-US" sz="2900">
                <a:latin typeface="Rubik"/>
                <a:ea typeface="Rubik"/>
                <a:cs typeface="Rubik"/>
                <a:sym typeface="Rubik"/>
              </a:rPr>
            </a:br>
            <a:r>
              <a:rPr b="1" lang="en-US" sz="2900">
                <a:latin typeface="Rubik"/>
                <a:ea typeface="Rubik"/>
                <a:cs typeface="Rubik"/>
                <a:sym typeface="Rubik"/>
              </a:rPr>
              <a:t>¿Cuál es la diferencia?</a:t>
            </a:r>
            <a:endParaRPr b="1" sz="2900">
              <a:latin typeface="Rubik"/>
              <a:ea typeface="Rubik"/>
              <a:cs typeface="Rubik"/>
              <a:sym typeface="Rubik"/>
            </a:endParaRPr>
          </a:p>
        </p:txBody>
      </p:sp>
      <p:sp>
        <p:nvSpPr>
          <p:cNvPr id="1153" name="Google Shape;1153;p220"/>
          <p:cNvSpPr txBox="1"/>
          <p:nvPr>
            <p:ph idx="1" type="body"/>
          </p:nvPr>
        </p:nvSpPr>
        <p:spPr>
          <a:xfrm>
            <a:off x="311700" y="1739833"/>
            <a:ext cx="8520600" cy="4555200"/>
          </a:xfrm>
          <a:prstGeom prst="rect">
            <a:avLst/>
          </a:prstGeom>
          <a:noFill/>
          <a:ln>
            <a:noFill/>
          </a:ln>
        </p:spPr>
        <p:txBody>
          <a:bodyPr anchorCtr="0" anchor="t" bIns="45700" lIns="91425" spcFirstLastPara="1" rIns="91425" wrap="square" tIns="45700">
            <a:noAutofit/>
          </a:bodyPr>
          <a:lstStyle/>
          <a:p>
            <a:pPr indent="-215900" lvl="0" marL="342900" rtl="0" algn="l">
              <a:spcBef>
                <a:spcPts val="0"/>
              </a:spcBef>
              <a:spcAft>
                <a:spcPts val="0"/>
              </a:spcAft>
              <a:buClr>
                <a:srgbClr val="CC0000"/>
              </a:buClr>
              <a:buSzPts val="2000"/>
              <a:buNone/>
            </a:pPr>
            <a:r>
              <a:t/>
            </a:r>
            <a:endParaRPr sz="2000"/>
          </a:p>
          <a:p>
            <a:pPr indent="-355600" lvl="0" marL="457200" rtl="0" algn="l">
              <a:spcBef>
                <a:spcPts val="400"/>
              </a:spcBef>
              <a:spcAft>
                <a:spcPts val="0"/>
              </a:spcAft>
              <a:buSzPts val="2000"/>
              <a:buFont typeface="Rubik"/>
              <a:buChar char="●"/>
            </a:pPr>
            <a:r>
              <a:rPr lang="en-US" sz="2000">
                <a:latin typeface="Rubik"/>
                <a:ea typeface="Rubik"/>
                <a:cs typeface="Rubik"/>
                <a:sym typeface="Rubik"/>
              </a:rPr>
              <a:t>Dominio/experto</a:t>
            </a:r>
            <a:endParaRPr>
              <a:latin typeface="Rubik"/>
              <a:ea typeface="Rubik"/>
              <a:cs typeface="Rubik"/>
              <a:sym typeface="Rubik"/>
            </a:endParaRPr>
          </a:p>
          <a:p>
            <a:pPr indent="-355600" lvl="0" marL="457200" rtl="0" algn="l">
              <a:spcBef>
                <a:spcPts val="0"/>
              </a:spcBef>
              <a:spcAft>
                <a:spcPts val="0"/>
              </a:spcAft>
              <a:buSzPts val="2000"/>
              <a:buFont typeface="Rubik"/>
              <a:buChar char="●"/>
            </a:pPr>
            <a:r>
              <a:rPr lang="en-US" sz="2000">
                <a:latin typeface="Rubik"/>
                <a:ea typeface="Rubik"/>
                <a:cs typeface="Rubik"/>
                <a:sym typeface="Rubik"/>
              </a:rPr>
              <a:t>Punto final</a:t>
            </a:r>
            <a:endParaRPr>
              <a:latin typeface="Rubik"/>
              <a:ea typeface="Rubik"/>
              <a:cs typeface="Rubik"/>
              <a:sym typeface="Rubik"/>
            </a:endParaRPr>
          </a:p>
          <a:p>
            <a:pPr indent="-355600" lvl="0" marL="457200" rtl="0" algn="l">
              <a:spcBef>
                <a:spcPts val="0"/>
              </a:spcBef>
              <a:spcAft>
                <a:spcPts val="0"/>
              </a:spcAft>
              <a:buSzPts val="2000"/>
              <a:buFont typeface="Rubik"/>
              <a:buChar char="●"/>
            </a:pPr>
            <a:r>
              <a:rPr lang="en-US" sz="2000">
                <a:latin typeface="Rubik"/>
                <a:ea typeface="Rubik"/>
                <a:cs typeface="Rubik"/>
                <a:sym typeface="Rubik"/>
              </a:rPr>
              <a:t>Rígida </a:t>
            </a:r>
            <a:endParaRPr>
              <a:latin typeface="Rubik"/>
              <a:ea typeface="Rubik"/>
              <a:cs typeface="Rubik"/>
              <a:sym typeface="Rubik"/>
            </a:endParaRPr>
          </a:p>
          <a:p>
            <a:pPr indent="-355600" lvl="0" marL="457200" rtl="0" algn="l">
              <a:spcBef>
                <a:spcPts val="0"/>
              </a:spcBef>
              <a:spcAft>
                <a:spcPts val="0"/>
              </a:spcAft>
              <a:buSzPts val="2000"/>
              <a:buFont typeface="Rubik"/>
              <a:buChar char="●"/>
            </a:pPr>
            <a:r>
              <a:rPr lang="en-US" sz="2000">
                <a:latin typeface="Rubik"/>
                <a:ea typeface="Rubik"/>
                <a:cs typeface="Rubik"/>
                <a:sym typeface="Rubik"/>
              </a:rPr>
              <a:t>Técnica</a:t>
            </a:r>
            <a:endParaRPr>
              <a:latin typeface="Rubik"/>
              <a:ea typeface="Rubik"/>
              <a:cs typeface="Rubik"/>
              <a:sym typeface="Rubik"/>
            </a:endParaRPr>
          </a:p>
          <a:p>
            <a:pPr indent="-355600" lvl="0" marL="457200" rtl="0" algn="l">
              <a:spcBef>
                <a:spcPts val="0"/>
              </a:spcBef>
              <a:spcAft>
                <a:spcPts val="0"/>
              </a:spcAft>
              <a:buSzPts val="2000"/>
              <a:buFont typeface="Rubik"/>
              <a:buChar char="●"/>
            </a:pPr>
            <a:r>
              <a:rPr lang="en-US" sz="2000">
                <a:latin typeface="Rubik"/>
                <a:ea typeface="Rubik"/>
                <a:cs typeface="Rubik"/>
                <a:sym typeface="Rubik"/>
              </a:rPr>
              <a:t>Jerarquía</a:t>
            </a:r>
            <a:endParaRPr>
              <a:latin typeface="Rubik"/>
              <a:ea typeface="Rubik"/>
              <a:cs typeface="Rubik"/>
              <a:sym typeface="Rubik"/>
            </a:endParaRPr>
          </a:p>
          <a:p>
            <a:pPr indent="-355600" lvl="0" marL="457200" rtl="0" algn="l">
              <a:spcBef>
                <a:spcPts val="0"/>
              </a:spcBef>
              <a:spcAft>
                <a:spcPts val="0"/>
              </a:spcAft>
              <a:buSzPts val="2000"/>
              <a:buFont typeface="Rubik"/>
              <a:buChar char="●"/>
            </a:pPr>
            <a:r>
              <a:rPr lang="en-US" sz="2000">
                <a:latin typeface="Rubik"/>
                <a:ea typeface="Rubik"/>
                <a:cs typeface="Rubik"/>
                <a:sym typeface="Rubik"/>
              </a:rPr>
              <a:t>Lineal</a:t>
            </a:r>
            <a:endParaRPr>
              <a:latin typeface="Rubik"/>
              <a:ea typeface="Rubik"/>
              <a:cs typeface="Rubik"/>
              <a:sym typeface="Rubik"/>
            </a:endParaRPr>
          </a:p>
          <a:p>
            <a:pPr indent="-355600" lvl="0" marL="457200" rtl="0" algn="l">
              <a:spcBef>
                <a:spcPts val="0"/>
              </a:spcBef>
              <a:spcAft>
                <a:spcPts val="0"/>
              </a:spcAft>
              <a:buSzPts val="2000"/>
              <a:buFont typeface="Rubik"/>
              <a:buChar char="●"/>
            </a:pPr>
            <a:r>
              <a:rPr lang="en-US" sz="2000">
                <a:latin typeface="Rubik"/>
                <a:ea typeface="Rubik"/>
                <a:cs typeface="Rubik"/>
                <a:sym typeface="Rubik"/>
              </a:rPr>
              <a:t>“Status quo”</a:t>
            </a:r>
            <a:endParaRPr>
              <a:latin typeface="Rubik"/>
              <a:ea typeface="Rubik"/>
              <a:cs typeface="Rubik"/>
              <a:sym typeface="Rubik"/>
            </a:endParaRPr>
          </a:p>
          <a:p>
            <a:pPr indent="-215900" lvl="0" marL="342900" rtl="0" algn="l">
              <a:spcBef>
                <a:spcPts val="400"/>
              </a:spcBef>
              <a:spcAft>
                <a:spcPts val="0"/>
              </a:spcAft>
              <a:buClr>
                <a:srgbClr val="CC0000"/>
              </a:buClr>
              <a:buSzPts val="2000"/>
              <a:buNone/>
            </a:pPr>
            <a:r>
              <a:t/>
            </a:r>
            <a:endParaRPr sz="2000">
              <a:latin typeface="Rubik"/>
              <a:ea typeface="Rubik"/>
              <a:cs typeface="Rubik"/>
              <a:sym typeface="Rubik"/>
            </a:endParaRPr>
          </a:p>
        </p:txBody>
      </p:sp>
      <p:sp>
        <p:nvSpPr>
          <p:cNvPr id="1154" name="Google Shape;1154;p220"/>
          <p:cNvSpPr/>
          <p:nvPr/>
        </p:nvSpPr>
        <p:spPr>
          <a:xfrm>
            <a:off x="-2060575" y="-676275"/>
            <a:ext cx="1842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155" name="Google Shape;1155;p220"/>
          <p:cNvSpPr txBox="1"/>
          <p:nvPr/>
        </p:nvSpPr>
        <p:spPr>
          <a:xfrm>
            <a:off x="1873475" y="5845525"/>
            <a:ext cx="5586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Arial"/>
                <a:ea typeface="Arial"/>
                <a:cs typeface="Arial"/>
                <a:sym typeface="Arial"/>
              </a:rPr>
              <a:t>© 2018: Melanie Tervalon, MD, MPH No copiar sin permiso</a:t>
            </a:r>
            <a:endParaRPr sz="2400"/>
          </a:p>
        </p:txBody>
      </p:sp>
      <p:sp>
        <p:nvSpPr>
          <p:cNvPr id="1156" name="Google Shape;1156;p220"/>
          <p:cNvSpPr txBox="1"/>
          <p:nvPr/>
        </p:nvSpPr>
        <p:spPr>
          <a:xfrm>
            <a:off x="630239" y="1681163"/>
            <a:ext cx="3868800" cy="823800"/>
          </a:xfrm>
          <a:prstGeom prst="rect">
            <a:avLst/>
          </a:prstGeom>
          <a:solidFill>
            <a:schemeClr val="lt1"/>
          </a:soli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rgbClr val="C00000"/>
              </a:buClr>
              <a:buSzPts val="2400"/>
              <a:buFont typeface="Noto Sans Symbols"/>
              <a:buNone/>
            </a:pPr>
            <a:r>
              <a:rPr lang="en-US" sz="2400">
                <a:solidFill>
                  <a:schemeClr val="dk1"/>
                </a:solidFill>
                <a:latin typeface="Arial"/>
                <a:ea typeface="Arial"/>
                <a:cs typeface="Arial"/>
                <a:sym typeface="Arial"/>
              </a:rPr>
              <a:t>Competencia cultural</a:t>
            </a:r>
            <a:endParaRPr/>
          </a:p>
        </p:txBody>
      </p:sp>
      <p:sp>
        <p:nvSpPr>
          <p:cNvPr id="1157" name="Google Shape;1157;p220"/>
          <p:cNvSpPr txBox="1"/>
          <p:nvPr/>
        </p:nvSpPr>
        <p:spPr>
          <a:xfrm>
            <a:off x="4629150" y="1681163"/>
            <a:ext cx="3887700" cy="823800"/>
          </a:xfrm>
          <a:prstGeom prst="rect">
            <a:avLst/>
          </a:prstGeom>
          <a:solidFill>
            <a:schemeClr val="lt1"/>
          </a:solidFill>
          <a:ln cap="flat" cmpd="sng" w="9525">
            <a:solidFill>
              <a:srgbClr val="FFAD1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rgbClr val="C00000"/>
              </a:buClr>
              <a:buSzPts val="2400"/>
              <a:buFont typeface="Noto Sans Symbols"/>
              <a:buNone/>
            </a:pPr>
            <a:r>
              <a:rPr lang="en-US" sz="2400">
                <a:solidFill>
                  <a:schemeClr val="dk1"/>
                </a:solidFill>
                <a:latin typeface="Arial"/>
                <a:ea typeface="Arial"/>
                <a:cs typeface="Arial"/>
                <a:sym typeface="Arial"/>
              </a:rPr>
              <a:t>Humildad cultural</a:t>
            </a:r>
            <a:endParaRPr/>
          </a:p>
        </p:txBody>
      </p:sp>
      <p:sp>
        <p:nvSpPr>
          <p:cNvPr id="1158" name="Google Shape;1158;p220"/>
          <p:cNvSpPr txBox="1"/>
          <p:nvPr/>
        </p:nvSpPr>
        <p:spPr>
          <a:xfrm>
            <a:off x="4572000" y="2093119"/>
            <a:ext cx="3905400" cy="3886200"/>
          </a:xfrm>
          <a:prstGeom prst="rect">
            <a:avLst/>
          </a:prstGeom>
          <a:noFill/>
          <a:ln>
            <a:noFill/>
          </a:ln>
        </p:spPr>
        <p:txBody>
          <a:bodyPr anchorCtr="0" anchor="t" bIns="45700" lIns="91425" spcFirstLastPara="1" rIns="91425" wrap="square" tIns="45700">
            <a:noAutofit/>
          </a:bodyPr>
          <a:lstStyle/>
          <a:p>
            <a:pPr indent="-215900" lvl="0" marL="342900" marR="0" rtl="0" algn="l">
              <a:spcBef>
                <a:spcPts val="0"/>
              </a:spcBef>
              <a:spcAft>
                <a:spcPts val="0"/>
              </a:spcAft>
              <a:buClr>
                <a:srgbClr val="CC0000"/>
              </a:buClr>
              <a:buSzPts val="2000"/>
              <a:buFont typeface="Noto Sans Symbols"/>
              <a:buNone/>
            </a:pPr>
            <a:r>
              <a:t/>
            </a:r>
            <a:endParaRPr sz="2000">
              <a:solidFill>
                <a:schemeClr val="dk1"/>
              </a:solidFill>
              <a:latin typeface="Arial"/>
              <a:ea typeface="Arial"/>
              <a:cs typeface="Arial"/>
              <a:sym typeface="Arial"/>
            </a:endParaRPr>
          </a:p>
          <a:p>
            <a:pPr indent="-342900" lvl="0" marL="342900" marR="0" rtl="0" algn="l">
              <a:spcBef>
                <a:spcPts val="400"/>
              </a:spcBef>
              <a:spcAft>
                <a:spcPts val="0"/>
              </a:spcAft>
              <a:buClr>
                <a:schemeClr val="dk1"/>
              </a:buClr>
              <a:buSzPts val="2000"/>
              <a:buFont typeface="Rubik"/>
              <a:buChar char="▪"/>
            </a:pPr>
            <a:r>
              <a:rPr lang="en-US" sz="2000">
                <a:solidFill>
                  <a:schemeClr val="dk1"/>
                </a:solidFill>
                <a:latin typeface="Rubik"/>
                <a:ea typeface="Rubik"/>
                <a:cs typeface="Rubik"/>
                <a:sym typeface="Rubik"/>
              </a:rPr>
              <a:t>Aprendiz/estudiante</a:t>
            </a:r>
            <a:endParaRPr>
              <a:solidFill>
                <a:schemeClr val="dk1"/>
              </a:solidFill>
              <a:latin typeface="Rubik"/>
              <a:ea typeface="Rubik"/>
              <a:cs typeface="Rubik"/>
              <a:sym typeface="Rubik"/>
            </a:endParaRPr>
          </a:p>
          <a:p>
            <a:pPr indent="-342900" lvl="0" marL="342900" marR="0" rtl="0" algn="l">
              <a:spcBef>
                <a:spcPts val="400"/>
              </a:spcBef>
              <a:spcAft>
                <a:spcPts val="0"/>
              </a:spcAft>
              <a:buClr>
                <a:schemeClr val="dk1"/>
              </a:buClr>
              <a:buSzPts val="2000"/>
              <a:buFont typeface="Rubik"/>
              <a:buChar char="▪"/>
            </a:pPr>
            <a:r>
              <a:rPr lang="en-US" sz="2000">
                <a:solidFill>
                  <a:schemeClr val="dk1"/>
                </a:solidFill>
                <a:latin typeface="Rubik"/>
                <a:ea typeface="Rubik"/>
                <a:cs typeface="Rubik"/>
                <a:sym typeface="Rubik"/>
              </a:rPr>
              <a:t>Fluida</a:t>
            </a:r>
            <a:endParaRPr>
              <a:solidFill>
                <a:schemeClr val="dk1"/>
              </a:solidFill>
              <a:latin typeface="Rubik"/>
              <a:ea typeface="Rubik"/>
              <a:cs typeface="Rubik"/>
              <a:sym typeface="Rubik"/>
            </a:endParaRPr>
          </a:p>
          <a:p>
            <a:pPr indent="-342900" lvl="0" marL="342900" marR="0" rtl="0" algn="l">
              <a:spcBef>
                <a:spcPts val="400"/>
              </a:spcBef>
              <a:spcAft>
                <a:spcPts val="0"/>
              </a:spcAft>
              <a:buClr>
                <a:schemeClr val="dk1"/>
              </a:buClr>
              <a:buSzPts val="2000"/>
              <a:buFont typeface="Rubik"/>
              <a:buChar char="▪"/>
            </a:pPr>
            <a:r>
              <a:rPr lang="en-US" sz="2000">
                <a:solidFill>
                  <a:schemeClr val="dk1"/>
                </a:solidFill>
                <a:latin typeface="Rubik"/>
                <a:ea typeface="Rubik"/>
                <a:cs typeface="Rubik"/>
                <a:sym typeface="Rubik"/>
              </a:rPr>
              <a:t>Flexible, dinámica</a:t>
            </a:r>
            <a:endParaRPr>
              <a:solidFill>
                <a:schemeClr val="dk1"/>
              </a:solidFill>
              <a:latin typeface="Rubik"/>
              <a:ea typeface="Rubik"/>
              <a:cs typeface="Rubik"/>
              <a:sym typeface="Rubik"/>
            </a:endParaRPr>
          </a:p>
          <a:p>
            <a:pPr indent="-342900" lvl="0" marL="342900" marR="0" rtl="0" algn="l">
              <a:spcBef>
                <a:spcPts val="400"/>
              </a:spcBef>
              <a:spcAft>
                <a:spcPts val="0"/>
              </a:spcAft>
              <a:buClr>
                <a:schemeClr val="dk1"/>
              </a:buClr>
              <a:buSzPts val="2000"/>
              <a:buFont typeface="Rubik"/>
              <a:buChar char="▪"/>
            </a:pPr>
            <a:r>
              <a:rPr lang="en-US" sz="2000">
                <a:solidFill>
                  <a:schemeClr val="dk1"/>
                </a:solidFill>
                <a:latin typeface="Rubik"/>
                <a:ea typeface="Rubik"/>
                <a:cs typeface="Rubik"/>
                <a:sym typeface="Rubik"/>
              </a:rPr>
              <a:t>Personal, auténtica</a:t>
            </a:r>
            <a:endParaRPr>
              <a:solidFill>
                <a:schemeClr val="dk1"/>
              </a:solidFill>
              <a:latin typeface="Rubik"/>
              <a:ea typeface="Rubik"/>
              <a:cs typeface="Rubik"/>
              <a:sym typeface="Rubik"/>
            </a:endParaRPr>
          </a:p>
          <a:p>
            <a:pPr indent="-342900" lvl="0" marL="342900" marR="0" rtl="0" algn="l">
              <a:spcBef>
                <a:spcPts val="400"/>
              </a:spcBef>
              <a:spcAft>
                <a:spcPts val="0"/>
              </a:spcAft>
              <a:buClr>
                <a:schemeClr val="dk1"/>
              </a:buClr>
              <a:buSzPts val="2000"/>
              <a:buFont typeface="Rubik"/>
              <a:buChar char="▪"/>
            </a:pPr>
            <a:r>
              <a:rPr lang="en-US" sz="2000">
                <a:solidFill>
                  <a:schemeClr val="dk1"/>
                </a:solidFill>
                <a:latin typeface="Rubik"/>
                <a:ea typeface="Rubik"/>
                <a:cs typeface="Rubik"/>
                <a:sym typeface="Rubik"/>
              </a:rPr>
              <a:t>Asociación</a:t>
            </a:r>
            <a:endParaRPr>
              <a:solidFill>
                <a:schemeClr val="dk1"/>
              </a:solidFill>
              <a:latin typeface="Rubik"/>
              <a:ea typeface="Rubik"/>
              <a:cs typeface="Rubik"/>
              <a:sym typeface="Rubik"/>
            </a:endParaRPr>
          </a:p>
          <a:p>
            <a:pPr indent="-342900" lvl="0" marL="342900" marR="0" rtl="0" algn="l">
              <a:spcBef>
                <a:spcPts val="400"/>
              </a:spcBef>
              <a:spcAft>
                <a:spcPts val="0"/>
              </a:spcAft>
              <a:buClr>
                <a:schemeClr val="dk1"/>
              </a:buClr>
              <a:buSzPts val="2000"/>
              <a:buFont typeface="Rubik"/>
              <a:buChar char="▪"/>
            </a:pPr>
            <a:r>
              <a:rPr lang="en-US" sz="2000">
                <a:solidFill>
                  <a:schemeClr val="dk1"/>
                </a:solidFill>
                <a:latin typeface="Rubik"/>
                <a:ea typeface="Rubik"/>
                <a:cs typeface="Rubik"/>
                <a:sym typeface="Rubik"/>
              </a:rPr>
              <a:t>En evolución</a:t>
            </a:r>
            <a:endParaRPr>
              <a:solidFill>
                <a:schemeClr val="dk1"/>
              </a:solidFill>
              <a:latin typeface="Rubik"/>
              <a:ea typeface="Rubik"/>
              <a:cs typeface="Rubik"/>
              <a:sym typeface="Rubik"/>
            </a:endParaRPr>
          </a:p>
          <a:p>
            <a:pPr indent="-342900" lvl="0" marL="342900" marR="0" rtl="0" algn="l">
              <a:spcBef>
                <a:spcPts val="400"/>
              </a:spcBef>
              <a:spcAft>
                <a:spcPts val="0"/>
              </a:spcAft>
              <a:buClr>
                <a:schemeClr val="dk1"/>
              </a:buClr>
              <a:buSzPts val="2000"/>
              <a:buFont typeface="Rubik"/>
              <a:buChar char="▪"/>
            </a:pPr>
            <a:r>
              <a:rPr lang="en-US" sz="2000">
                <a:solidFill>
                  <a:schemeClr val="dk1"/>
                </a:solidFill>
                <a:latin typeface="Rubik"/>
                <a:ea typeface="Rubik"/>
                <a:cs typeface="Rubik"/>
                <a:sym typeface="Rubik"/>
              </a:rPr>
              <a:t>Camino a la equidad</a:t>
            </a:r>
            <a:endParaRPr>
              <a:solidFill>
                <a:schemeClr val="dk1"/>
              </a:solidFill>
              <a:latin typeface="Rubik"/>
              <a:ea typeface="Rubik"/>
              <a:cs typeface="Rubik"/>
              <a:sym typeface="Rubik"/>
            </a:endParaRPr>
          </a:p>
          <a:p>
            <a:pPr indent="-215900" lvl="0" marL="342900" marR="0" rtl="0" algn="l">
              <a:spcBef>
                <a:spcPts val="400"/>
              </a:spcBef>
              <a:spcAft>
                <a:spcPts val="0"/>
              </a:spcAft>
              <a:buClr>
                <a:srgbClr val="CC0000"/>
              </a:buClr>
              <a:buSzPts val="2000"/>
              <a:buFont typeface="Noto Sans Symbols"/>
              <a:buNone/>
            </a:pPr>
            <a:r>
              <a:t/>
            </a:r>
            <a:endParaRPr sz="2000">
              <a:solidFill>
                <a:schemeClr val="dk1"/>
              </a:solidFill>
              <a:latin typeface="Arial"/>
              <a:ea typeface="Arial"/>
              <a:cs typeface="Arial"/>
              <a:sym typeface="Arial"/>
            </a:endParaRPr>
          </a:p>
          <a:p>
            <a:pPr indent="-215900" lvl="0" marL="342900" marR="0" rtl="0" algn="l">
              <a:spcBef>
                <a:spcPts val="400"/>
              </a:spcBef>
              <a:spcAft>
                <a:spcPts val="0"/>
              </a:spcAft>
              <a:buClr>
                <a:srgbClr val="CC0000"/>
              </a:buClr>
              <a:buSzPts val="2000"/>
              <a:buFont typeface="Noto Sans Symbols"/>
              <a:buNone/>
            </a:pPr>
            <a:r>
              <a:t/>
            </a:r>
            <a:endParaRPr sz="200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163" name="Shape 1163"/>
        <p:cNvGrpSpPr/>
        <p:nvPr/>
      </p:nvGrpSpPr>
      <p:grpSpPr>
        <a:xfrm>
          <a:off x="0" y="0"/>
          <a:ext cx="0" cy="0"/>
          <a:chOff x="0" y="0"/>
          <a:chExt cx="0" cy="0"/>
        </a:xfrm>
      </p:grpSpPr>
      <p:pic>
        <p:nvPicPr>
          <p:cNvPr id="1164" name="Google Shape;1164;p221"/>
          <p:cNvPicPr preferRelativeResize="0"/>
          <p:nvPr/>
        </p:nvPicPr>
        <p:blipFill>
          <a:blip r:embed="rId3">
            <a:alphaModFix/>
          </a:blip>
          <a:stretch>
            <a:fillRect/>
          </a:stretch>
        </p:blipFill>
        <p:spPr>
          <a:xfrm>
            <a:off x="1262125" y="0"/>
            <a:ext cx="6858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222"/>
          <p:cNvSpPr txBox="1"/>
          <p:nvPr>
            <p:ph type="title"/>
          </p:nvPr>
        </p:nvSpPr>
        <p:spPr>
          <a:xfrm>
            <a:off x="311700" y="288567"/>
            <a:ext cx="8520600" cy="763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Clr>
                <a:schemeClr val="dk1"/>
              </a:buClr>
              <a:buSzPts val="1100"/>
              <a:buFont typeface="Arial"/>
              <a:buNone/>
            </a:pPr>
            <a:r>
              <a:rPr lang="en-US" sz="4400">
                <a:solidFill>
                  <a:schemeClr val="dk1"/>
                </a:solidFill>
              </a:rPr>
              <a:t>Humildad Cultural</a:t>
            </a:r>
            <a:endParaRPr/>
          </a:p>
        </p:txBody>
      </p:sp>
      <p:sp>
        <p:nvSpPr>
          <p:cNvPr id="1170" name="Google Shape;1170;p222"/>
          <p:cNvSpPr txBox="1"/>
          <p:nvPr>
            <p:ph idx="1" type="body"/>
          </p:nvPr>
        </p:nvSpPr>
        <p:spPr>
          <a:xfrm>
            <a:off x="311700" y="1739833"/>
            <a:ext cx="8520600" cy="4555200"/>
          </a:xfrm>
          <a:prstGeom prst="rect">
            <a:avLst/>
          </a:prstGeom>
          <a:noFill/>
          <a:ln>
            <a:noFill/>
          </a:ln>
        </p:spPr>
        <p:txBody>
          <a:bodyPr anchorCtr="0" anchor="t" bIns="68575" lIns="68575" spcFirstLastPara="1" rIns="68575" wrap="square" tIns="68575">
            <a:noAutofit/>
          </a:bodyPr>
          <a:lstStyle/>
          <a:p>
            <a:pPr indent="-355600" lvl="0" marL="457200" rtl="0" algn="l">
              <a:lnSpc>
                <a:spcPct val="100000"/>
              </a:lnSpc>
              <a:spcBef>
                <a:spcPts val="360"/>
              </a:spcBef>
              <a:spcAft>
                <a:spcPts val="0"/>
              </a:spcAft>
              <a:buClr>
                <a:srgbClr val="1A1A1A"/>
              </a:buClr>
              <a:buSzPts val="2000"/>
              <a:buFont typeface="Rubik"/>
              <a:buAutoNum type="arabicPeriod"/>
            </a:pPr>
            <a:r>
              <a:rPr b="1" lang="en-US" sz="2000">
                <a:solidFill>
                  <a:srgbClr val="1A1A1A"/>
                </a:solidFill>
                <a:highlight>
                  <a:srgbClr val="FFFFFF"/>
                </a:highlight>
                <a:latin typeface="Rubik"/>
                <a:ea typeface="Rubik"/>
                <a:cs typeface="Rubik"/>
                <a:sym typeface="Rubik"/>
              </a:rPr>
              <a:t>Desarrollar una conciencia cultural propia</a:t>
            </a:r>
            <a:endParaRPr b="1" sz="2000">
              <a:solidFill>
                <a:srgbClr val="1A1A1A"/>
              </a:solidFill>
              <a:highlight>
                <a:srgbClr val="FFFFFF"/>
              </a:highlight>
              <a:latin typeface="Rubik"/>
              <a:ea typeface="Rubik"/>
              <a:cs typeface="Rubik"/>
              <a:sym typeface="Rubik"/>
            </a:endParaRPr>
          </a:p>
          <a:p>
            <a:pPr indent="-330200" lvl="1" marL="914400" rtl="0" algn="just">
              <a:spcBef>
                <a:spcPts val="0"/>
              </a:spcBef>
              <a:spcAft>
                <a:spcPts val="0"/>
              </a:spcAft>
              <a:buClr>
                <a:srgbClr val="1A1A1A"/>
              </a:buClr>
              <a:buSzPts val="1600"/>
              <a:buFont typeface="Rubik"/>
              <a:buAutoNum type="alphaLcPeriod"/>
            </a:pPr>
            <a:r>
              <a:rPr b="1" lang="en-US" sz="1600">
                <a:solidFill>
                  <a:srgbClr val="1A1A1A"/>
                </a:solidFill>
                <a:highlight>
                  <a:srgbClr val="FFFFFF"/>
                </a:highlight>
                <a:latin typeface="Rubik"/>
                <a:ea typeface="Rubik"/>
                <a:cs typeface="Rubik"/>
                <a:sym typeface="Rubik"/>
              </a:rPr>
              <a:t>Re/conoce tus propias normas, actitudes, creencias y comportamientos.</a:t>
            </a:r>
            <a:endParaRPr b="1" sz="1600">
              <a:solidFill>
                <a:srgbClr val="1A1A1A"/>
              </a:solidFill>
              <a:highlight>
                <a:srgbClr val="FFFFFF"/>
              </a:highlight>
              <a:latin typeface="Rubik"/>
              <a:ea typeface="Rubik"/>
              <a:cs typeface="Rubik"/>
              <a:sym typeface="Rubik"/>
            </a:endParaRPr>
          </a:p>
          <a:p>
            <a:pPr indent="-330200" lvl="1" marL="914400" rtl="0" algn="just">
              <a:spcBef>
                <a:spcPts val="0"/>
              </a:spcBef>
              <a:spcAft>
                <a:spcPts val="0"/>
              </a:spcAft>
              <a:buClr>
                <a:srgbClr val="1A1A1A"/>
              </a:buClr>
              <a:buSzPts val="1600"/>
              <a:buFont typeface="Rubik"/>
              <a:buAutoNum type="alphaLcPeriod"/>
            </a:pPr>
            <a:r>
              <a:rPr b="1" lang="en-US" sz="1600">
                <a:solidFill>
                  <a:srgbClr val="1A1A1A"/>
                </a:solidFill>
                <a:highlight>
                  <a:srgbClr val="FFFFFF"/>
                </a:highlight>
                <a:latin typeface="Rubik"/>
                <a:ea typeface="Rubik"/>
                <a:cs typeface="Rubik"/>
                <a:sym typeface="Rubik"/>
              </a:rPr>
              <a:t>Identifica y examina prejuicios y estereotipos.</a:t>
            </a:r>
            <a:endParaRPr b="1" sz="1600">
              <a:solidFill>
                <a:srgbClr val="1A1A1A"/>
              </a:solidFill>
              <a:highlight>
                <a:srgbClr val="FFFFFF"/>
              </a:highlight>
              <a:latin typeface="Rubik"/>
              <a:ea typeface="Rubik"/>
              <a:cs typeface="Rubik"/>
              <a:sym typeface="Rubik"/>
            </a:endParaRPr>
          </a:p>
          <a:p>
            <a:pPr indent="-330200" lvl="1" marL="914400" rtl="0" algn="just">
              <a:spcBef>
                <a:spcPts val="0"/>
              </a:spcBef>
              <a:spcAft>
                <a:spcPts val="0"/>
              </a:spcAft>
              <a:buClr>
                <a:srgbClr val="1A1A1A"/>
              </a:buClr>
              <a:buSzPts val="1600"/>
              <a:buFont typeface="Rubik"/>
              <a:buAutoNum type="alphaLcPeriod"/>
            </a:pPr>
            <a:r>
              <a:rPr b="1" lang="en-US" sz="1600">
                <a:solidFill>
                  <a:srgbClr val="1A1A1A"/>
                </a:solidFill>
                <a:highlight>
                  <a:srgbClr val="FFFFFF"/>
                </a:highlight>
                <a:latin typeface="Rubik"/>
                <a:ea typeface="Rubik"/>
                <a:cs typeface="Rubik"/>
                <a:sym typeface="Rubik"/>
              </a:rPr>
              <a:t>Considera el impacto que las diferencias culturales pueden tener en tus interacciones con personas y comunidades negras, indigens y de color. </a:t>
            </a:r>
            <a:endParaRPr b="1" sz="1600">
              <a:solidFill>
                <a:srgbClr val="1A1A1A"/>
              </a:solidFill>
              <a:highlight>
                <a:srgbClr val="FFFFFF"/>
              </a:highlight>
              <a:latin typeface="Rubik"/>
              <a:ea typeface="Rubik"/>
              <a:cs typeface="Rubik"/>
              <a:sym typeface="Rubik"/>
            </a:endParaRPr>
          </a:p>
          <a:p>
            <a:pPr indent="0" lvl="0" marL="914400" rtl="0" algn="just">
              <a:spcBef>
                <a:spcPts val="0"/>
              </a:spcBef>
              <a:spcAft>
                <a:spcPts val="0"/>
              </a:spcAft>
              <a:buNone/>
            </a:pPr>
            <a:r>
              <a:t/>
            </a:r>
            <a:endParaRPr b="1" sz="1600">
              <a:solidFill>
                <a:srgbClr val="1A1A1A"/>
              </a:solidFill>
              <a:highlight>
                <a:srgbClr val="FFFFFF"/>
              </a:highlight>
              <a:latin typeface="Rubik"/>
              <a:ea typeface="Rubik"/>
              <a:cs typeface="Rubik"/>
              <a:sym typeface="Rubik"/>
            </a:endParaRPr>
          </a:p>
          <a:p>
            <a:pPr indent="-355600" lvl="0" marL="457200" rtl="0" algn="l">
              <a:lnSpc>
                <a:spcPct val="100000"/>
              </a:lnSpc>
              <a:spcBef>
                <a:spcPts val="360"/>
              </a:spcBef>
              <a:spcAft>
                <a:spcPts val="0"/>
              </a:spcAft>
              <a:buClr>
                <a:srgbClr val="1A1A1A"/>
              </a:buClr>
              <a:buSzPts val="2000"/>
              <a:buFont typeface="Rubik"/>
              <a:buAutoNum type="arabicPeriod"/>
            </a:pPr>
            <a:r>
              <a:rPr b="1" lang="en-US" sz="2000">
                <a:solidFill>
                  <a:srgbClr val="1A1A1A"/>
                </a:solidFill>
                <a:highlight>
                  <a:srgbClr val="FFFFFF"/>
                </a:highlight>
                <a:latin typeface="Rubik"/>
                <a:ea typeface="Rubik"/>
                <a:cs typeface="Rubik"/>
                <a:sym typeface="Rubik"/>
              </a:rPr>
              <a:t>Adquiere conocimiento cultural</a:t>
            </a:r>
            <a:endParaRPr b="1" sz="2000">
              <a:solidFill>
                <a:srgbClr val="1A1A1A"/>
              </a:solidFill>
              <a:highlight>
                <a:srgbClr val="FFFFFF"/>
              </a:highlight>
              <a:latin typeface="Rubik"/>
              <a:ea typeface="Rubik"/>
              <a:cs typeface="Rubik"/>
              <a:sym typeface="Rubik"/>
            </a:endParaRPr>
          </a:p>
          <a:p>
            <a:pPr indent="-330200" lvl="1" marL="914400" rtl="0" algn="just">
              <a:spcBef>
                <a:spcPts val="0"/>
              </a:spcBef>
              <a:spcAft>
                <a:spcPts val="0"/>
              </a:spcAft>
              <a:buClr>
                <a:srgbClr val="1A1A1A"/>
              </a:buClr>
              <a:buSzPts val="1600"/>
              <a:buFont typeface="Rubik"/>
              <a:buAutoNum type="alphaLcPeriod"/>
            </a:pPr>
            <a:r>
              <a:rPr b="1" lang="en-US" sz="1600">
                <a:solidFill>
                  <a:srgbClr val="1A1A1A"/>
                </a:solidFill>
                <a:highlight>
                  <a:srgbClr val="FFFFFF"/>
                </a:highlight>
                <a:latin typeface="Rubik"/>
                <a:ea typeface="Rubik"/>
                <a:cs typeface="Rubik"/>
                <a:sym typeface="Rubik"/>
              </a:rPr>
              <a:t>Siéntete cómode con “no saber”  </a:t>
            </a:r>
            <a:endParaRPr b="1" sz="1600">
              <a:solidFill>
                <a:srgbClr val="1A1A1A"/>
              </a:solidFill>
              <a:highlight>
                <a:srgbClr val="FFFFFF"/>
              </a:highlight>
              <a:latin typeface="Rubik"/>
              <a:ea typeface="Rubik"/>
              <a:cs typeface="Rubik"/>
              <a:sym typeface="Rubik"/>
            </a:endParaRPr>
          </a:p>
          <a:p>
            <a:pPr indent="-330200" lvl="1" marL="914400" rtl="0" algn="just">
              <a:spcBef>
                <a:spcPts val="0"/>
              </a:spcBef>
              <a:spcAft>
                <a:spcPts val="0"/>
              </a:spcAft>
              <a:buClr>
                <a:srgbClr val="1A1A1A"/>
              </a:buClr>
              <a:buSzPts val="1600"/>
              <a:buFont typeface="Rubik"/>
              <a:buAutoNum type="alphaLcPeriod"/>
            </a:pPr>
            <a:r>
              <a:rPr b="1" lang="en-US" sz="1600">
                <a:solidFill>
                  <a:srgbClr val="1A1A1A"/>
                </a:solidFill>
                <a:highlight>
                  <a:srgbClr val="FFFFFF"/>
                </a:highlight>
                <a:latin typeface="Rubik"/>
                <a:ea typeface="Rubik"/>
                <a:cs typeface="Rubik"/>
                <a:sym typeface="Rubik"/>
              </a:rPr>
              <a:t>Demuestra curiosidad respetuosa hacia otras culturas </a:t>
            </a:r>
            <a:endParaRPr b="1" sz="1600">
              <a:solidFill>
                <a:srgbClr val="1A1A1A"/>
              </a:solidFill>
              <a:highlight>
                <a:srgbClr val="FFFFFF"/>
              </a:highlight>
              <a:latin typeface="Rubik"/>
              <a:ea typeface="Rubik"/>
              <a:cs typeface="Rubik"/>
              <a:sym typeface="Rubik"/>
            </a:endParaRPr>
          </a:p>
          <a:p>
            <a:pPr indent="-330200" lvl="1" marL="914400" rtl="0" algn="just">
              <a:spcBef>
                <a:spcPts val="0"/>
              </a:spcBef>
              <a:spcAft>
                <a:spcPts val="0"/>
              </a:spcAft>
              <a:buClr>
                <a:srgbClr val="1A1A1A"/>
              </a:buClr>
              <a:buSzPts val="1600"/>
              <a:buFont typeface="Rubik"/>
              <a:buAutoNum type="alphaLcPeriod"/>
            </a:pPr>
            <a:r>
              <a:rPr b="1" lang="en-US" sz="1600">
                <a:solidFill>
                  <a:srgbClr val="1A1A1A"/>
                </a:solidFill>
                <a:highlight>
                  <a:srgbClr val="FFFFFF"/>
                </a:highlight>
                <a:latin typeface="Rubik"/>
                <a:ea typeface="Rubik"/>
                <a:cs typeface="Rubik"/>
                <a:sym typeface="Rubik"/>
              </a:rPr>
              <a:t>Asiste a eventos culturales y festivales</a:t>
            </a:r>
            <a:endParaRPr b="1" sz="1600">
              <a:solidFill>
                <a:srgbClr val="1A1A1A"/>
              </a:solidFill>
              <a:highlight>
                <a:srgbClr val="FFFFFF"/>
              </a:highlight>
              <a:latin typeface="Rubik"/>
              <a:ea typeface="Rubik"/>
              <a:cs typeface="Rubik"/>
              <a:sym typeface="Rubik"/>
            </a:endParaRPr>
          </a:p>
          <a:p>
            <a:pPr indent="-330200" lvl="1" marL="914400" rtl="0" algn="just">
              <a:spcBef>
                <a:spcPts val="0"/>
              </a:spcBef>
              <a:spcAft>
                <a:spcPts val="0"/>
              </a:spcAft>
              <a:buClr>
                <a:srgbClr val="1A1A1A"/>
              </a:buClr>
              <a:buSzPts val="1600"/>
              <a:buFont typeface="Rubik"/>
              <a:buAutoNum type="alphaLcPeriod"/>
            </a:pPr>
            <a:r>
              <a:rPr b="1" lang="en-US" sz="1600">
                <a:solidFill>
                  <a:srgbClr val="1A1A1A"/>
                </a:solidFill>
                <a:highlight>
                  <a:srgbClr val="FFFFFF"/>
                </a:highlight>
                <a:latin typeface="Rubik"/>
                <a:ea typeface="Rubik"/>
                <a:cs typeface="Rubik"/>
                <a:sym typeface="Rubik"/>
              </a:rPr>
              <a:t>Establece relaciones de confianza con personas de la comunidad que puedan ofrecerte conocimiento acerca de las normas culturales, prácticas familiares, estilos de comunicaciones, tradiciones… </a:t>
            </a:r>
            <a:endParaRPr b="1" sz="1200">
              <a:solidFill>
                <a:srgbClr val="1A1A1A"/>
              </a:solidFill>
              <a:highlight>
                <a:srgbClr val="FFFFFF"/>
              </a:highlight>
              <a:latin typeface="Merriweather"/>
              <a:ea typeface="Merriweather"/>
              <a:cs typeface="Merriweather"/>
              <a:sym typeface="Merriweathe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223"/>
          <p:cNvSpPr txBox="1"/>
          <p:nvPr>
            <p:ph type="title"/>
          </p:nvPr>
        </p:nvSpPr>
        <p:spPr>
          <a:xfrm>
            <a:off x="311700" y="288567"/>
            <a:ext cx="8520600" cy="763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Clr>
                <a:schemeClr val="dk1"/>
              </a:buClr>
              <a:buSzPts val="1100"/>
              <a:buFont typeface="Arial"/>
              <a:buNone/>
            </a:pPr>
            <a:r>
              <a:rPr lang="en-US" sz="4400">
                <a:solidFill>
                  <a:schemeClr val="dk1"/>
                </a:solidFill>
              </a:rPr>
              <a:t>Humildad Cultural</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
        <p:nvSpPr>
          <p:cNvPr id="1176" name="Google Shape;1176;p223"/>
          <p:cNvSpPr txBox="1"/>
          <p:nvPr>
            <p:ph idx="1" type="body"/>
          </p:nvPr>
        </p:nvSpPr>
        <p:spPr>
          <a:xfrm>
            <a:off x="311700" y="1739833"/>
            <a:ext cx="8520600" cy="4555200"/>
          </a:xfrm>
          <a:prstGeom prst="rect">
            <a:avLst/>
          </a:prstGeom>
          <a:noFill/>
          <a:ln>
            <a:noFill/>
          </a:ln>
        </p:spPr>
        <p:txBody>
          <a:bodyPr anchorCtr="0" anchor="t" bIns="68575" lIns="68575" spcFirstLastPara="1" rIns="68575" wrap="square" tIns="68575">
            <a:noAutofit/>
          </a:bodyPr>
          <a:lstStyle/>
          <a:p>
            <a:pPr indent="0" lvl="0" marL="0" rtl="0" algn="l">
              <a:lnSpc>
                <a:spcPct val="100000"/>
              </a:lnSpc>
              <a:spcBef>
                <a:spcPts val="360"/>
              </a:spcBef>
              <a:spcAft>
                <a:spcPts val="0"/>
              </a:spcAft>
              <a:buNone/>
            </a:pPr>
            <a:r>
              <a:rPr b="1" lang="en-US" sz="2100">
                <a:solidFill>
                  <a:srgbClr val="1A1A1A"/>
                </a:solidFill>
                <a:highlight>
                  <a:srgbClr val="FFFFFF"/>
                </a:highlight>
                <a:latin typeface="Rubik"/>
                <a:ea typeface="Rubik"/>
                <a:cs typeface="Rubik"/>
                <a:sym typeface="Rubik"/>
              </a:rPr>
              <a:t>3. </a:t>
            </a:r>
            <a:r>
              <a:rPr b="1" lang="en-US" sz="2200">
                <a:solidFill>
                  <a:srgbClr val="1A1A1A"/>
                </a:solidFill>
                <a:highlight>
                  <a:srgbClr val="FFFFFF"/>
                </a:highlight>
                <a:latin typeface="Rubik"/>
                <a:ea typeface="Rubik"/>
                <a:cs typeface="Rubik"/>
                <a:sym typeface="Rubik"/>
              </a:rPr>
              <a:t>Comprende</a:t>
            </a:r>
            <a:r>
              <a:rPr b="1" lang="en-US" sz="2200">
                <a:solidFill>
                  <a:srgbClr val="1A1A1A"/>
                </a:solidFill>
                <a:highlight>
                  <a:srgbClr val="FFFFFF"/>
                </a:highlight>
                <a:latin typeface="Rubik"/>
                <a:ea typeface="Rubik"/>
                <a:cs typeface="Rubik"/>
                <a:sym typeface="Rubik"/>
              </a:rPr>
              <a:t> y atiende los </a:t>
            </a:r>
            <a:r>
              <a:rPr b="1" lang="en-US" sz="2200">
                <a:solidFill>
                  <a:srgbClr val="1A1A1A"/>
                </a:solidFill>
                <a:highlight>
                  <a:srgbClr val="FFFFFF"/>
                </a:highlight>
                <a:latin typeface="Rubik"/>
                <a:ea typeface="Rubik"/>
                <a:cs typeface="Rubik"/>
                <a:sym typeface="Rubik"/>
              </a:rPr>
              <a:t>desbalances</a:t>
            </a:r>
            <a:r>
              <a:rPr b="1" lang="en-US" sz="2200">
                <a:solidFill>
                  <a:srgbClr val="1A1A1A"/>
                </a:solidFill>
                <a:highlight>
                  <a:srgbClr val="FFFFFF"/>
                </a:highlight>
                <a:latin typeface="Rubik"/>
                <a:ea typeface="Rubik"/>
                <a:cs typeface="Rubik"/>
                <a:sym typeface="Rubik"/>
              </a:rPr>
              <a:t> de poder </a:t>
            </a:r>
            <a:endParaRPr b="1" sz="2200">
              <a:solidFill>
                <a:srgbClr val="1A1A1A"/>
              </a:solidFill>
              <a:highlight>
                <a:srgbClr val="FFFFFF"/>
              </a:highlight>
              <a:latin typeface="Rubik"/>
              <a:ea typeface="Rubik"/>
              <a:cs typeface="Rubik"/>
              <a:sym typeface="Rubik"/>
            </a:endParaRPr>
          </a:p>
          <a:p>
            <a:pPr indent="-342900" lvl="0" marL="457200" rtl="0" algn="l">
              <a:lnSpc>
                <a:spcPct val="100000"/>
              </a:lnSpc>
              <a:spcBef>
                <a:spcPts val="360"/>
              </a:spcBef>
              <a:spcAft>
                <a:spcPts val="0"/>
              </a:spcAft>
              <a:buClr>
                <a:srgbClr val="1A1A1A"/>
              </a:buClr>
              <a:buSzPts val="1800"/>
              <a:buFont typeface="Rubik"/>
              <a:buChar char="●"/>
            </a:pPr>
            <a:r>
              <a:rPr b="1" lang="en-US">
                <a:solidFill>
                  <a:srgbClr val="1A1A1A"/>
                </a:solidFill>
                <a:highlight>
                  <a:srgbClr val="FFFFFF"/>
                </a:highlight>
                <a:latin typeface="Rubik"/>
                <a:ea typeface="Rubik"/>
                <a:cs typeface="Rubik"/>
                <a:sym typeface="Rubik"/>
              </a:rPr>
              <a:t>Estudia la historia de la raza y el racismo en los EU y su impacto dentro y fuera en comunidades negras, indígenas y de color.</a:t>
            </a:r>
            <a:r>
              <a:rPr b="1" lang="en-US" sz="1800">
                <a:solidFill>
                  <a:srgbClr val="1A1A1A"/>
                </a:solidFill>
                <a:highlight>
                  <a:srgbClr val="FFFFFF"/>
                </a:highlight>
                <a:latin typeface="Rubik"/>
                <a:ea typeface="Rubik"/>
                <a:cs typeface="Rubik"/>
                <a:sym typeface="Rubik"/>
              </a:rPr>
              <a:t> </a:t>
            </a:r>
            <a:endParaRPr b="1" sz="1800">
              <a:solidFill>
                <a:srgbClr val="1A1A1A"/>
              </a:solidFill>
              <a:highlight>
                <a:srgbClr val="FFFFFF"/>
              </a:highlight>
              <a:latin typeface="Rubik"/>
              <a:ea typeface="Rubik"/>
              <a:cs typeface="Rubik"/>
              <a:sym typeface="Rubik"/>
            </a:endParaRPr>
          </a:p>
          <a:p>
            <a:pPr indent="-342900" lvl="0" marL="457200" rtl="0" algn="just">
              <a:spcBef>
                <a:spcPts val="0"/>
              </a:spcBef>
              <a:spcAft>
                <a:spcPts val="0"/>
              </a:spcAft>
              <a:buClr>
                <a:srgbClr val="1A1A1A"/>
              </a:buClr>
              <a:buSzPts val="1800"/>
              <a:buFont typeface="Rubik"/>
              <a:buChar char="●"/>
            </a:pPr>
            <a:r>
              <a:rPr b="1" lang="en-US">
                <a:solidFill>
                  <a:srgbClr val="1A1A1A"/>
                </a:solidFill>
                <a:highlight>
                  <a:srgbClr val="FFFFFF"/>
                </a:highlight>
                <a:latin typeface="Rubik"/>
                <a:ea typeface="Rubik"/>
                <a:cs typeface="Rubik"/>
                <a:sym typeface="Rubik"/>
              </a:rPr>
              <a:t>Evalúa y desarrolla materiales, intervenciones y programas culturalmente relevantes y apropiados. </a:t>
            </a:r>
            <a:endParaRPr b="1">
              <a:solidFill>
                <a:srgbClr val="1A1A1A"/>
              </a:solidFill>
              <a:highlight>
                <a:srgbClr val="FFFFFF"/>
              </a:highlight>
              <a:latin typeface="Rubik"/>
              <a:ea typeface="Rubik"/>
              <a:cs typeface="Rubik"/>
              <a:sym typeface="Rubik"/>
            </a:endParaRPr>
          </a:p>
          <a:p>
            <a:pPr indent="0" lvl="0" marL="457200" rtl="0" algn="just">
              <a:spcBef>
                <a:spcPts val="0"/>
              </a:spcBef>
              <a:spcAft>
                <a:spcPts val="0"/>
              </a:spcAft>
              <a:buNone/>
            </a:pPr>
            <a:r>
              <a:t/>
            </a:r>
            <a:endParaRPr b="1">
              <a:solidFill>
                <a:srgbClr val="1A1A1A"/>
              </a:solidFill>
              <a:highlight>
                <a:srgbClr val="FFFFFF"/>
              </a:highlight>
              <a:latin typeface="Rubik"/>
              <a:ea typeface="Rubik"/>
              <a:cs typeface="Rubik"/>
              <a:sym typeface="Rubik"/>
            </a:endParaRPr>
          </a:p>
          <a:p>
            <a:pPr indent="0" lvl="0" marL="0" rtl="0" algn="l">
              <a:lnSpc>
                <a:spcPct val="100000"/>
              </a:lnSpc>
              <a:spcBef>
                <a:spcPts val="360"/>
              </a:spcBef>
              <a:spcAft>
                <a:spcPts val="0"/>
              </a:spcAft>
              <a:buNone/>
            </a:pPr>
            <a:r>
              <a:rPr b="1" lang="en-US" sz="2100">
                <a:solidFill>
                  <a:srgbClr val="1A1A1A"/>
                </a:solidFill>
                <a:highlight>
                  <a:srgbClr val="FFFFFF"/>
                </a:highlight>
                <a:latin typeface="Rubik"/>
                <a:ea typeface="Rubik"/>
                <a:cs typeface="Rubik"/>
                <a:sym typeface="Rubik"/>
              </a:rPr>
              <a:t>4. Responsabiliza a los sistemas con los que interactuamos de proveer programas y servicios </a:t>
            </a:r>
            <a:r>
              <a:rPr b="1" lang="en-US" sz="2100">
                <a:solidFill>
                  <a:srgbClr val="1A1A1A"/>
                </a:solidFill>
                <a:highlight>
                  <a:srgbClr val="FFFFFF"/>
                </a:highlight>
                <a:latin typeface="Rubik"/>
                <a:ea typeface="Rubik"/>
                <a:cs typeface="Rubik"/>
                <a:sym typeface="Rubik"/>
              </a:rPr>
              <a:t>equitativos</a:t>
            </a:r>
            <a:r>
              <a:rPr b="1" lang="en-US" sz="2100">
                <a:solidFill>
                  <a:srgbClr val="1A1A1A"/>
                </a:solidFill>
                <a:highlight>
                  <a:srgbClr val="FFFFFF"/>
                </a:highlight>
                <a:latin typeface="Rubik"/>
                <a:ea typeface="Rubik"/>
                <a:cs typeface="Rubik"/>
                <a:sym typeface="Rubik"/>
              </a:rPr>
              <a:t> y culturalmente humildes. </a:t>
            </a:r>
            <a:endParaRPr b="1" sz="2200">
              <a:solidFill>
                <a:srgbClr val="1A1A1A"/>
              </a:solidFill>
              <a:highlight>
                <a:srgbClr val="FFFFFF"/>
              </a:highlight>
              <a:latin typeface="Rubik"/>
              <a:ea typeface="Rubik"/>
              <a:cs typeface="Rubik"/>
              <a:sym typeface="Rubik"/>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224"/>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¿QUÉ</a:t>
            </a:r>
            <a:r>
              <a:rPr lang="en-US"/>
              <a:t> ES LA JUSTICIA DE LENGUAJE?</a:t>
            </a:r>
            <a:endParaRPr/>
          </a:p>
        </p:txBody>
      </p:sp>
      <p:sp>
        <p:nvSpPr>
          <p:cNvPr id="1183" name="Google Shape;1183;p224"/>
          <p:cNvSpPr txBox="1"/>
          <p:nvPr>
            <p:ph idx="1" type="body"/>
          </p:nvPr>
        </p:nvSpPr>
        <p:spPr>
          <a:xfrm>
            <a:off x="311700" y="17398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900">
                <a:latin typeface="Rubik"/>
                <a:ea typeface="Rubik"/>
                <a:cs typeface="Rubik"/>
                <a:sym typeface="Rubik"/>
              </a:rPr>
              <a:t>La justicia del lenguaje es uno de los componentes claves tanto de la justicia racial como de la social ya que el respeto y la consideración mutua que son la base de cualquier trabajo verdaderamente intercultural o interracial.</a:t>
            </a:r>
            <a:endParaRPr sz="1900">
              <a:latin typeface="Rubik"/>
              <a:ea typeface="Rubik"/>
              <a:cs typeface="Rubik"/>
              <a:sym typeface="Rubik"/>
            </a:endParaRPr>
          </a:p>
          <a:p>
            <a:pPr indent="0" lvl="0" marL="0" rtl="0" algn="l">
              <a:spcBef>
                <a:spcPts val="1600"/>
              </a:spcBef>
              <a:spcAft>
                <a:spcPts val="0"/>
              </a:spcAft>
              <a:buClr>
                <a:schemeClr val="dk1"/>
              </a:buClr>
              <a:buSzPts val="1100"/>
              <a:buFont typeface="Arial"/>
              <a:buNone/>
            </a:pPr>
            <a:r>
              <a:rPr lang="en-US" sz="1900">
                <a:latin typeface="Rubik"/>
                <a:ea typeface="Rubik"/>
                <a:cs typeface="Rubik"/>
                <a:sym typeface="Rubik"/>
              </a:rPr>
              <a:t>Todas las personas deben poder comunicarse en el idioma y acento con que se sienten más cómodas y completas. Los pueblos marginados por cuestiones de raza, género, clase social, región, idioma y dialecto deben </a:t>
            </a:r>
            <a:r>
              <a:rPr lang="en-US" sz="1900">
                <a:latin typeface="Rubik"/>
                <a:ea typeface="Rubik"/>
                <a:cs typeface="Rubik"/>
                <a:sym typeface="Rubik"/>
              </a:rPr>
              <a:t>tener</a:t>
            </a:r>
            <a:r>
              <a:rPr lang="en-US" sz="1900">
                <a:latin typeface="Rubik"/>
                <a:ea typeface="Rubik"/>
                <a:cs typeface="Rubik"/>
                <a:sym typeface="Rubik"/>
              </a:rPr>
              <a:t> </a:t>
            </a:r>
            <a:r>
              <a:rPr lang="en-US" sz="1900">
                <a:latin typeface="Rubik"/>
                <a:ea typeface="Rubik"/>
                <a:cs typeface="Rubik"/>
                <a:sym typeface="Rubik"/>
              </a:rPr>
              <a:t>igual</a:t>
            </a:r>
            <a:r>
              <a:rPr lang="en-US" sz="1900">
                <a:latin typeface="Rubik"/>
                <a:ea typeface="Rubik"/>
                <a:cs typeface="Rubik"/>
                <a:sym typeface="Rubik"/>
              </a:rPr>
              <a:t> acceso para ser participantes activos y comprometidos, al igual que líderes, en la lucha por el cambio social, la equidad y la liberación.</a:t>
            </a:r>
            <a:endParaRPr sz="1900">
              <a:latin typeface="Rubik"/>
              <a:ea typeface="Rubik"/>
              <a:cs typeface="Rubik"/>
              <a:sym typeface="Rubik"/>
            </a:endParaRPr>
          </a:p>
          <a:p>
            <a:pPr indent="0" lvl="0" marL="0" rtl="0" algn="l">
              <a:spcBef>
                <a:spcPts val="1600"/>
              </a:spcBef>
              <a:spcAft>
                <a:spcPts val="0"/>
              </a:spcAft>
              <a:buClr>
                <a:schemeClr val="dk1"/>
              </a:buClr>
              <a:buSzPts val="1100"/>
              <a:buFont typeface="Arial"/>
              <a:buNone/>
            </a:pPr>
            <a:r>
              <a:rPr lang="en-US" sz="1900">
                <a:latin typeface="Rubik"/>
                <a:ea typeface="Rubik"/>
                <a:cs typeface="Rubik"/>
                <a:sym typeface="Rubik"/>
              </a:rPr>
              <a:t>Nos permite </a:t>
            </a:r>
            <a:r>
              <a:rPr lang="en-US" sz="1900">
                <a:latin typeface="Rubik"/>
                <a:ea typeface="Rubik"/>
                <a:cs typeface="Rubik"/>
                <a:sym typeface="Rubik"/>
              </a:rPr>
              <a:t>profundizar relaciones</a:t>
            </a:r>
            <a:r>
              <a:rPr lang="en-US" sz="1900">
                <a:latin typeface="Rubik"/>
                <a:ea typeface="Rubik"/>
                <a:cs typeface="Rubik"/>
                <a:sym typeface="Rubik"/>
              </a:rPr>
              <a:t> y crear nuevas posibilidades para una solidaridad auténtica y sostenida.</a:t>
            </a:r>
            <a:endParaRPr sz="1900">
              <a:latin typeface="Rubik"/>
              <a:ea typeface="Rubik"/>
              <a:cs typeface="Rubik"/>
              <a:sym typeface="Rubik"/>
            </a:endParaRPr>
          </a:p>
          <a:p>
            <a:pPr indent="0" lvl="0" marL="0" rtl="0" algn="l">
              <a:spcBef>
                <a:spcPts val="1600"/>
              </a:spcBef>
              <a:spcAft>
                <a:spcPts val="1600"/>
              </a:spcAft>
              <a:buNone/>
            </a:pPr>
            <a:r>
              <a:t/>
            </a:r>
            <a:endParaRPr sz="15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225"/>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¿QUÉ ES LA JUSTICIA DE LENGUAJE?</a:t>
            </a:r>
            <a:endParaRPr/>
          </a:p>
        </p:txBody>
      </p:sp>
      <p:sp>
        <p:nvSpPr>
          <p:cNvPr id="1190" name="Google Shape;1190;p225"/>
          <p:cNvSpPr txBox="1"/>
          <p:nvPr>
            <p:ph idx="1" type="body"/>
          </p:nvPr>
        </p:nvSpPr>
        <p:spPr>
          <a:xfrm>
            <a:off x="311700" y="1728308"/>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300">
                <a:latin typeface="Rubik"/>
                <a:ea typeface="Rubik"/>
                <a:cs typeface="Rubik"/>
                <a:sym typeface="Rubik"/>
              </a:rPr>
              <a:t>Está</a:t>
            </a:r>
            <a:r>
              <a:rPr lang="en-US" sz="2300">
                <a:latin typeface="Rubik"/>
                <a:ea typeface="Rubik"/>
                <a:cs typeface="Rubik"/>
                <a:sym typeface="Rubik"/>
              </a:rPr>
              <a:t> </a:t>
            </a:r>
            <a:r>
              <a:rPr lang="en-US" sz="2300">
                <a:latin typeface="Rubik"/>
                <a:ea typeface="Rubik"/>
                <a:cs typeface="Rubik"/>
                <a:sym typeface="Rubik"/>
              </a:rPr>
              <a:t>enraizada</a:t>
            </a:r>
            <a:r>
              <a:rPr lang="en-US" sz="2300">
                <a:latin typeface="Rubik"/>
                <a:ea typeface="Rubik"/>
                <a:cs typeface="Rubik"/>
                <a:sym typeface="Rubik"/>
              </a:rPr>
              <a:t> en una historia de resistencia de las comunidades cuyas voces y culturas han estado </a:t>
            </a:r>
            <a:r>
              <a:rPr lang="en-US" sz="2300">
                <a:latin typeface="Rubik"/>
                <a:ea typeface="Rubik"/>
                <a:cs typeface="Rubik"/>
                <a:sym typeface="Rubik"/>
              </a:rPr>
              <a:t>invisibilizadas</a:t>
            </a:r>
            <a:r>
              <a:rPr lang="en-US" sz="2300">
                <a:latin typeface="Rubik"/>
                <a:ea typeface="Rubik"/>
                <a:cs typeface="Rubik"/>
                <a:sym typeface="Rubik"/>
              </a:rPr>
              <a:t> por </a:t>
            </a:r>
            <a:r>
              <a:rPr lang="en-US" sz="2300">
                <a:latin typeface="Rubik"/>
                <a:ea typeface="Rubik"/>
                <a:cs typeface="Rubik"/>
                <a:sym typeface="Rubik"/>
              </a:rPr>
              <a:t>múltiples</a:t>
            </a:r>
            <a:r>
              <a:rPr lang="en-US" sz="2300">
                <a:latin typeface="Rubik"/>
                <a:ea typeface="Rubik"/>
                <a:cs typeface="Rubik"/>
                <a:sym typeface="Rubik"/>
              </a:rPr>
              <a:t> generaciones. </a:t>
            </a:r>
            <a:endParaRPr sz="2300">
              <a:latin typeface="Rubik"/>
              <a:ea typeface="Rubik"/>
              <a:cs typeface="Rubik"/>
              <a:sym typeface="Rubik"/>
            </a:endParaRPr>
          </a:p>
          <a:p>
            <a:pPr indent="0" lvl="0" marL="0" rtl="0" algn="l">
              <a:spcBef>
                <a:spcPts val="1600"/>
              </a:spcBef>
              <a:spcAft>
                <a:spcPts val="0"/>
              </a:spcAft>
              <a:buNone/>
            </a:pPr>
            <a:r>
              <a:rPr lang="en-US" sz="2300">
                <a:latin typeface="Rubik"/>
                <a:ea typeface="Rubik"/>
                <a:cs typeface="Rubik"/>
                <a:sym typeface="Rubik"/>
              </a:rPr>
              <a:t>Reta y </a:t>
            </a:r>
            <a:r>
              <a:rPr lang="en-US" sz="2300">
                <a:latin typeface="Rubik"/>
                <a:ea typeface="Rubik"/>
                <a:cs typeface="Rubik"/>
                <a:sym typeface="Rubik"/>
              </a:rPr>
              <a:t>cuestiona</a:t>
            </a:r>
            <a:r>
              <a:rPr lang="en-US" sz="2300">
                <a:latin typeface="Rubik"/>
                <a:ea typeface="Rubik"/>
                <a:cs typeface="Rubik"/>
                <a:sym typeface="Rubik"/>
              </a:rPr>
              <a:t> este </a:t>
            </a:r>
            <a:r>
              <a:rPr lang="en-US" sz="2300">
                <a:latin typeface="Rubik"/>
                <a:ea typeface="Rubik"/>
                <a:cs typeface="Rubik"/>
                <a:sym typeface="Rubik"/>
              </a:rPr>
              <a:t>patrón sistémico y multigeneracional</a:t>
            </a:r>
            <a:r>
              <a:rPr lang="en-US" sz="2300">
                <a:latin typeface="Rubik"/>
                <a:ea typeface="Rubik"/>
                <a:cs typeface="Rubik"/>
                <a:sym typeface="Rubik"/>
              </a:rPr>
              <a:t> de desapoderamiento y </a:t>
            </a:r>
            <a:r>
              <a:rPr lang="en-US" sz="2300">
                <a:latin typeface="Rubik"/>
                <a:ea typeface="Rubik"/>
                <a:cs typeface="Rubik"/>
                <a:sym typeface="Rubik"/>
              </a:rPr>
              <a:t>opresión y nos provee una alternativa concreta y real para visibilizar, reconocer y honrar los derechos humanos fundamentales de las personas con las que trabajamos al generar espacios equitativos de participación. </a:t>
            </a:r>
            <a:endParaRPr sz="2300">
              <a:latin typeface="Rubik"/>
              <a:ea typeface="Rubik"/>
              <a:cs typeface="Rubik"/>
              <a:sym typeface="Rubik"/>
            </a:endParaRPr>
          </a:p>
          <a:p>
            <a:pPr indent="0" lvl="0" marL="0" rtl="0" algn="l">
              <a:spcBef>
                <a:spcPts val="1600"/>
              </a:spcBef>
              <a:spcAft>
                <a:spcPts val="1600"/>
              </a:spcAft>
              <a:buNone/>
            </a:pPr>
            <a:r>
              <a:rPr lang="en-US" sz="2300">
                <a:latin typeface="Rubik"/>
                <a:ea typeface="Rubik"/>
                <a:cs typeface="Rubik"/>
                <a:sym typeface="Rubik"/>
              </a:rPr>
              <a:t>¡Salva vidas!</a:t>
            </a:r>
            <a:endParaRPr sz="2300">
              <a:latin typeface="Rubik"/>
              <a:ea typeface="Rubik"/>
              <a:cs typeface="Rubik"/>
              <a:sym typeface="Rubik"/>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226"/>
          <p:cNvSpPr txBox="1"/>
          <p:nvPr>
            <p:ph type="title"/>
          </p:nvPr>
        </p:nvSpPr>
        <p:spPr>
          <a:xfrm>
            <a:off x="311700" y="115250"/>
            <a:ext cx="8637300" cy="102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4400"/>
              <a:buFont typeface="Calibri"/>
              <a:buNone/>
            </a:pPr>
            <a:r>
              <a:rPr lang="en-US" sz="2900">
                <a:solidFill>
                  <a:srgbClr val="FFFFFF"/>
                </a:solidFill>
                <a:latin typeface="Rubik ExtraBold"/>
                <a:ea typeface="Rubik ExtraBold"/>
                <a:cs typeface="Rubik ExtraBold"/>
                <a:sym typeface="Rubik ExtraBold"/>
              </a:rPr>
              <a:t>Pract</a:t>
            </a:r>
            <a:r>
              <a:rPr lang="en-US" sz="2900">
                <a:latin typeface="Rubik ExtraBold"/>
                <a:ea typeface="Rubik ExtraBold"/>
                <a:cs typeface="Rubik ExtraBold"/>
                <a:sym typeface="Rubik ExtraBold"/>
              </a:rPr>
              <a:t>icando la </a:t>
            </a:r>
            <a:r>
              <a:rPr lang="en-US" sz="2900">
                <a:latin typeface="Rubik ExtraBold"/>
                <a:ea typeface="Rubik ExtraBold"/>
                <a:cs typeface="Rubik ExtraBold"/>
                <a:sym typeface="Rubik ExtraBold"/>
              </a:rPr>
              <a:t>descolonización</a:t>
            </a:r>
            <a:r>
              <a:rPr lang="en-US" sz="2900">
                <a:latin typeface="Rubik ExtraBold"/>
                <a:ea typeface="Rubik ExtraBold"/>
                <a:cs typeface="Rubik ExtraBold"/>
                <a:sym typeface="Rubik ExtraBold"/>
              </a:rPr>
              <a:t> desde la humildad cultural y la justicia del lenguaje</a:t>
            </a:r>
            <a:endParaRPr sz="100">
              <a:solidFill>
                <a:srgbClr val="FFFFFF"/>
              </a:solidFill>
              <a:latin typeface="Rubik ExtraBold"/>
              <a:ea typeface="Rubik ExtraBold"/>
              <a:cs typeface="Rubik ExtraBold"/>
              <a:sym typeface="Rubik ExtraBold"/>
            </a:endParaRPr>
          </a:p>
        </p:txBody>
      </p:sp>
      <p:sp>
        <p:nvSpPr>
          <p:cNvPr id="1197" name="Google Shape;1197;p226"/>
          <p:cNvSpPr txBox="1"/>
          <p:nvPr>
            <p:ph idx="1" type="body"/>
          </p:nvPr>
        </p:nvSpPr>
        <p:spPr>
          <a:xfrm>
            <a:off x="195000" y="1486850"/>
            <a:ext cx="8754000" cy="4808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US" sz="2200">
                <a:solidFill>
                  <a:schemeClr val="dk1"/>
                </a:solidFill>
                <a:latin typeface="Rubik"/>
                <a:ea typeface="Rubik"/>
                <a:cs typeface="Rubik"/>
                <a:sym typeface="Rubik"/>
              </a:rPr>
              <a:t>Recuerda que las personas traen sus propias </a:t>
            </a:r>
            <a:r>
              <a:rPr b="1" lang="en-US" sz="2200">
                <a:solidFill>
                  <a:schemeClr val="dk1"/>
                </a:solidFill>
                <a:latin typeface="Rubik"/>
                <a:ea typeface="Rubik"/>
                <a:cs typeface="Rubik"/>
                <a:sym typeface="Rubik"/>
              </a:rPr>
              <a:t>experiencias cuando</a:t>
            </a:r>
            <a:r>
              <a:rPr b="1" lang="en-US" sz="2200">
                <a:solidFill>
                  <a:schemeClr val="dk1"/>
                </a:solidFill>
                <a:latin typeface="Rubik"/>
                <a:ea typeface="Rubik"/>
                <a:cs typeface="Rubik"/>
                <a:sym typeface="Rubik"/>
              </a:rPr>
              <a:t> </a:t>
            </a:r>
            <a:r>
              <a:rPr b="1" lang="en-US" sz="2200">
                <a:solidFill>
                  <a:schemeClr val="dk1"/>
                </a:solidFill>
                <a:latin typeface="Rubik"/>
                <a:ea typeface="Rubik"/>
                <a:cs typeface="Rubik"/>
                <a:sym typeface="Rubik"/>
              </a:rPr>
              <a:t>están</a:t>
            </a:r>
            <a:r>
              <a:rPr b="1" lang="en-US" sz="2200">
                <a:solidFill>
                  <a:schemeClr val="dk1"/>
                </a:solidFill>
                <a:latin typeface="Rubik"/>
                <a:ea typeface="Rubik"/>
                <a:cs typeface="Rubik"/>
                <a:sym typeface="Rubik"/>
              </a:rPr>
              <a:t> en </a:t>
            </a:r>
            <a:r>
              <a:rPr b="1" lang="en-US" sz="2200">
                <a:solidFill>
                  <a:schemeClr val="dk1"/>
                </a:solidFill>
                <a:latin typeface="Rubik"/>
                <a:ea typeface="Rubik"/>
                <a:cs typeface="Rubik"/>
                <a:sym typeface="Rubik"/>
              </a:rPr>
              <a:t>diálogo</a:t>
            </a:r>
            <a:r>
              <a:rPr b="1" lang="en-US" sz="2200">
                <a:solidFill>
                  <a:schemeClr val="dk1"/>
                </a:solidFill>
                <a:latin typeface="Rubik"/>
                <a:ea typeface="Rubik"/>
                <a:cs typeface="Rubik"/>
                <a:sym typeface="Rubik"/>
              </a:rPr>
              <a:t> con otras.  </a:t>
            </a:r>
            <a:endParaRPr b="1" sz="2200">
              <a:solidFill>
                <a:schemeClr val="dk1"/>
              </a:solidFill>
              <a:highlight>
                <a:srgbClr val="FFFF00"/>
              </a:highlight>
              <a:latin typeface="Rubik"/>
              <a:ea typeface="Rubik"/>
              <a:cs typeface="Rubik"/>
              <a:sym typeface="Rubik"/>
            </a:endParaRPr>
          </a:p>
          <a:p>
            <a:pPr indent="0" lvl="0" marL="0" rtl="0" algn="l">
              <a:lnSpc>
                <a:spcPct val="100000"/>
              </a:lnSpc>
              <a:spcBef>
                <a:spcPts val="0"/>
              </a:spcBef>
              <a:spcAft>
                <a:spcPts val="0"/>
              </a:spcAft>
              <a:buNone/>
            </a:pPr>
            <a:r>
              <a:t/>
            </a:r>
            <a:endParaRPr b="1" sz="2200">
              <a:solidFill>
                <a:schemeClr val="dk1"/>
              </a:solidFill>
              <a:highlight>
                <a:srgbClr val="FFFF00"/>
              </a:highlight>
              <a:latin typeface="Rubik"/>
              <a:ea typeface="Rubik"/>
              <a:cs typeface="Rubik"/>
              <a:sym typeface="Rubik"/>
            </a:endParaRPr>
          </a:p>
          <a:p>
            <a:pPr indent="0" lvl="0" marL="0" rtl="0" algn="l">
              <a:lnSpc>
                <a:spcPct val="100000"/>
              </a:lnSpc>
              <a:spcBef>
                <a:spcPts val="440"/>
              </a:spcBef>
              <a:spcAft>
                <a:spcPts val="0"/>
              </a:spcAft>
              <a:buNone/>
            </a:pPr>
            <a:r>
              <a:rPr b="1" lang="en-US" sz="2200">
                <a:solidFill>
                  <a:schemeClr val="dk1"/>
                </a:solidFill>
                <a:latin typeface="Rubik"/>
                <a:ea typeface="Rubik"/>
                <a:cs typeface="Rubik"/>
                <a:sym typeface="Rubik"/>
              </a:rPr>
              <a:t>Practica </a:t>
            </a:r>
            <a:r>
              <a:rPr b="1" lang="en-US" sz="2200">
                <a:solidFill>
                  <a:schemeClr val="dk1"/>
                </a:solidFill>
                <a:highlight>
                  <a:schemeClr val="lt1"/>
                </a:highlight>
                <a:latin typeface="Rubik"/>
                <a:ea typeface="Rubik"/>
                <a:cs typeface="Rubik"/>
                <a:sym typeface="Rubik"/>
              </a:rPr>
              <a:t>una escucha </a:t>
            </a:r>
            <a:r>
              <a:rPr b="1" lang="en-US" sz="2200">
                <a:solidFill>
                  <a:schemeClr val="dk1"/>
                </a:solidFill>
                <a:highlight>
                  <a:srgbClr val="FFF200"/>
                </a:highlight>
                <a:latin typeface="Rubik"/>
                <a:ea typeface="Rubik"/>
                <a:cs typeface="Rubik"/>
                <a:sym typeface="Rubik"/>
              </a:rPr>
              <a:t>activa y profunda</a:t>
            </a:r>
            <a:r>
              <a:rPr b="1" lang="en-US" sz="2200">
                <a:solidFill>
                  <a:schemeClr val="dk1"/>
                </a:solidFill>
                <a:highlight>
                  <a:schemeClr val="lt1"/>
                </a:highlight>
                <a:latin typeface="Rubik"/>
                <a:ea typeface="Rubik"/>
                <a:cs typeface="Rubik"/>
                <a:sym typeface="Rubik"/>
              </a:rPr>
              <a:t>.</a:t>
            </a:r>
            <a:endParaRPr b="1" sz="2200">
              <a:solidFill>
                <a:schemeClr val="dk1"/>
              </a:solidFill>
              <a:highlight>
                <a:schemeClr val="lt1"/>
              </a:highlight>
              <a:latin typeface="Rubik"/>
              <a:ea typeface="Rubik"/>
              <a:cs typeface="Rubik"/>
              <a:sym typeface="Rubik"/>
            </a:endParaRPr>
          </a:p>
          <a:p>
            <a:pPr indent="0" lvl="0" marL="0" rtl="0" algn="l">
              <a:lnSpc>
                <a:spcPct val="100000"/>
              </a:lnSpc>
              <a:spcBef>
                <a:spcPts val="440"/>
              </a:spcBef>
              <a:spcAft>
                <a:spcPts val="0"/>
              </a:spcAft>
              <a:buNone/>
            </a:pPr>
            <a:r>
              <a:t/>
            </a:r>
            <a:endParaRPr b="1" sz="2200">
              <a:solidFill>
                <a:schemeClr val="dk1"/>
              </a:solidFill>
              <a:latin typeface="Rubik"/>
              <a:ea typeface="Rubik"/>
              <a:cs typeface="Rubik"/>
              <a:sym typeface="Rubik"/>
            </a:endParaRPr>
          </a:p>
          <a:p>
            <a:pPr indent="0" lvl="0" marL="0" rtl="0" algn="l">
              <a:lnSpc>
                <a:spcPct val="100000"/>
              </a:lnSpc>
              <a:spcBef>
                <a:spcPts val="440"/>
              </a:spcBef>
              <a:spcAft>
                <a:spcPts val="0"/>
              </a:spcAft>
              <a:buNone/>
            </a:pPr>
            <a:r>
              <a:rPr b="1" lang="en-US" sz="2200">
                <a:solidFill>
                  <a:schemeClr val="dk1"/>
                </a:solidFill>
                <a:latin typeface="Rubik"/>
                <a:ea typeface="Rubik"/>
                <a:cs typeface="Rubik"/>
                <a:sym typeface="Rubik"/>
              </a:rPr>
              <a:t>Reconoce y acepta desde la humildad lo que sabes y lo que no.  </a:t>
            </a:r>
            <a:endParaRPr b="1" sz="2200">
              <a:solidFill>
                <a:schemeClr val="dk1"/>
              </a:solidFill>
              <a:highlight>
                <a:srgbClr val="FFFF00"/>
              </a:highlight>
              <a:latin typeface="Rubik"/>
              <a:ea typeface="Rubik"/>
              <a:cs typeface="Rubik"/>
              <a:sym typeface="Rubik"/>
            </a:endParaRPr>
          </a:p>
          <a:p>
            <a:pPr indent="0" lvl="0" marL="0" rtl="0" algn="l">
              <a:lnSpc>
                <a:spcPct val="100000"/>
              </a:lnSpc>
              <a:spcBef>
                <a:spcPts val="440"/>
              </a:spcBef>
              <a:spcAft>
                <a:spcPts val="0"/>
              </a:spcAft>
              <a:buNone/>
            </a:pPr>
            <a:r>
              <a:t/>
            </a:r>
            <a:endParaRPr b="1" sz="2200">
              <a:solidFill>
                <a:schemeClr val="dk1"/>
              </a:solidFill>
              <a:latin typeface="Rubik"/>
              <a:ea typeface="Rubik"/>
              <a:cs typeface="Rubik"/>
              <a:sym typeface="Rubik"/>
            </a:endParaRPr>
          </a:p>
          <a:p>
            <a:pPr indent="0" lvl="0" marL="0" rtl="0" algn="l">
              <a:lnSpc>
                <a:spcPct val="100000"/>
              </a:lnSpc>
              <a:spcBef>
                <a:spcPts val="440"/>
              </a:spcBef>
              <a:spcAft>
                <a:spcPts val="0"/>
              </a:spcAft>
              <a:buNone/>
            </a:pPr>
            <a:r>
              <a:rPr b="1" lang="en-US" sz="2200">
                <a:solidFill>
                  <a:schemeClr val="dk1"/>
                </a:solidFill>
                <a:latin typeface="Rubik"/>
                <a:ea typeface="Rubik"/>
                <a:cs typeface="Rubik"/>
                <a:sym typeface="Rubik"/>
              </a:rPr>
              <a:t>Conoce tus </a:t>
            </a:r>
            <a:r>
              <a:rPr b="1" lang="en-US" sz="2200">
                <a:solidFill>
                  <a:schemeClr val="dk1"/>
                </a:solidFill>
                <a:highlight>
                  <a:srgbClr val="FFF200"/>
                </a:highlight>
                <a:latin typeface="Rubik"/>
                <a:ea typeface="Rubik"/>
                <a:cs typeface="Rubik"/>
                <a:sym typeface="Rubik"/>
              </a:rPr>
              <a:t>fronteras.</a:t>
            </a:r>
            <a:endParaRPr b="1" sz="2200">
              <a:solidFill>
                <a:schemeClr val="dk1"/>
              </a:solidFill>
              <a:highlight>
                <a:srgbClr val="FFF200"/>
              </a:highlight>
              <a:latin typeface="Rubik"/>
              <a:ea typeface="Rubik"/>
              <a:cs typeface="Rubik"/>
              <a:sym typeface="Rubik"/>
            </a:endParaRPr>
          </a:p>
          <a:p>
            <a:pPr indent="0" lvl="0" marL="0" rtl="0" algn="l">
              <a:lnSpc>
                <a:spcPct val="100000"/>
              </a:lnSpc>
              <a:spcBef>
                <a:spcPts val="440"/>
              </a:spcBef>
              <a:spcAft>
                <a:spcPts val="0"/>
              </a:spcAft>
              <a:buNone/>
            </a:pPr>
            <a:r>
              <a:t/>
            </a:r>
            <a:endParaRPr b="1" sz="2200">
              <a:solidFill>
                <a:schemeClr val="dk1"/>
              </a:solidFill>
              <a:highlight>
                <a:srgbClr val="FFFF00"/>
              </a:highlight>
              <a:latin typeface="Rubik"/>
              <a:ea typeface="Rubik"/>
              <a:cs typeface="Rubik"/>
              <a:sym typeface="Rubik"/>
            </a:endParaRPr>
          </a:p>
          <a:p>
            <a:pPr indent="0" lvl="0" marL="0" rtl="0" algn="l">
              <a:lnSpc>
                <a:spcPct val="100000"/>
              </a:lnSpc>
              <a:spcBef>
                <a:spcPts val="440"/>
              </a:spcBef>
              <a:spcAft>
                <a:spcPts val="0"/>
              </a:spcAft>
              <a:buNone/>
            </a:pPr>
            <a:r>
              <a:rPr b="1" lang="en-US" sz="2200">
                <a:solidFill>
                  <a:schemeClr val="dk1"/>
                </a:solidFill>
                <a:highlight>
                  <a:schemeClr val="lt1"/>
                </a:highlight>
                <a:latin typeface="Rubik"/>
                <a:ea typeface="Rubik"/>
                <a:cs typeface="Rubik"/>
                <a:sym typeface="Rubik"/>
              </a:rPr>
              <a:t>Comprométete</a:t>
            </a:r>
            <a:r>
              <a:rPr b="1" lang="en-US" sz="2200">
                <a:solidFill>
                  <a:schemeClr val="dk1"/>
                </a:solidFill>
                <a:highlight>
                  <a:schemeClr val="lt1"/>
                </a:highlight>
                <a:latin typeface="Rubik"/>
                <a:ea typeface="Rubik"/>
                <a:cs typeface="Rubik"/>
                <a:sym typeface="Rubik"/>
              </a:rPr>
              <a:t> </a:t>
            </a:r>
            <a:r>
              <a:rPr b="1" lang="en-US" sz="2200">
                <a:solidFill>
                  <a:schemeClr val="dk1"/>
                </a:solidFill>
                <a:latin typeface="Rubik"/>
                <a:ea typeface="Rubik"/>
                <a:cs typeface="Rubik"/>
                <a:sym typeface="Rubik"/>
              </a:rPr>
              <a:t>a estar </a:t>
            </a:r>
            <a:r>
              <a:rPr b="1" lang="en-US" sz="2200">
                <a:solidFill>
                  <a:schemeClr val="dk1"/>
                </a:solidFill>
                <a:highlight>
                  <a:srgbClr val="FFF200"/>
                </a:highlight>
                <a:latin typeface="Rubik"/>
                <a:ea typeface="Rubik"/>
                <a:cs typeface="Rubik"/>
                <a:sym typeface="Rubik"/>
              </a:rPr>
              <a:t>incómoda</a:t>
            </a:r>
            <a:r>
              <a:rPr b="1" lang="en-US" sz="2200">
                <a:solidFill>
                  <a:schemeClr val="dk1"/>
                </a:solidFill>
                <a:latin typeface="Rubik"/>
                <a:ea typeface="Rubik"/>
                <a:cs typeface="Rubik"/>
                <a:sym typeface="Rubik"/>
              </a:rPr>
              <a:t> y a ser retada. </a:t>
            </a:r>
            <a:endParaRPr b="1" sz="2200">
              <a:solidFill>
                <a:schemeClr val="dk1"/>
              </a:solidFill>
              <a:latin typeface="Rubik"/>
              <a:ea typeface="Rubik"/>
              <a:cs typeface="Rubik"/>
              <a:sym typeface="Rubik"/>
            </a:endParaRPr>
          </a:p>
          <a:p>
            <a:pPr indent="0" lvl="0" marL="0" rtl="0" algn="l">
              <a:lnSpc>
                <a:spcPct val="100000"/>
              </a:lnSpc>
              <a:spcBef>
                <a:spcPts val="440"/>
              </a:spcBef>
              <a:spcAft>
                <a:spcPts val="0"/>
              </a:spcAft>
              <a:buNone/>
            </a:pPr>
            <a:r>
              <a:t/>
            </a:r>
            <a:endParaRPr b="1" sz="2200">
              <a:solidFill>
                <a:schemeClr val="dk1"/>
              </a:solidFill>
              <a:latin typeface="Rubik"/>
              <a:ea typeface="Rubik"/>
              <a:cs typeface="Rubik"/>
              <a:sym typeface="Rubik"/>
            </a:endParaRPr>
          </a:p>
          <a:p>
            <a:pPr indent="0" lvl="0" marL="0" rtl="0" algn="l">
              <a:lnSpc>
                <a:spcPct val="100000"/>
              </a:lnSpc>
              <a:spcBef>
                <a:spcPts val="440"/>
              </a:spcBef>
              <a:spcAft>
                <a:spcPts val="0"/>
              </a:spcAft>
              <a:buNone/>
            </a:pPr>
            <a:r>
              <a:rPr b="1" lang="en-US" sz="2200">
                <a:solidFill>
                  <a:schemeClr val="dk1"/>
                </a:solidFill>
                <a:latin typeface="Rubik"/>
                <a:ea typeface="Rubik"/>
                <a:cs typeface="Rubik"/>
                <a:sym typeface="Rubik"/>
              </a:rPr>
              <a:t>Reconoce </a:t>
            </a:r>
            <a:r>
              <a:rPr b="1" lang="en-US" sz="2200">
                <a:solidFill>
                  <a:schemeClr val="dk1"/>
                </a:solidFill>
                <a:latin typeface="Rubik"/>
                <a:ea typeface="Rubik"/>
                <a:cs typeface="Rubik"/>
                <a:sym typeface="Rubik"/>
              </a:rPr>
              <a:t>cuándo</a:t>
            </a:r>
            <a:r>
              <a:rPr b="1" lang="en-US" sz="2200">
                <a:solidFill>
                  <a:schemeClr val="dk1"/>
                </a:solidFill>
                <a:latin typeface="Rubik"/>
                <a:ea typeface="Rubik"/>
                <a:cs typeface="Rubik"/>
                <a:sym typeface="Rubik"/>
              </a:rPr>
              <a:t> debes pedir </a:t>
            </a:r>
            <a:r>
              <a:rPr b="1" lang="en-US" sz="2200">
                <a:solidFill>
                  <a:schemeClr val="dk1"/>
                </a:solidFill>
                <a:highlight>
                  <a:srgbClr val="FFF200"/>
                </a:highlight>
                <a:latin typeface="Rubik"/>
                <a:ea typeface="Rubik"/>
                <a:cs typeface="Rubik"/>
                <a:sym typeface="Rubik"/>
              </a:rPr>
              <a:t>ayuda</a:t>
            </a:r>
            <a:r>
              <a:rPr b="1" lang="en-US" sz="2200">
                <a:solidFill>
                  <a:schemeClr val="dk1"/>
                </a:solidFill>
                <a:latin typeface="Rubik"/>
                <a:ea typeface="Rubik"/>
                <a:cs typeface="Rubik"/>
                <a:sym typeface="Rubik"/>
              </a:rPr>
              <a:t>. </a:t>
            </a:r>
            <a:endParaRPr b="1">
              <a:highlight>
                <a:srgbClr val="FFFF00"/>
              </a:highlight>
              <a:latin typeface="Rubik"/>
              <a:ea typeface="Rubik"/>
              <a:cs typeface="Rubik"/>
              <a:sym typeface="Rubik"/>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pic>
        <p:nvPicPr>
          <p:cNvPr descr="After refusing to let a woman's family perform a safety ritual before her heart surgery, Dr. Reynolds must reconsider when she keeps going into cardiac arrest during any attempt to move her.&#10;&#10;From New Amsterdam Season 1 Episode 2 'Rituals': Max avoids coming to terms with his diagnosis, instead focusing on the hospital and his wife's condition; Frome and Kapoor take a school district to New Amsterdam's in-hospital court over a young boy's extensive psychiatric medication.&#10;&#10;New Amsterdam (2018) After becoming the medical director of one of the United States's oldest public hospitals, Dr Max Godwin sets out to reform the institution's neglected and outdated facilities to treat the patients.&#10;&#10;Watch all seasons of New Amsterdam: https://www.justwatch.com/uk/tv-series/new-amsterdam&#10;&#10;Welcome to MD TV! A channel dedicated to your favourite medical dramas! Featuring iconic moments from House M.D., Chicago Med and more. Follow the professional and personal lives of the hospital staff, as you go a journey right from the very first doctor's call to the E.R and beyond. MD TV is packed full of drama, intrigue, and plenty of medical emergencies!&#10;&#10;#MDTV #NewAmsterdam #MedicalTVShow #MedicalDrama" id="1203" name="Google Shape;1203;p227" title="Superstition Saves a Life | New Amsterdam | MD TV">
            <a:hlinkClick r:id="rId3"/>
          </p:cNvPr>
          <p:cNvPicPr preferRelativeResize="0"/>
          <p:nvPr/>
        </p:nvPicPr>
        <p:blipFill>
          <a:blip r:embed="rId4">
            <a:alphaModFix/>
          </a:blip>
          <a:stretch>
            <a:fillRect/>
          </a:stretch>
        </p:blipFill>
        <p:spPr>
          <a:xfrm>
            <a:off x="600125" y="1194825"/>
            <a:ext cx="7769175" cy="4370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3"/>
                                        </p:tgtEl>
                                        <p:attrNameLst>
                                          <p:attrName>style.visibility</p:attrName>
                                        </p:attrNameLst>
                                      </p:cBhvr>
                                      <p:to>
                                        <p:strVal val="visible"/>
                                      </p:to>
                                    </p:set>
                                    <p:animEffect filter="fade" transition="in">
                                      <p:cBhvr>
                                        <p:cTn dur="1000"/>
                                        <p:tgtEl>
                                          <p:spTgt spid="1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pic>
        <p:nvPicPr>
          <p:cNvPr descr="Max (Ryan Eggold) finally stops to listen to the powerful stories of New Amsterdam's minority, women and LGBTQ+ employees.&#10;&#10;Episode Highlight: &quot;Why Not Yesterday?&quot; Season 3, Episode 6&#10;» Subscribe for More: http://bit.ly/NBCNewAmsterdam&#10;» NBC's New Amsterdam Returns Jan 4 10/9c&#10;» Streaming on Peacock: https://pck.tv/3vqRA7H&#10;&#10;NEW AMSTERDAM ON SOCIAL:&#10;Like New Amsterdam on Facebook: https://www.facebook.com/NBCNewAmsterdam/&#10;Follow New Amsterdam on Twitter: https://www.twitter.com/NBCNewAmsterdam/&#10;Follow New Amsterdam on Instagram: https://www.instagram.com/NBCNewAmsterdam/&#10;&#10;Find New Amsterdam trailers, full episode highlights, previews, promos, clips, and digital exclusives here. &#10;&#10;NBC ON SOCIAL:&#10;YouTube: http://www.youtube.com/nbc&#10;Twitter: http://Twitter.com/NBC&#10;Facebook: http://Facebook.com/NBC&#10;Instagram: http://instagram.com/nbc&#10;&#10;ABOUT NEW AMSTERDAM&#10;In the wake of the ambulance crash that ended Season 1, medical director Dr. Max Goodwin grieves the death of his wife, Georgia, and learns the difficulties of being a single parent - all the while continuing his commitment to solve systemic health care issues at the hospital. Add in his new responsibilities as a father and with cancer still lingering in the rearview mirror, everyone around Max must wonder how long he can sustain this impossible load. But &quot;How can I help?&quot; is not just Max's catchphrase, it's his reason for living. As long as he's helping others, Max is able to find hope in the most hopeless of places. The cast includes Ryan Eggold, Janet Montgomery, Freema Agyeman and Jocko Sims, with Tyler Labine and Anupam Kher.&#10;&#10;New Amsterdam's Employees Tell Their Stories of Discrimination - New Amsterdam&#10;https://youtu.be/1XzIeeJOWF0&#10;&#10;New Amsterdam&#10;https://www.youtube.com/NBCNewAmsterdam" id="1209" name="Google Shape;1209;p228" title="New Amsterdam's Employees Tell Their Stories of Discrimination - New Amsterdam">
            <a:hlinkClick r:id="rId3"/>
          </p:cNvPr>
          <p:cNvPicPr preferRelativeResize="0"/>
          <p:nvPr/>
        </p:nvPicPr>
        <p:blipFill>
          <a:blip r:embed="rId4">
            <a:alphaModFix/>
          </a:blip>
          <a:stretch>
            <a:fillRect/>
          </a:stretch>
        </p:blipFill>
        <p:spPr>
          <a:xfrm>
            <a:off x="430650" y="932950"/>
            <a:ext cx="8040450" cy="4522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9"/>
                                        </p:tgtEl>
                                        <p:attrNameLst>
                                          <p:attrName>style.visibility</p:attrName>
                                        </p:attrNameLst>
                                      </p:cBhvr>
                                      <p:to>
                                        <p:strVal val="visible"/>
                                      </p:to>
                                    </p:set>
                                    <p:animEffect filter="fade" transition="in">
                                      <p:cBhvr>
                                        <p:cTn dur="1000"/>
                                        <p:tgtEl>
                                          <p:spTgt spid="1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202"/>
          <p:cNvSpPr txBox="1"/>
          <p:nvPr/>
        </p:nvSpPr>
        <p:spPr>
          <a:xfrm>
            <a:off x="629025" y="1361367"/>
            <a:ext cx="7507500" cy="1613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0" i="0" lang="en-US" sz="2000" u="none" cap="none" strike="noStrike">
                <a:solidFill>
                  <a:srgbClr val="FFFFFF"/>
                </a:solidFill>
                <a:latin typeface="Rubik SemiBold"/>
                <a:ea typeface="Rubik SemiBold"/>
                <a:cs typeface="Rubik SemiBold"/>
                <a:sym typeface="Rubik SemiBold"/>
              </a:rPr>
              <a:t>La Coalición Nacional de Reducción de Daños crea espacios para el </a:t>
            </a:r>
            <a:r>
              <a:rPr b="0" i="0" lang="en-US" sz="2000" u="none" cap="none" strike="noStrike">
                <a:solidFill>
                  <a:schemeClr val="dk2"/>
                </a:solidFill>
                <a:highlight>
                  <a:srgbClr val="FFF200"/>
                </a:highlight>
                <a:latin typeface="Rubik SemiBold"/>
                <a:ea typeface="Rubik SemiBold"/>
                <a:cs typeface="Rubik SemiBold"/>
                <a:sym typeface="Rubik SemiBold"/>
              </a:rPr>
              <a:t>diálogo y acción</a:t>
            </a:r>
            <a:r>
              <a:rPr b="0" i="0" lang="en-US" sz="2000" u="none" cap="none" strike="noStrike">
                <a:solidFill>
                  <a:srgbClr val="FFFFFF"/>
                </a:solidFill>
                <a:latin typeface="Rubik SemiBold"/>
                <a:ea typeface="Rubik SemiBold"/>
                <a:cs typeface="Rubik SemiBold"/>
                <a:sym typeface="Rubik SemiBold"/>
              </a:rPr>
              <a:t> que permitan sanar los daños causados por políticas de drogas racistas.</a:t>
            </a:r>
            <a:endParaRPr b="0" i="0" sz="2000" u="none" cap="none" strike="noStrike">
              <a:solidFill>
                <a:srgbClr val="FFFFFF"/>
              </a:solidFill>
              <a:latin typeface="Rubik SemiBold"/>
              <a:ea typeface="Rubik SemiBold"/>
              <a:cs typeface="Rubik SemiBold"/>
              <a:sym typeface="Rubik SemiBold"/>
            </a:endParaRPr>
          </a:p>
          <a:p>
            <a:pPr indent="0" lvl="0" marL="0" marR="0" rtl="0" algn="ctr">
              <a:lnSpc>
                <a:spcPct val="115000"/>
              </a:lnSpc>
              <a:spcBef>
                <a:spcPts val="0"/>
              </a:spcBef>
              <a:spcAft>
                <a:spcPts val="0"/>
              </a:spcAft>
              <a:buClr>
                <a:srgbClr val="000000"/>
              </a:buClr>
              <a:buSzPts val="2000"/>
              <a:buFont typeface="Arial"/>
              <a:buNone/>
            </a:pPr>
            <a:r>
              <a:t/>
            </a:r>
            <a:endParaRPr b="0" i="0" sz="2000" u="none" cap="none" strike="noStrike">
              <a:solidFill>
                <a:srgbClr val="FFFFFF"/>
              </a:solidFill>
              <a:latin typeface="Rubik SemiBold"/>
              <a:ea typeface="Rubik SemiBold"/>
              <a:cs typeface="Rubik SemiBold"/>
              <a:sym typeface="Rubik SemiBold"/>
            </a:endParaRPr>
          </a:p>
        </p:txBody>
      </p:sp>
      <p:sp>
        <p:nvSpPr>
          <p:cNvPr id="979" name="Google Shape;979;p202"/>
          <p:cNvSpPr txBox="1"/>
          <p:nvPr/>
        </p:nvSpPr>
        <p:spPr>
          <a:xfrm>
            <a:off x="387075" y="4743528"/>
            <a:ext cx="1164000" cy="140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rgbClr val="FFFFFF"/>
                </a:solidFill>
                <a:latin typeface="Rubik Medium"/>
                <a:ea typeface="Rubik Medium"/>
                <a:cs typeface="Rubik Medium"/>
                <a:sym typeface="Rubik Medium"/>
              </a:rPr>
              <a:t>Política &amp; Abogacía</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p:txBody>
      </p:sp>
      <p:sp>
        <p:nvSpPr>
          <p:cNvPr id="980" name="Google Shape;980;p202"/>
          <p:cNvSpPr txBox="1"/>
          <p:nvPr/>
        </p:nvSpPr>
        <p:spPr>
          <a:xfrm>
            <a:off x="1938250" y="4743528"/>
            <a:ext cx="1318500" cy="118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Rubik Medium"/>
                <a:ea typeface="Rubik Medium"/>
                <a:cs typeface="Rubik Medium"/>
                <a:sym typeface="Rubik Medium"/>
              </a:rPr>
              <a:t>Conferencias regionales y nacionales</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p:txBody>
      </p:sp>
      <p:sp>
        <p:nvSpPr>
          <p:cNvPr id="981" name="Google Shape;981;p202"/>
          <p:cNvSpPr txBox="1"/>
          <p:nvPr/>
        </p:nvSpPr>
        <p:spPr>
          <a:xfrm>
            <a:off x="3777675" y="4743533"/>
            <a:ext cx="1318500" cy="140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Rubik Medium"/>
                <a:ea typeface="Rubik Medium"/>
                <a:cs typeface="Rubik Medium"/>
                <a:sym typeface="Rubik Medium"/>
              </a:rPr>
              <a:t>Adiestramientos y Asistencia Técnica</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p:txBody>
      </p:sp>
      <p:sp>
        <p:nvSpPr>
          <p:cNvPr id="982" name="Google Shape;982;p202"/>
          <p:cNvSpPr txBox="1"/>
          <p:nvPr/>
        </p:nvSpPr>
        <p:spPr>
          <a:xfrm>
            <a:off x="5690163" y="4743528"/>
            <a:ext cx="1164000" cy="140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Rubik Medium"/>
                <a:ea typeface="Rubik Medium"/>
                <a:cs typeface="Rubik Medium"/>
                <a:sym typeface="Rubik Medium"/>
              </a:rPr>
              <a:t>Prevención de </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Rubik Medium"/>
                <a:ea typeface="Rubik Medium"/>
                <a:cs typeface="Rubik Medium"/>
                <a:sym typeface="Rubik Medium"/>
              </a:rPr>
              <a:t>Sobredosis</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p:txBody>
      </p:sp>
      <p:sp>
        <p:nvSpPr>
          <p:cNvPr id="983" name="Google Shape;983;p202"/>
          <p:cNvSpPr txBox="1"/>
          <p:nvPr/>
        </p:nvSpPr>
        <p:spPr>
          <a:xfrm>
            <a:off x="7350950" y="4743528"/>
            <a:ext cx="1318500" cy="140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Rubik Medium"/>
                <a:ea typeface="Rubik Medium"/>
                <a:cs typeface="Rubik Medium"/>
                <a:sym typeface="Rubik Medium"/>
              </a:rPr>
              <a:t>Recursos &amp;</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Rubik Medium"/>
                <a:ea typeface="Rubik Medium"/>
                <a:cs typeface="Rubik Medium"/>
                <a:sym typeface="Rubik Medium"/>
              </a:rPr>
              <a:t>Publicaciones</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ubik Medium"/>
              <a:ea typeface="Rubik Medium"/>
              <a:cs typeface="Rubik Medium"/>
              <a:sym typeface="Rubik Medium"/>
            </a:endParaRPr>
          </a:p>
        </p:txBody>
      </p:sp>
      <p:pic>
        <p:nvPicPr>
          <p:cNvPr id="984" name="Google Shape;984;p202"/>
          <p:cNvPicPr preferRelativeResize="0"/>
          <p:nvPr/>
        </p:nvPicPr>
        <p:blipFill rotWithShape="1">
          <a:blip r:embed="rId3">
            <a:alphaModFix/>
          </a:blip>
          <a:srcRect b="0" l="0" r="0" t="45992"/>
          <a:stretch/>
        </p:blipFill>
        <p:spPr>
          <a:xfrm>
            <a:off x="-33675" y="6330184"/>
            <a:ext cx="9177673" cy="527817"/>
          </a:xfrm>
          <a:prstGeom prst="rect">
            <a:avLst/>
          </a:prstGeom>
          <a:noFill/>
          <a:ln>
            <a:noFill/>
          </a:ln>
        </p:spPr>
      </p:pic>
      <p:pic>
        <p:nvPicPr>
          <p:cNvPr id="985" name="Google Shape;985;p202"/>
          <p:cNvPicPr preferRelativeResize="0"/>
          <p:nvPr/>
        </p:nvPicPr>
        <p:blipFill rotWithShape="1">
          <a:blip r:embed="rId4">
            <a:alphaModFix/>
          </a:blip>
          <a:srcRect b="0" l="0" r="0" t="0"/>
          <a:stretch/>
        </p:blipFill>
        <p:spPr>
          <a:xfrm>
            <a:off x="641550" y="3470301"/>
            <a:ext cx="729025" cy="729025"/>
          </a:xfrm>
          <a:prstGeom prst="rect">
            <a:avLst/>
          </a:prstGeom>
          <a:noFill/>
          <a:ln>
            <a:noFill/>
          </a:ln>
        </p:spPr>
      </p:pic>
      <p:pic>
        <p:nvPicPr>
          <p:cNvPr id="986" name="Google Shape;986;p202"/>
          <p:cNvPicPr preferRelativeResize="0"/>
          <p:nvPr/>
        </p:nvPicPr>
        <p:blipFill rotWithShape="1">
          <a:blip r:embed="rId5">
            <a:alphaModFix/>
          </a:blip>
          <a:srcRect b="0" l="0" r="0" t="0"/>
          <a:stretch/>
        </p:blipFill>
        <p:spPr>
          <a:xfrm>
            <a:off x="4105948" y="3514700"/>
            <a:ext cx="695750" cy="695722"/>
          </a:xfrm>
          <a:prstGeom prst="rect">
            <a:avLst/>
          </a:prstGeom>
          <a:noFill/>
          <a:ln>
            <a:noFill/>
          </a:ln>
        </p:spPr>
      </p:pic>
      <p:pic>
        <p:nvPicPr>
          <p:cNvPr id="987" name="Google Shape;987;p202"/>
          <p:cNvPicPr preferRelativeResize="0"/>
          <p:nvPr/>
        </p:nvPicPr>
        <p:blipFill rotWithShape="1">
          <a:blip r:embed="rId6">
            <a:alphaModFix/>
          </a:blip>
          <a:srcRect b="0" l="0" r="0" t="0"/>
          <a:stretch/>
        </p:blipFill>
        <p:spPr>
          <a:xfrm>
            <a:off x="5938937" y="3570596"/>
            <a:ext cx="613925" cy="611883"/>
          </a:xfrm>
          <a:prstGeom prst="rect">
            <a:avLst/>
          </a:prstGeom>
          <a:noFill/>
          <a:ln>
            <a:noFill/>
          </a:ln>
        </p:spPr>
      </p:pic>
      <p:pic>
        <p:nvPicPr>
          <p:cNvPr id="988" name="Google Shape;988;p202"/>
          <p:cNvPicPr preferRelativeResize="0"/>
          <p:nvPr/>
        </p:nvPicPr>
        <p:blipFill rotWithShape="1">
          <a:blip r:embed="rId7">
            <a:alphaModFix/>
          </a:blip>
          <a:srcRect b="0" l="0" r="0" t="0"/>
          <a:stretch/>
        </p:blipFill>
        <p:spPr>
          <a:xfrm>
            <a:off x="7656850" y="3570584"/>
            <a:ext cx="647200" cy="647200"/>
          </a:xfrm>
          <a:prstGeom prst="rect">
            <a:avLst/>
          </a:prstGeom>
          <a:noFill/>
          <a:ln>
            <a:noFill/>
          </a:ln>
        </p:spPr>
      </p:pic>
      <p:pic>
        <p:nvPicPr>
          <p:cNvPr id="989" name="Google Shape;989;p202"/>
          <p:cNvPicPr preferRelativeResize="0"/>
          <p:nvPr/>
        </p:nvPicPr>
        <p:blipFill rotWithShape="1">
          <a:blip r:embed="rId3">
            <a:alphaModFix/>
          </a:blip>
          <a:srcRect b="0" l="0" r="0" t="45992"/>
          <a:stretch/>
        </p:blipFill>
        <p:spPr>
          <a:xfrm>
            <a:off x="-33675" y="-16"/>
            <a:ext cx="9177673" cy="527817"/>
          </a:xfrm>
          <a:prstGeom prst="rect">
            <a:avLst/>
          </a:prstGeom>
          <a:noFill/>
          <a:ln>
            <a:noFill/>
          </a:ln>
        </p:spPr>
      </p:pic>
      <p:pic>
        <p:nvPicPr>
          <p:cNvPr id="990" name="Google Shape;990;p202"/>
          <p:cNvPicPr preferRelativeResize="0"/>
          <p:nvPr/>
        </p:nvPicPr>
        <p:blipFill rotWithShape="1">
          <a:blip r:embed="rId8">
            <a:alphaModFix/>
          </a:blip>
          <a:srcRect b="0" l="0" r="0" t="0"/>
          <a:stretch/>
        </p:blipFill>
        <p:spPr>
          <a:xfrm>
            <a:off x="2249625" y="3429000"/>
            <a:ext cx="719100" cy="719100"/>
          </a:xfrm>
          <a:prstGeom prst="rect">
            <a:avLst/>
          </a:prstGeom>
          <a:noFill/>
          <a:ln>
            <a:noFill/>
          </a:ln>
        </p:spPr>
      </p:pic>
      <p:cxnSp>
        <p:nvCxnSpPr>
          <p:cNvPr id="991" name="Google Shape;991;p202"/>
          <p:cNvCxnSpPr/>
          <p:nvPr/>
        </p:nvCxnSpPr>
        <p:spPr>
          <a:xfrm>
            <a:off x="441550" y="4649900"/>
            <a:ext cx="997800" cy="0"/>
          </a:xfrm>
          <a:prstGeom prst="straightConnector1">
            <a:avLst/>
          </a:prstGeom>
          <a:noFill/>
          <a:ln cap="flat" cmpd="sng" w="19050">
            <a:solidFill>
              <a:srgbClr val="FFFF00"/>
            </a:solidFill>
            <a:prstDash val="solid"/>
            <a:round/>
            <a:headEnd len="sm" w="sm" type="none"/>
            <a:tailEnd len="sm" w="sm" type="none"/>
          </a:ln>
        </p:spPr>
      </p:cxnSp>
      <p:cxnSp>
        <p:nvCxnSpPr>
          <p:cNvPr id="992" name="Google Shape;992;p202"/>
          <p:cNvCxnSpPr/>
          <p:nvPr/>
        </p:nvCxnSpPr>
        <p:spPr>
          <a:xfrm>
            <a:off x="2098600" y="4649900"/>
            <a:ext cx="997800" cy="0"/>
          </a:xfrm>
          <a:prstGeom prst="straightConnector1">
            <a:avLst/>
          </a:prstGeom>
          <a:noFill/>
          <a:ln cap="flat" cmpd="sng" w="19050">
            <a:solidFill>
              <a:srgbClr val="FFFF00"/>
            </a:solidFill>
            <a:prstDash val="solid"/>
            <a:round/>
            <a:headEnd len="sm" w="sm" type="none"/>
            <a:tailEnd len="sm" w="sm" type="none"/>
          </a:ln>
        </p:spPr>
      </p:cxnSp>
      <p:cxnSp>
        <p:nvCxnSpPr>
          <p:cNvPr id="993" name="Google Shape;993;p202"/>
          <p:cNvCxnSpPr/>
          <p:nvPr/>
        </p:nvCxnSpPr>
        <p:spPr>
          <a:xfrm>
            <a:off x="3960075" y="4649900"/>
            <a:ext cx="997800" cy="0"/>
          </a:xfrm>
          <a:prstGeom prst="straightConnector1">
            <a:avLst/>
          </a:prstGeom>
          <a:noFill/>
          <a:ln cap="flat" cmpd="sng" w="19050">
            <a:solidFill>
              <a:srgbClr val="FFFF00"/>
            </a:solidFill>
            <a:prstDash val="solid"/>
            <a:round/>
            <a:headEnd len="sm" w="sm" type="none"/>
            <a:tailEnd len="sm" w="sm" type="none"/>
          </a:ln>
        </p:spPr>
      </p:cxnSp>
      <p:cxnSp>
        <p:nvCxnSpPr>
          <p:cNvPr id="994" name="Google Shape;994;p202"/>
          <p:cNvCxnSpPr/>
          <p:nvPr/>
        </p:nvCxnSpPr>
        <p:spPr>
          <a:xfrm>
            <a:off x="5746988" y="4649900"/>
            <a:ext cx="997800" cy="0"/>
          </a:xfrm>
          <a:prstGeom prst="straightConnector1">
            <a:avLst/>
          </a:prstGeom>
          <a:noFill/>
          <a:ln cap="flat" cmpd="sng" w="19050">
            <a:solidFill>
              <a:srgbClr val="FFFF00"/>
            </a:solidFill>
            <a:prstDash val="solid"/>
            <a:round/>
            <a:headEnd len="sm" w="sm" type="none"/>
            <a:tailEnd len="sm" w="sm" type="none"/>
          </a:ln>
        </p:spPr>
      </p:cxnSp>
      <p:cxnSp>
        <p:nvCxnSpPr>
          <p:cNvPr id="995" name="Google Shape;995;p202"/>
          <p:cNvCxnSpPr/>
          <p:nvPr/>
        </p:nvCxnSpPr>
        <p:spPr>
          <a:xfrm>
            <a:off x="7478588" y="4649900"/>
            <a:ext cx="997800" cy="0"/>
          </a:xfrm>
          <a:prstGeom prst="straightConnector1">
            <a:avLst/>
          </a:prstGeom>
          <a:noFill/>
          <a:ln cap="flat" cmpd="sng" w="19050">
            <a:solidFill>
              <a:srgbClr val="FFFF00"/>
            </a:solidFill>
            <a:prstDash val="solid"/>
            <a:round/>
            <a:headEnd len="sm" w="sm" type="none"/>
            <a:tailEnd len="sm" w="sm"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pic>
        <p:nvPicPr>
          <p:cNvPr descr="When Max Goodwin discovers a frequent-flyer homeless patient has cost the hospital over a million dollars, he provides him with the help he truly needs, a home and a job.&#10;&#10;From New Amsterdam Season 1 Episode 11 'A Seat At the Table' - Reynolds confronts a difficult episode from his past; Max distracts himself from chemotherapy by taking on the case of a frequent-flyer patient; Frome helps a young man suffering from severe delusions; Sharpe worries about Bloom's attempt to detox.&#10;&#10;New Amsterdam (2018) After becoming the medical director of one of the United States's oldest public hospitals, Dr Max Godwin sets out to reform the institution's neglected and outdated facilities to treat the patients.&#10;&#10;Watch all seasons of New Amsterdam: https://www.justwatch.com/uk/tv-series/new-amsterdam&#10;&#10;Welcome to MD TV! A channel dedicated to your favourite medical dramas! Featuring iconic moments from House M.D., Chicago Med and more. Follow the professional and personal lives of the hospital staff, as you go a journey right from the very first doctor's call to the E.R and beyond. MD TV is packed full of drama, intrigue, and plenty of medical emergencies!&#10;&#10;#MDTV #NewAmsterdam #MedicalTVShow #MedicalDrama" id="1215" name="Google Shape;1215;p229" title="Hospital Gives Homeless Patient a Home and Job | New Amsterdam | MD TV">
            <a:hlinkClick r:id="rId3"/>
          </p:cNvPr>
          <p:cNvPicPr preferRelativeResize="0"/>
          <p:nvPr/>
        </p:nvPicPr>
        <p:blipFill>
          <a:blip r:embed="rId4">
            <a:alphaModFix/>
          </a:blip>
          <a:stretch>
            <a:fillRect/>
          </a:stretch>
        </p:blipFill>
        <p:spPr>
          <a:xfrm>
            <a:off x="226400" y="807100"/>
            <a:ext cx="8691200" cy="4888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5"/>
                                        </p:tgtEl>
                                        <p:attrNameLst>
                                          <p:attrName>style.visibility</p:attrName>
                                        </p:attrNameLst>
                                      </p:cBhvr>
                                      <p:to>
                                        <p:strVal val="visible"/>
                                      </p:to>
                                    </p:set>
                                    <p:animEffect filter="fade" transition="in">
                                      <p:cBhvr>
                                        <p:cTn dur="1000"/>
                                        <p:tgtEl>
                                          <p:spTgt spid="1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230"/>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900">
                <a:solidFill>
                  <a:schemeClr val="lt1"/>
                </a:solidFill>
                <a:latin typeface="Rubik ExtraBold"/>
                <a:ea typeface="Rubik ExtraBold"/>
                <a:cs typeface="Rubik ExtraBold"/>
                <a:sym typeface="Rubik ExtraBold"/>
              </a:rPr>
              <a:t>Transformative Justice Toolkits</a:t>
            </a:r>
            <a:endParaRPr/>
          </a:p>
        </p:txBody>
      </p:sp>
      <p:sp>
        <p:nvSpPr>
          <p:cNvPr id="1222" name="Google Shape;1222;p230"/>
          <p:cNvSpPr txBox="1"/>
          <p:nvPr>
            <p:ph idx="1" type="body"/>
          </p:nvPr>
        </p:nvSpPr>
        <p:spPr>
          <a:xfrm>
            <a:off x="239075" y="142858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u="sng">
                <a:solidFill>
                  <a:schemeClr val="hlink"/>
                </a:solidFill>
                <a:latin typeface="Rubik"/>
                <a:ea typeface="Rubik"/>
                <a:cs typeface="Rubik"/>
                <a:sym typeface="Rubik"/>
                <a:hlinkClick r:id="rId3"/>
              </a:rPr>
              <a:t>https://sites.google.com/view/aswtoolkit/home?pli=1</a:t>
            </a:r>
            <a:r>
              <a:rPr b="1" lang="en-US">
                <a:latin typeface="Rubik"/>
                <a:ea typeface="Rubik"/>
                <a:cs typeface="Rubik"/>
                <a:sym typeface="Rubik"/>
              </a:rPr>
              <a:t> </a:t>
            </a:r>
            <a:endParaRPr b="1">
              <a:latin typeface="Rubik"/>
              <a:ea typeface="Rubik"/>
              <a:cs typeface="Rubik"/>
              <a:sym typeface="Rubik"/>
            </a:endParaRPr>
          </a:p>
          <a:p>
            <a:pPr indent="0" lvl="0" marL="0" rtl="0" algn="l">
              <a:spcBef>
                <a:spcPts val="0"/>
              </a:spcBef>
              <a:spcAft>
                <a:spcPts val="0"/>
              </a:spcAft>
              <a:buNone/>
            </a:pPr>
            <a:r>
              <a:rPr b="1" lang="en-US">
                <a:latin typeface="Rubik"/>
                <a:ea typeface="Rubik"/>
                <a:cs typeface="Rubik"/>
                <a:sym typeface="Rubik"/>
              </a:rPr>
              <a:t>Abolitionist Social Work Toolkit</a:t>
            </a:r>
            <a:endParaRPr b="1">
              <a:latin typeface="Rubik"/>
              <a:ea typeface="Rubik"/>
              <a:cs typeface="Rubik"/>
              <a:sym typeface="Rubik"/>
            </a:endParaRPr>
          </a:p>
          <a:p>
            <a:pPr indent="0" lvl="0" marL="0" rtl="0" algn="l">
              <a:spcBef>
                <a:spcPts val="0"/>
              </a:spcBef>
              <a:spcAft>
                <a:spcPts val="0"/>
              </a:spcAft>
              <a:buNone/>
            </a:pPr>
            <a:r>
              <a:t/>
            </a:r>
            <a:endParaRPr b="1">
              <a:latin typeface="Rubik"/>
              <a:ea typeface="Rubik"/>
              <a:cs typeface="Rubik"/>
              <a:sym typeface="Rubik"/>
            </a:endParaRPr>
          </a:p>
          <a:p>
            <a:pPr indent="0" lvl="0" marL="0" rtl="0" algn="l">
              <a:spcBef>
                <a:spcPts val="0"/>
              </a:spcBef>
              <a:spcAft>
                <a:spcPts val="0"/>
              </a:spcAft>
              <a:buNone/>
            </a:pPr>
            <a:r>
              <a:rPr b="1" lang="en-US" u="sng">
                <a:solidFill>
                  <a:schemeClr val="hlink"/>
                </a:solidFill>
                <a:latin typeface="Rubik"/>
                <a:ea typeface="Rubik"/>
                <a:cs typeface="Rubik"/>
                <a:sym typeface="Rubik"/>
                <a:hlinkClick r:id="rId4"/>
              </a:rPr>
              <a:t>https://www.naasw.com/</a:t>
            </a:r>
            <a:r>
              <a:rPr b="1" lang="en-US">
                <a:latin typeface="Rubik"/>
                <a:ea typeface="Rubik"/>
                <a:cs typeface="Rubik"/>
                <a:sym typeface="Rubik"/>
              </a:rPr>
              <a:t> </a:t>
            </a:r>
            <a:endParaRPr b="1">
              <a:latin typeface="Rubik"/>
              <a:ea typeface="Rubik"/>
              <a:cs typeface="Rubik"/>
              <a:sym typeface="Rubik"/>
            </a:endParaRPr>
          </a:p>
          <a:p>
            <a:pPr indent="0" lvl="0" marL="0" rtl="0" algn="l">
              <a:spcBef>
                <a:spcPts val="0"/>
              </a:spcBef>
              <a:spcAft>
                <a:spcPts val="0"/>
              </a:spcAft>
              <a:buNone/>
            </a:pPr>
            <a:r>
              <a:rPr b="1" lang="en-US">
                <a:latin typeface="Rubik"/>
                <a:ea typeface="Rubik"/>
                <a:cs typeface="Rubik"/>
                <a:sym typeface="Rubik"/>
              </a:rPr>
              <a:t>Network to Advance Abolitionist Social Work</a:t>
            </a:r>
            <a:endParaRPr b="1">
              <a:latin typeface="Rubik"/>
              <a:ea typeface="Rubik"/>
              <a:cs typeface="Rubik"/>
              <a:sym typeface="Rubik"/>
            </a:endParaRPr>
          </a:p>
          <a:p>
            <a:pPr indent="0" lvl="0" marL="0" rtl="0" algn="l">
              <a:spcBef>
                <a:spcPts val="0"/>
              </a:spcBef>
              <a:spcAft>
                <a:spcPts val="0"/>
              </a:spcAft>
              <a:buNone/>
            </a:pPr>
            <a:r>
              <a:t/>
            </a:r>
            <a:endParaRPr b="1">
              <a:latin typeface="Rubik"/>
              <a:ea typeface="Rubik"/>
              <a:cs typeface="Rubik"/>
              <a:sym typeface="Rubik"/>
            </a:endParaRPr>
          </a:p>
          <a:p>
            <a:pPr indent="0" lvl="0" marL="0" rtl="0" algn="l">
              <a:spcBef>
                <a:spcPts val="0"/>
              </a:spcBef>
              <a:spcAft>
                <a:spcPts val="0"/>
              </a:spcAft>
              <a:buNone/>
            </a:pPr>
            <a:r>
              <a:rPr b="1" lang="en-US" u="sng">
                <a:solidFill>
                  <a:schemeClr val="hlink"/>
                </a:solidFill>
                <a:latin typeface="Rubik"/>
                <a:ea typeface="Rubik"/>
                <a:cs typeface="Rubik"/>
                <a:sym typeface="Rubik"/>
                <a:hlinkClick r:id="rId5"/>
              </a:rPr>
              <a:t>https://ready.web.unc.edu/</a:t>
            </a:r>
            <a:r>
              <a:rPr b="1" lang="en-US">
                <a:latin typeface="Rubik"/>
                <a:ea typeface="Rubik"/>
                <a:cs typeface="Rubik"/>
                <a:sym typeface="Rubik"/>
              </a:rPr>
              <a:t> </a:t>
            </a:r>
            <a:endParaRPr b="1">
              <a:latin typeface="Rubik"/>
              <a:ea typeface="Rubik"/>
              <a:cs typeface="Rubik"/>
              <a:sym typeface="Rubik"/>
            </a:endParaRPr>
          </a:p>
          <a:p>
            <a:pPr indent="0" lvl="0" marL="0" rtl="0" algn="l">
              <a:spcBef>
                <a:spcPts val="0"/>
              </a:spcBef>
              <a:spcAft>
                <a:spcPts val="0"/>
              </a:spcAft>
              <a:buNone/>
            </a:pPr>
            <a:r>
              <a:rPr b="1" lang="en-US">
                <a:latin typeface="Rubik"/>
                <a:ea typeface="Rubik"/>
                <a:cs typeface="Rubik"/>
                <a:sym typeface="Rubik"/>
              </a:rPr>
              <a:t>Project READY: Reimagining Equity and Access for Diverse Youth</a:t>
            </a:r>
            <a:endParaRPr b="1">
              <a:latin typeface="Rubik"/>
              <a:ea typeface="Rubik"/>
              <a:cs typeface="Rubik"/>
              <a:sym typeface="Rubik"/>
            </a:endParaRPr>
          </a:p>
          <a:p>
            <a:pPr indent="0" lvl="0" marL="0" rtl="0" algn="l">
              <a:spcBef>
                <a:spcPts val="0"/>
              </a:spcBef>
              <a:spcAft>
                <a:spcPts val="0"/>
              </a:spcAft>
              <a:buNone/>
            </a:pPr>
            <a:r>
              <a:t/>
            </a:r>
            <a:endParaRPr b="1">
              <a:latin typeface="Rubik"/>
              <a:ea typeface="Rubik"/>
              <a:cs typeface="Rubik"/>
              <a:sym typeface="Rubik"/>
            </a:endParaRPr>
          </a:p>
          <a:p>
            <a:pPr indent="0" lvl="0" marL="0" rtl="0" algn="l">
              <a:spcBef>
                <a:spcPts val="0"/>
              </a:spcBef>
              <a:spcAft>
                <a:spcPts val="0"/>
              </a:spcAft>
              <a:buNone/>
            </a:pPr>
            <a:r>
              <a:rPr b="1" lang="en-US" u="sng">
                <a:solidFill>
                  <a:schemeClr val="hlink"/>
                </a:solidFill>
                <a:latin typeface="Rubik"/>
                <a:ea typeface="Rubik"/>
                <a:cs typeface="Rubik"/>
                <a:sym typeface="Rubik"/>
                <a:hlinkClick r:id="rId6"/>
              </a:rPr>
              <a:t>https://fireweedcollective.org/crisis-toolkit/</a:t>
            </a:r>
            <a:r>
              <a:rPr b="1" lang="en-US">
                <a:latin typeface="Rubik"/>
                <a:ea typeface="Rubik"/>
                <a:cs typeface="Rubik"/>
                <a:sym typeface="Rubik"/>
              </a:rPr>
              <a:t> </a:t>
            </a:r>
            <a:endParaRPr b="1">
              <a:latin typeface="Rubik"/>
              <a:ea typeface="Rubik"/>
              <a:cs typeface="Rubik"/>
              <a:sym typeface="Rubik"/>
            </a:endParaRPr>
          </a:p>
          <a:p>
            <a:pPr indent="0" lvl="0" marL="0" rtl="0" algn="l">
              <a:spcBef>
                <a:spcPts val="0"/>
              </a:spcBef>
              <a:spcAft>
                <a:spcPts val="0"/>
              </a:spcAft>
              <a:buNone/>
            </a:pPr>
            <a:r>
              <a:rPr b="1" lang="en-US">
                <a:latin typeface="Rubik"/>
                <a:ea typeface="Rubik"/>
                <a:cs typeface="Rubik"/>
                <a:sym typeface="Rubik"/>
              </a:rPr>
              <a:t>Fireweed Collective Crisis Response Toolkit</a:t>
            </a:r>
            <a:endParaRPr b="1">
              <a:latin typeface="Rubik"/>
              <a:ea typeface="Rubik"/>
              <a:cs typeface="Rubik"/>
              <a:sym typeface="Rubik"/>
            </a:endParaRPr>
          </a:p>
          <a:p>
            <a:pPr indent="0" lvl="0" marL="0" rtl="0" algn="l">
              <a:spcBef>
                <a:spcPts val="0"/>
              </a:spcBef>
              <a:spcAft>
                <a:spcPts val="0"/>
              </a:spcAft>
              <a:buNone/>
            </a:pPr>
            <a:r>
              <a:t/>
            </a:r>
            <a:endParaRPr b="1">
              <a:latin typeface="Rubik"/>
              <a:ea typeface="Rubik"/>
              <a:cs typeface="Rubik"/>
              <a:sym typeface="Rubik"/>
            </a:endParaRPr>
          </a:p>
          <a:p>
            <a:pPr indent="0" lvl="0" marL="0" rtl="0" algn="l">
              <a:spcBef>
                <a:spcPts val="0"/>
              </a:spcBef>
              <a:spcAft>
                <a:spcPts val="0"/>
              </a:spcAft>
              <a:buNone/>
            </a:pPr>
            <a:r>
              <a:rPr b="1" lang="en-US" u="sng">
                <a:solidFill>
                  <a:schemeClr val="hlink"/>
                </a:solidFill>
                <a:latin typeface="Rubik"/>
                <a:ea typeface="Rubik"/>
                <a:cs typeface="Rubik"/>
                <a:sym typeface="Rubik"/>
                <a:hlinkClick r:id="rId7"/>
              </a:rPr>
              <a:t>https://www.whitesupremacyculture.info/</a:t>
            </a:r>
            <a:r>
              <a:rPr b="1" lang="en-US">
                <a:latin typeface="Rubik"/>
                <a:ea typeface="Rubik"/>
                <a:cs typeface="Rubik"/>
                <a:sym typeface="Rubik"/>
              </a:rPr>
              <a:t> </a:t>
            </a:r>
            <a:endParaRPr b="1">
              <a:latin typeface="Rubik"/>
              <a:ea typeface="Rubik"/>
              <a:cs typeface="Rubik"/>
              <a:sym typeface="Rubik"/>
            </a:endParaRPr>
          </a:p>
          <a:p>
            <a:pPr indent="0" lvl="0" marL="0" rtl="0" algn="l">
              <a:spcBef>
                <a:spcPts val="0"/>
              </a:spcBef>
              <a:spcAft>
                <a:spcPts val="0"/>
              </a:spcAft>
              <a:buNone/>
            </a:pPr>
            <a:r>
              <a:rPr b="1" lang="en-US">
                <a:latin typeface="Rubik"/>
                <a:ea typeface="Rubik"/>
                <a:cs typeface="Rubik"/>
                <a:sym typeface="Rubik"/>
              </a:rPr>
              <a:t>White Supremacy Culture</a:t>
            </a:r>
            <a:endParaRPr b="1">
              <a:latin typeface="Rubik"/>
              <a:ea typeface="Rubik"/>
              <a:cs typeface="Rubik"/>
              <a:sym typeface="Rubik"/>
            </a:endParaRPr>
          </a:p>
          <a:p>
            <a:pPr indent="0" lvl="0" marL="0" rtl="0" algn="l">
              <a:spcBef>
                <a:spcPts val="0"/>
              </a:spcBef>
              <a:spcAft>
                <a:spcPts val="0"/>
              </a:spcAft>
              <a:buNone/>
            </a:pPr>
            <a:r>
              <a:t/>
            </a:r>
            <a:endParaRPr b="1">
              <a:latin typeface="Rubik"/>
              <a:ea typeface="Rubik"/>
              <a:cs typeface="Rubik"/>
              <a:sym typeface="Rubik"/>
            </a:endParaRPr>
          </a:p>
          <a:p>
            <a:pPr indent="0" lvl="0" marL="0" rtl="0" algn="l">
              <a:spcBef>
                <a:spcPts val="0"/>
              </a:spcBef>
              <a:spcAft>
                <a:spcPts val="0"/>
              </a:spcAft>
              <a:buNone/>
            </a:pPr>
            <a:r>
              <a:rPr b="1" lang="en-US" u="sng">
                <a:solidFill>
                  <a:schemeClr val="hlink"/>
                </a:solidFill>
                <a:latin typeface="Rubik"/>
                <a:ea typeface="Rubik"/>
                <a:cs typeface="Rubik"/>
                <a:sym typeface="Rubik"/>
                <a:hlinkClick r:id="rId8"/>
              </a:rPr>
              <a:t>https://www.interruptingcriminalization.com/helpdesk</a:t>
            </a:r>
            <a:endParaRPr b="1">
              <a:latin typeface="Rubik"/>
              <a:ea typeface="Rubik"/>
              <a:cs typeface="Rubik"/>
              <a:sym typeface="Rubik"/>
            </a:endParaRPr>
          </a:p>
          <a:p>
            <a:pPr indent="0" lvl="0" marL="0" rtl="0" algn="l">
              <a:spcBef>
                <a:spcPts val="0"/>
              </a:spcBef>
              <a:spcAft>
                <a:spcPts val="0"/>
              </a:spcAft>
              <a:buNone/>
            </a:pPr>
            <a:r>
              <a:t/>
            </a:r>
            <a:endParaRPr b="1">
              <a:latin typeface="Rubik"/>
              <a:ea typeface="Rubik"/>
              <a:cs typeface="Rubik"/>
              <a:sym typeface="Rubik"/>
            </a:endParaRPr>
          </a:p>
          <a:p>
            <a:pPr indent="0" lvl="0" marL="0" rtl="0" algn="l">
              <a:spcBef>
                <a:spcPts val="0"/>
              </a:spcBef>
              <a:spcAft>
                <a:spcPts val="0"/>
              </a:spcAft>
              <a:buNone/>
            </a:pPr>
            <a:r>
              <a:t/>
            </a:r>
            <a:endParaRPr b="1">
              <a:latin typeface="Rubik"/>
              <a:ea typeface="Rubik"/>
              <a:cs typeface="Rubik"/>
              <a:sym typeface="Rubik"/>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2423"/>
        </a:solidFill>
      </p:bgPr>
    </p:bg>
    <p:spTree>
      <p:nvGrpSpPr>
        <p:cNvPr id="1000" name="Shape 1000"/>
        <p:cNvGrpSpPr/>
        <p:nvPr/>
      </p:nvGrpSpPr>
      <p:grpSpPr>
        <a:xfrm>
          <a:off x="0" y="0"/>
          <a:ext cx="0" cy="0"/>
          <a:chOff x="0" y="0"/>
          <a:chExt cx="0" cy="0"/>
        </a:xfrm>
      </p:grpSpPr>
      <p:sp>
        <p:nvSpPr>
          <p:cNvPr id="1001" name="Google Shape;1001;p203"/>
          <p:cNvSpPr txBox="1"/>
          <p:nvPr>
            <p:ph type="title"/>
          </p:nvPr>
        </p:nvSpPr>
        <p:spPr>
          <a:xfrm>
            <a:off x="1162100" y="1959425"/>
            <a:ext cx="7689900" cy="1779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Clr>
                <a:schemeClr val="dk1"/>
              </a:buClr>
              <a:buSzPts val="1100"/>
              <a:buFont typeface="Arial"/>
              <a:buNone/>
            </a:pPr>
            <a:r>
              <a:rPr lang="en-US" sz="5400"/>
              <a:t>¿Qué son el </a:t>
            </a:r>
            <a:r>
              <a:rPr i="1" lang="en-US" sz="5400">
                <a:highlight>
                  <a:srgbClr val="FFF200"/>
                </a:highlight>
              </a:rPr>
              <a:t>colonialismo </a:t>
            </a:r>
            <a:r>
              <a:rPr lang="en-US" sz="5400"/>
              <a:t>y la </a:t>
            </a:r>
            <a:r>
              <a:rPr i="1" lang="en-US" sz="5400">
                <a:highlight>
                  <a:srgbClr val="FFF200"/>
                </a:highlight>
              </a:rPr>
              <a:t>colonización</a:t>
            </a:r>
            <a:r>
              <a:rPr lang="en-US" sz="5400"/>
              <a:t>?</a:t>
            </a:r>
            <a:endParaRPr>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204"/>
          <p:cNvSpPr txBox="1"/>
          <p:nvPr>
            <p:ph type="title"/>
          </p:nvPr>
        </p:nvSpPr>
        <p:spPr>
          <a:xfrm>
            <a:off x="311700" y="384756"/>
            <a:ext cx="8520600" cy="1017900"/>
          </a:xfrm>
          <a:prstGeom prst="rect">
            <a:avLst/>
          </a:prstGeom>
          <a:noFill/>
          <a:ln>
            <a:noFill/>
          </a:ln>
        </p:spPr>
        <p:txBody>
          <a:bodyPr anchorCtr="0" anchor="b" bIns="34275" lIns="68575" spcFirstLastPara="1" rIns="68575" wrap="square" tIns="34275">
            <a:noAutofit/>
          </a:bodyPr>
          <a:lstStyle/>
          <a:p>
            <a:pPr indent="0" lvl="0" marL="0" rtl="0" algn="l">
              <a:lnSpc>
                <a:spcPct val="100000"/>
              </a:lnSpc>
              <a:spcBef>
                <a:spcPts val="0"/>
              </a:spcBef>
              <a:spcAft>
                <a:spcPts val="0"/>
              </a:spcAft>
              <a:buClr>
                <a:srgbClr val="990033"/>
              </a:buClr>
              <a:buSzPts val="2700"/>
              <a:buFont typeface="Arial Black"/>
              <a:buNone/>
            </a:pPr>
            <a:r>
              <a:rPr lang="en-US"/>
              <a:t>COLONIALISMO &amp; </a:t>
            </a:r>
            <a:r>
              <a:rPr lang="en-US"/>
              <a:t>COLONIZACIÓN</a:t>
            </a:r>
            <a:endParaRPr/>
          </a:p>
        </p:txBody>
      </p:sp>
      <p:sp>
        <p:nvSpPr>
          <p:cNvPr id="1007" name="Google Shape;1007;p204"/>
          <p:cNvSpPr txBox="1"/>
          <p:nvPr>
            <p:ph idx="1" type="body"/>
          </p:nvPr>
        </p:nvSpPr>
        <p:spPr>
          <a:xfrm>
            <a:off x="5649600" y="1600725"/>
            <a:ext cx="3389700" cy="44154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360"/>
              </a:spcBef>
              <a:spcAft>
                <a:spcPts val="0"/>
              </a:spcAft>
              <a:buClr>
                <a:schemeClr val="dk1"/>
              </a:buClr>
              <a:buSzPts val="1100"/>
              <a:buFont typeface="Arial"/>
              <a:buNone/>
            </a:pPr>
            <a:r>
              <a:rPr b="1" lang="en-US" sz="1750">
                <a:solidFill>
                  <a:srgbClr val="212529"/>
                </a:solidFill>
                <a:highlight>
                  <a:srgbClr val="FFF200"/>
                </a:highlight>
                <a:latin typeface="Rubik"/>
                <a:ea typeface="Rubik"/>
                <a:cs typeface="Rubik"/>
                <a:sym typeface="Rubik"/>
              </a:rPr>
              <a:t>Colonialismo:</a:t>
            </a:r>
            <a:r>
              <a:rPr b="1" lang="en-US" sz="1750">
                <a:solidFill>
                  <a:srgbClr val="212529"/>
                </a:solidFill>
                <a:highlight>
                  <a:schemeClr val="lt1"/>
                </a:highlight>
                <a:latin typeface="Rubik"/>
                <a:ea typeface="Rubik"/>
                <a:cs typeface="Rubik"/>
                <a:sym typeface="Rubik"/>
              </a:rPr>
              <a:t> el </a:t>
            </a:r>
            <a:r>
              <a:rPr b="1" lang="en-US" sz="1750">
                <a:solidFill>
                  <a:srgbClr val="212529"/>
                </a:solidFill>
                <a:highlight>
                  <a:srgbClr val="FFFFFF"/>
                </a:highlight>
                <a:latin typeface="Rubik"/>
                <a:ea typeface="Rubik"/>
                <a:cs typeface="Rubik"/>
                <a:sym typeface="Rubik"/>
              </a:rPr>
              <a:t>dominio de un grupo de personas o un área  por un estado o nación extranjero manteniendo el control político, social, económico absoluto o parcial.</a:t>
            </a:r>
            <a:endParaRPr b="1" sz="1750">
              <a:solidFill>
                <a:srgbClr val="212529"/>
              </a:solidFill>
              <a:highlight>
                <a:srgbClr val="FFFFFF"/>
              </a:highlight>
              <a:latin typeface="Rubik"/>
              <a:ea typeface="Rubik"/>
              <a:cs typeface="Rubik"/>
              <a:sym typeface="Rubik"/>
            </a:endParaRPr>
          </a:p>
          <a:p>
            <a:pPr indent="0" lvl="0" marL="0" rtl="0" algn="l">
              <a:lnSpc>
                <a:spcPct val="100000"/>
              </a:lnSpc>
              <a:spcBef>
                <a:spcPts val="360"/>
              </a:spcBef>
              <a:spcAft>
                <a:spcPts val="0"/>
              </a:spcAft>
              <a:buClr>
                <a:schemeClr val="dk1"/>
              </a:buClr>
              <a:buSzPts val="1100"/>
              <a:buFont typeface="Arial"/>
              <a:buNone/>
            </a:pPr>
            <a:r>
              <a:t/>
            </a:r>
            <a:endParaRPr b="1" sz="1750">
              <a:solidFill>
                <a:srgbClr val="212529"/>
              </a:solidFill>
              <a:highlight>
                <a:srgbClr val="FFFFFF"/>
              </a:highlight>
              <a:latin typeface="Rubik"/>
              <a:ea typeface="Rubik"/>
              <a:cs typeface="Rubik"/>
              <a:sym typeface="Rubik"/>
            </a:endParaRPr>
          </a:p>
          <a:p>
            <a:pPr indent="0" lvl="0" marL="0" rtl="0" algn="l">
              <a:lnSpc>
                <a:spcPct val="100000"/>
              </a:lnSpc>
              <a:spcBef>
                <a:spcPts val="360"/>
              </a:spcBef>
              <a:spcAft>
                <a:spcPts val="0"/>
              </a:spcAft>
              <a:buClr>
                <a:schemeClr val="dk1"/>
              </a:buClr>
              <a:buSzPts val="1100"/>
              <a:buFont typeface="Arial"/>
              <a:buNone/>
            </a:pPr>
            <a:r>
              <a:rPr b="1" lang="en-US" sz="1750">
                <a:solidFill>
                  <a:srgbClr val="212529"/>
                </a:solidFill>
                <a:highlight>
                  <a:srgbClr val="FFF200"/>
                </a:highlight>
                <a:latin typeface="Rubik"/>
                <a:ea typeface="Rubik"/>
                <a:cs typeface="Rubik"/>
                <a:sym typeface="Rubik"/>
              </a:rPr>
              <a:t>Colonización:</a:t>
            </a:r>
            <a:r>
              <a:rPr b="1" lang="en-US" sz="1750">
                <a:solidFill>
                  <a:srgbClr val="212529"/>
                </a:solidFill>
                <a:highlight>
                  <a:srgbClr val="FFFFFF"/>
                </a:highlight>
                <a:latin typeface="Rubik"/>
                <a:ea typeface="Rubik"/>
                <a:cs typeface="Rubik"/>
                <a:sym typeface="Rubik"/>
              </a:rPr>
              <a:t> el acto o instancia de tomar, ocupar un espacio o personas. donde las mismas son subyugadas por un poder externo.</a:t>
            </a:r>
            <a:endParaRPr b="1" sz="1750">
              <a:solidFill>
                <a:srgbClr val="212529"/>
              </a:solidFill>
              <a:highlight>
                <a:srgbClr val="FFFFFF"/>
              </a:highlight>
              <a:latin typeface="Rubik"/>
              <a:ea typeface="Rubik"/>
              <a:cs typeface="Rubik"/>
              <a:sym typeface="Rubik"/>
            </a:endParaRPr>
          </a:p>
          <a:p>
            <a:pPr indent="0" lvl="0" marL="0" rtl="0" algn="l">
              <a:spcBef>
                <a:spcPts val="0"/>
              </a:spcBef>
              <a:spcAft>
                <a:spcPts val="0"/>
              </a:spcAft>
              <a:buClr>
                <a:schemeClr val="dk1"/>
              </a:buClr>
              <a:buSzPts val="1100"/>
              <a:buFont typeface="Arial"/>
              <a:buNone/>
            </a:pPr>
            <a:r>
              <a:t/>
            </a:r>
            <a:endParaRPr sz="1450">
              <a:solidFill>
                <a:srgbClr val="212529"/>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2000"/>
          </a:p>
        </p:txBody>
      </p:sp>
      <p:pic>
        <p:nvPicPr>
          <p:cNvPr id="1008" name="Google Shape;1008;p204"/>
          <p:cNvPicPr preferRelativeResize="0"/>
          <p:nvPr/>
        </p:nvPicPr>
        <p:blipFill>
          <a:blip r:embed="rId3">
            <a:alphaModFix/>
          </a:blip>
          <a:stretch>
            <a:fillRect/>
          </a:stretch>
        </p:blipFill>
        <p:spPr>
          <a:xfrm>
            <a:off x="0" y="1753075"/>
            <a:ext cx="5649599" cy="4263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2423"/>
        </a:solidFill>
      </p:bgPr>
    </p:bg>
    <p:spTree>
      <p:nvGrpSpPr>
        <p:cNvPr id="1013" name="Shape 1013"/>
        <p:cNvGrpSpPr/>
        <p:nvPr/>
      </p:nvGrpSpPr>
      <p:grpSpPr>
        <a:xfrm>
          <a:off x="0" y="0"/>
          <a:ext cx="0" cy="0"/>
          <a:chOff x="0" y="0"/>
          <a:chExt cx="0" cy="0"/>
        </a:xfrm>
      </p:grpSpPr>
      <p:pic>
        <p:nvPicPr>
          <p:cNvPr id="1014" name="Google Shape;1014;p205"/>
          <p:cNvPicPr preferRelativeResize="0"/>
          <p:nvPr/>
        </p:nvPicPr>
        <p:blipFill>
          <a:blip r:embed="rId3">
            <a:alphaModFix/>
          </a:blip>
          <a:stretch>
            <a:fillRect/>
          </a:stretch>
        </p:blipFill>
        <p:spPr>
          <a:xfrm>
            <a:off x="398625" y="0"/>
            <a:ext cx="8804449"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206"/>
          <p:cNvSpPr txBox="1"/>
          <p:nvPr>
            <p:ph type="title"/>
          </p:nvPr>
        </p:nvSpPr>
        <p:spPr>
          <a:xfrm>
            <a:off x="311700" y="384750"/>
            <a:ext cx="8617800" cy="779400"/>
          </a:xfrm>
          <a:prstGeom prst="rect">
            <a:avLst/>
          </a:prstGeom>
          <a:noFill/>
          <a:ln>
            <a:noFill/>
          </a:ln>
        </p:spPr>
        <p:txBody>
          <a:bodyPr anchorCtr="0" anchor="b" bIns="34275" lIns="68575" spcFirstLastPara="1" rIns="68575" wrap="square" tIns="34275">
            <a:noAutofit/>
          </a:bodyPr>
          <a:lstStyle/>
          <a:p>
            <a:pPr indent="0" lvl="0" marL="0" rtl="0" algn="l">
              <a:lnSpc>
                <a:spcPct val="100000"/>
              </a:lnSpc>
              <a:spcBef>
                <a:spcPts val="0"/>
              </a:spcBef>
              <a:spcAft>
                <a:spcPts val="0"/>
              </a:spcAft>
              <a:buClr>
                <a:schemeClr val="dk2"/>
              </a:buClr>
              <a:buSzPts val="2700"/>
              <a:buFont typeface="Arial Black"/>
              <a:buNone/>
            </a:pPr>
            <a:r>
              <a:rPr lang="en-US"/>
              <a:t>COLONIZACIÓN &amp; </a:t>
            </a:r>
            <a:r>
              <a:rPr lang="en-US"/>
              <a:t> </a:t>
            </a:r>
            <a:r>
              <a:rPr lang="en-US">
                <a:highlight>
                  <a:srgbClr val="FFF200"/>
                </a:highlight>
              </a:rPr>
              <a:t>LA CULTURA DE </a:t>
            </a:r>
            <a:r>
              <a:rPr lang="en-US">
                <a:highlight>
                  <a:srgbClr val="FFF200"/>
                </a:highlight>
              </a:rPr>
              <a:t>SUPREMACÍA</a:t>
            </a:r>
            <a:r>
              <a:rPr lang="en-US">
                <a:highlight>
                  <a:srgbClr val="FFF200"/>
                </a:highlight>
              </a:rPr>
              <a:t> BLANCA</a:t>
            </a:r>
            <a:endParaRPr>
              <a:highlight>
                <a:srgbClr val="FFF200"/>
              </a:highlight>
            </a:endParaRPr>
          </a:p>
        </p:txBody>
      </p:sp>
      <p:sp>
        <p:nvSpPr>
          <p:cNvPr id="1020" name="Google Shape;1020;p206"/>
          <p:cNvSpPr txBox="1"/>
          <p:nvPr>
            <p:ph idx="1" type="body"/>
          </p:nvPr>
        </p:nvSpPr>
        <p:spPr>
          <a:xfrm>
            <a:off x="311700" y="1965525"/>
            <a:ext cx="4260300" cy="3920400"/>
          </a:xfrm>
          <a:prstGeom prst="rect">
            <a:avLst/>
          </a:prstGeom>
          <a:noFill/>
          <a:ln>
            <a:noFill/>
          </a:ln>
        </p:spPr>
        <p:txBody>
          <a:bodyPr anchorCtr="0" anchor="t" bIns="34275" lIns="68575" spcFirstLastPara="1" rIns="68575" wrap="square" tIns="34275">
            <a:noAutofit/>
          </a:bodyPr>
          <a:lstStyle/>
          <a:p>
            <a:pPr indent="-342900" lvl="0" marL="457200" rtl="0" algn="l">
              <a:lnSpc>
                <a:spcPct val="90000"/>
              </a:lnSpc>
              <a:spcBef>
                <a:spcPts val="0"/>
              </a:spcBef>
              <a:spcAft>
                <a:spcPts val="0"/>
              </a:spcAft>
              <a:buSzPts val="1800"/>
              <a:buFont typeface="Rubik Black"/>
              <a:buChar char="●"/>
            </a:pPr>
            <a:r>
              <a:rPr lang="en-US"/>
              <a:t>La clase </a:t>
            </a:r>
            <a:r>
              <a:rPr lang="en-US"/>
              <a:t>dominante</a:t>
            </a:r>
            <a:r>
              <a:rPr lang="en-US"/>
              <a:t> crea constructos sociales para mantener el poder.</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El concepto de raza y </a:t>
            </a:r>
            <a:r>
              <a:rPr i="1" lang="en-US"/>
              <a:t>blancura </a:t>
            </a:r>
            <a:r>
              <a:rPr lang="en-US"/>
              <a:t>es creado para dividir y crear un falso sentido de </a:t>
            </a:r>
            <a:r>
              <a:rPr lang="en-US"/>
              <a:t>solidaridad</a:t>
            </a:r>
            <a:r>
              <a:rPr lang="en-US"/>
              <a:t> con la clase dominante. </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La supremacía blanca se construye para definir lo que es considerado humano y lo que </a:t>
            </a:r>
            <a:r>
              <a:rPr lang="en-US"/>
              <a:t>no, al igual</a:t>
            </a:r>
            <a:r>
              <a:rPr lang="en-US"/>
              <a:t> que determinar cuáles acciones y tipos de </a:t>
            </a:r>
            <a:r>
              <a:rPr lang="en-US"/>
              <a:t>socialización</a:t>
            </a:r>
            <a:r>
              <a:rPr lang="en-US"/>
              <a:t> son aceptables o no. </a:t>
            </a:r>
            <a:endParaRPr/>
          </a:p>
        </p:txBody>
      </p:sp>
      <p:sp>
        <p:nvSpPr>
          <p:cNvPr id="1021" name="Google Shape;1021;p206"/>
          <p:cNvSpPr txBox="1"/>
          <p:nvPr>
            <p:ph idx="1" type="body"/>
          </p:nvPr>
        </p:nvSpPr>
        <p:spPr>
          <a:xfrm>
            <a:off x="4883700" y="1402650"/>
            <a:ext cx="4260300" cy="3920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t/>
            </a:r>
            <a:endParaRPr/>
          </a:p>
          <a:p>
            <a:pPr indent="-330200" lvl="0" marL="457200" rtl="0" algn="l">
              <a:spcBef>
                <a:spcPts val="3000"/>
              </a:spcBef>
              <a:spcAft>
                <a:spcPts val="0"/>
              </a:spcAft>
              <a:buClr>
                <a:schemeClr val="dk1"/>
              </a:buClr>
              <a:buSzPts val="1600"/>
              <a:buFont typeface="Rubik"/>
              <a:buChar char="●"/>
            </a:pPr>
            <a:r>
              <a:rPr b="1" lang="en-US" sz="1600">
                <a:solidFill>
                  <a:schemeClr val="dk1"/>
                </a:solidFill>
                <a:highlight>
                  <a:srgbClr val="FFF200"/>
                </a:highlight>
                <a:latin typeface="Rubik"/>
                <a:ea typeface="Rubik"/>
                <a:cs typeface="Rubik"/>
                <a:sym typeface="Rubik"/>
              </a:rPr>
              <a:t>Desconecta</a:t>
            </a:r>
            <a:r>
              <a:rPr b="1" lang="en-US" sz="1600">
                <a:solidFill>
                  <a:schemeClr val="dk1"/>
                </a:solidFill>
                <a:highlight>
                  <a:schemeClr val="lt1"/>
                </a:highlight>
                <a:latin typeface="Rubik"/>
                <a:ea typeface="Rubik"/>
                <a:cs typeface="Rubik"/>
                <a:sym typeface="Rubik"/>
              </a:rPr>
              <a:t> y </a:t>
            </a:r>
            <a:r>
              <a:rPr b="1" lang="en-US" sz="1600">
                <a:solidFill>
                  <a:schemeClr val="dk1"/>
                </a:solidFill>
                <a:highlight>
                  <a:srgbClr val="FFF200"/>
                </a:highlight>
                <a:latin typeface="Rubik"/>
                <a:ea typeface="Rubik"/>
                <a:cs typeface="Rubik"/>
                <a:sym typeface="Rubik"/>
              </a:rPr>
              <a:t>divide</a:t>
            </a:r>
            <a:r>
              <a:rPr b="1" lang="en-US" sz="1600">
                <a:solidFill>
                  <a:schemeClr val="dk1"/>
                </a:solidFill>
                <a:highlight>
                  <a:schemeClr val="lt1"/>
                </a:highlight>
                <a:latin typeface="Rubik"/>
                <a:ea typeface="Rubik"/>
                <a:cs typeface="Rubik"/>
                <a:sym typeface="Rubik"/>
              </a:rPr>
              <a:t> a la gente blanca de la negra, indígena y otra gente de color. </a:t>
            </a:r>
            <a:endParaRPr b="1" sz="1600">
              <a:solidFill>
                <a:schemeClr val="dk1"/>
              </a:solidFill>
              <a:highlight>
                <a:schemeClr val="lt1"/>
              </a:highlight>
              <a:latin typeface="Rubik"/>
              <a:ea typeface="Rubik"/>
              <a:cs typeface="Rubik"/>
              <a:sym typeface="Rubik"/>
            </a:endParaRPr>
          </a:p>
          <a:p>
            <a:pPr indent="-330200" lvl="0" marL="457200" rtl="0" algn="l">
              <a:spcBef>
                <a:spcPts val="0"/>
              </a:spcBef>
              <a:spcAft>
                <a:spcPts val="0"/>
              </a:spcAft>
              <a:buClr>
                <a:schemeClr val="dk1"/>
              </a:buClr>
              <a:buSzPts val="1600"/>
              <a:buFont typeface="Rubik"/>
              <a:buChar char="●"/>
            </a:pPr>
            <a:r>
              <a:rPr b="1" lang="en-US" sz="1600">
                <a:solidFill>
                  <a:schemeClr val="dk1"/>
                </a:solidFill>
                <a:highlight>
                  <a:schemeClr val="lt1"/>
                </a:highlight>
                <a:latin typeface="Rubik"/>
                <a:ea typeface="Rubik"/>
                <a:cs typeface="Rubik"/>
                <a:sym typeface="Rubik"/>
              </a:rPr>
              <a:t>Desconecta entre elles a la gente de color.</a:t>
            </a:r>
            <a:endParaRPr b="1" sz="1600">
              <a:solidFill>
                <a:schemeClr val="dk1"/>
              </a:solidFill>
              <a:highlight>
                <a:schemeClr val="lt1"/>
              </a:highlight>
              <a:latin typeface="Rubik"/>
              <a:ea typeface="Rubik"/>
              <a:cs typeface="Rubik"/>
              <a:sym typeface="Rubik"/>
            </a:endParaRPr>
          </a:p>
          <a:p>
            <a:pPr indent="-330200" lvl="0" marL="457200" rtl="0" algn="l">
              <a:spcBef>
                <a:spcPts val="0"/>
              </a:spcBef>
              <a:spcAft>
                <a:spcPts val="0"/>
              </a:spcAft>
              <a:buClr>
                <a:schemeClr val="dk1"/>
              </a:buClr>
              <a:buSzPts val="1600"/>
              <a:buFont typeface="Rubik"/>
              <a:buChar char="●"/>
            </a:pPr>
            <a:r>
              <a:rPr b="1" lang="en-US" sz="1600">
                <a:solidFill>
                  <a:schemeClr val="dk1"/>
                </a:solidFill>
                <a:highlight>
                  <a:schemeClr val="lt1"/>
                </a:highlight>
                <a:latin typeface="Rubik"/>
                <a:ea typeface="Rubik"/>
                <a:cs typeface="Rubik"/>
                <a:sym typeface="Rubik"/>
              </a:rPr>
              <a:t>Desconecta y divide a la gente blanca. </a:t>
            </a:r>
            <a:endParaRPr b="1" sz="1600">
              <a:solidFill>
                <a:schemeClr val="dk1"/>
              </a:solidFill>
              <a:highlight>
                <a:schemeClr val="lt1"/>
              </a:highlight>
              <a:latin typeface="Rubik"/>
              <a:ea typeface="Rubik"/>
              <a:cs typeface="Rubik"/>
              <a:sym typeface="Rubik"/>
            </a:endParaRPr>
          </a:p>
          <a:p>
            <a:pPr indent="-330200" lvl="0" marL="457200" rtl="0" algn="l">
              <a:spcBef>
                <a:spcPts val="0"/>
              </a:spcBef>
              <a:spcAft>
                <a:spcPts val="0"/>
              </a:spcAft>
              <a:buClr>
                <a:schemeClr val="dk1"/>
              </a:buClr>
              <a:buSzPts val="1600"/>
              <a:buFont typeface="Rubik"/>
              <a:buChar char="●"/>
            </a:pPr>
            <a:r>
              <a:rPr b="1" lang="en-US" sz="1600">
                <a:solidFill>
                  <a:schemeClr val="dk1"/>
                </a:solidFill>
                <a:highlight>
                  <a:schemeClr val="lt1"/>
                </a:highlight>
                <a:latin typeface="Rubik"/>
                <a:ea typeface="Rubik"/>
                <a:cs typeface="Rubik"/>
                <a:sym typeface="Rubik"/>
              </a:rPr>
              <a:t>Nos desconecta y divide a todes de la tierra, del sol, del viento, del agua, las estrellas de los animales que habitan nuestra tierra.</a:t>
            </a:r>
            <a:endParaRPr b="1" sz="1600">
              <a:solidFill>
                <a:schemeClr val="dk1"/>
              </a:solidFill>
              <a:highlight>
                <a:schemeClr val="lt1"/>
              </a:highlight>
              <a:latin typeface="Rubik"/>
              <a:ea typeface="Rubik"/>
              <a:cs typeface="Rubik"/>
              <a:sym typeface="Rubik"/>
            </a:endParaRPr>
          </a:p>
          <a:p>
            <a:pPr indent="-330200" lvl="0" marL="457200" rtl="0" algn="l">
              <a:spcBef>
                <a:spcPts val="0"/>
              </a:spcBef>
              <a:spcAft>
                <a:spcPts val="0"/>
              </a:spcAft>
              <a:buClr>
                <a:schemeClr val="dk1"/>
              </a:buClr>
              <a:buSzPts val="1600"/>
              <a:buFont typeface="Rubik"/>
              <a:buChar char="●"/>
            </a:pPr>
            <a:r>
              <a:rPr b="1" lang="en-US" sz="1600">
                <a:solidFill>
                  <a:schemeClr val="dk1"/>
                </a:solidFill>
                <a:highlight>
                  <a:schemeClr val="lt1"/>
                </a:highlight>
                <a:latin typeface="Rubik"/>
                <a:ea typeface="Rubik"/>
                <a:cs typeface="Rubik"/>
                <a:sym typeface="Rubik"/>
              </a:rPr>
              <a:t>Nos desconecta y divide a cada </a:t>
            </a:r>
            <a:r>
              <a:rPr b="1" lang="en-US" sz="1600">
                <a:solidFill>
                  <a:schemeClr val="dk1"/>
                </a:solidFill>
                <a:highlight>
                  <a:schemeClr val="lt1"/>
                </a:highlight>
                <a:latin typeface="Rubik"/>
                <a:ea typeface="Rubik"/>
                <a:cs typeface="Rubik"/>
                <a:sym typeface="Rubik"/>
              </a:rPr>
              <a:t>una</a:t>
            </a:r>
            <a:r>
              <a:rPr b="1" lang="en-US" sz="1600">
                <a:solidFill>
                  <a:schemeClr val="dk1"/>
                </a:solidFill>
                <a:highlight>
                  <a:schemeClr val="lt1"/>
                </a:highlight>
                <a:latin typeface="Rubik"/>
                <a:ea typeface="Rubik"/>
                <a:cs typeface="Rubik"/>
                <a:sym typeface="Rubik"/>
              </a:rPr>
              <a:t> </a:t>
            </a:r>
            <a:r>
              <a:rPr b="1" lang="en-US" sz="1600">
                <a:solidFill>
                  <a:schemeClr val="dk1"/>
                </a:solidFill>
                <a:highlight>
                  <a:schemeClr val="lt1"/>
                </a:highlight>
                <a:latin typeface="Rubik"/>
                <a:ea typeface="Rubik"/>
                <a:cs typeface="Rubik"/>
                <a:sym typeface="Rubik"/>
              </a:rPr>
              <a:t>de la</a:t>
            </a:r>
            <a:r>
              <a:rPr b="1" lang="en-US" sz="1600">
                <a:solidFill>
                  <a:schemeClr val="dk1"/>
                </a:solidFill>
                <a:highlight>
                  <a:schemeClr val="lt1"/>
                </a:highlight>
                <a:latin typeface="Rubik"/>
                <a:ea typeface="Rubik"/>
                <a:cs typeface="Rubik"/>
                <a:sym typeface="Rubik"/>
              </a:rPr>
              <a:t> fuente de vida. </a:t>
            </a:r>
            <a:endParaRPr sz="2000"/>
          </a:p>
        </p:txBody>
      </p:sp>
      <p:sp>
        <p:nvSpPr>
          <p:cNvPr id="1022" name="Google Shape;1022;p206"/>
          <p:cNvSpPr txBox="1"/>
          <p:nvPr/>
        </p:nvSpPr>
        <p:spPr>
          <a:xfrm>
            <a:off x="266775" y="6120400"/>
            <a:ext cx="326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Rubik SemiBold"/>
                <a:ea typeface="Rubik SemiBold"/>
                <a:cs typeface="Rubik SemiBold"/>
                <a:sym typeface="Rubik SemiBold"/>
              </a:rPr>
              <a:t>Tema Okun, 1999</a:t>
            </a:r>
            <a:endParaRPr>
              <a:latin typeface="Rubik SemiBold"/>
              <a:ea typeface="Rubik SemiBold"/>
              <a:cs typeface="Rubik SemiBold"/>
              <a:sym typeface="Rubik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207"/>
          <p:cNvSpPr txBox="1"/>
          <p:nvPr>
            <p:ph type="title"/>
          </p:nvPr>
        </p:nvSpPr>
        <p:spPr>
          <a:xfrm>
            <a:off x="311700" y="2885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CULTURA DE SUPREMACÍA BLANCA</a:t>
            </a:r>
            <a:endParaRPr/>
          </a:p>
        </p:txBody>
      </p:sp>
      <p:sp>
        <p:nvSpPr>
          <p:cNvPr id="1029" name="Google Shape;1029;p207"/>
          <p:cNvSpPr txBox="1"/>
          <p:nvPr>
            <p:ph idx="1" type="body"/>
          </p:nvPr>
        </p:nvSpPr>
        <p:spPr>
          <a:xfrm>
            <a:off x="311700" y="17398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30" name="Google Shape;1030;p207"/>
          <p:cNvPicPr preferRelativeResize="0"/>
          <p:nvPr/>
        </p:nvPicPr>
        <p:blipFill>
          <a:blip r:embed="rId3">
            <a:alphaModFix/>
          </a:blip>
          <a:stretch>
            <a:fillRect/>
          </a:stretch>
        </p:blipFill>
        <p:spPr>
          <a:xfrm>
            <a:off x="0" y="1146487"/>
            <a:ext cx="9144002" cy="57418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208"/>
          <p:cNvSpPr txBox="1"/>
          <p:nvPr>
            <p:ph type="title"/>
          </p:nvPr>
        </p:nvSpPr>
        <p:spPr>
          <a:xfrm>
            <a:off x="311700" y="384750"/>
            <a:ext cx="8617800" cy="756300"/>
          </a:xfrm>
          <a:prstGeom prst="rect">
            <a:avLst/>
          </a:prstGeom>
          <a:noFill/>
          <a:ln>
            <a:noFill/>
          </a:ln>
        </p:spPr>
        <p:txBody>
          <a:bodyPr anchorCtr="0" anchor="b" bIns="34275" lIns="68575" spcFirstLastPara="1" rIns="68575" wrap="square" tIns="34275">
            <a:noAutofit/>
          </a:bodyPr>
          <a:lstStyle/>
          <a:p>
            <a:pPr indent="0" lvl="0" marL="0" rtl="0" algn="l">
              <a:lnSpc>
                <a:spcPct val="100000"/>
              </a:lnSpc>
              <a:spcBef>
                <a:spcPts val="0"/>
              </a:spcBef>
              <a:spcAft>
                <a:spcPts val="0"/>
              </a:spcAft>
              <a:buClr>
                <a:schemeClr val="dk2"/>
              </a:buClr>
              <a:buSzPts val="2700"/>
              <a:buFont typeface="Arial Black"/>
              <a:buNone/>
            </a:pPr>
            <a:r>
              <a:rPr lang="en-US" sz="3700"/>
              <a:t>CULTURA DE SUPREMACÍA BLANCA</a:t>
            </a:r>
            <a:endParaRPr sz="3700"/>
          </a:p>
        </p:txBody>
      </p:sp>
      <p:sp>
        <p:nvSpPr>
          <p:cNvPr id="1036" name="Google Shape;1036;p208"/>
          <p:cNvSpPr txBox="1"/>
          <p:nvPr>
            <p:ph idx="1" type="body"/>
          </p:nvPr>
        </p:nvSpPr>
        <p:spPr>
          <a:xfrm>
            <a:off x="311700" y="1965525"/>
            <a:ext cx="4260300" cy="3920400"/>
          </a:xfrm>
          <a:prstGeom prst="rect">
            <a:avLst/>
          </a:prstGeom>
          <a:noFill/>
          <a:ln>
            <a:noFill/>
          </a:ln>
        </p:spPr>
        <p:txBody>
          <a:bodyPr anchorCtr="0" anchor="t" bIns="34275" lIns="68575" spcFirstLastPara="1" rIns="68575" wrap="square" tIns="34275">
            <a:noAutofit/>
          </a:bodyPr>
          <a:lstStyle/>
          <a:p>
            <a:pPr indent="-374650" lvl="0" marL="457200" rtl="0" algn="l">
              <a:lnSpc>
                <a:spcPct val="115000"/>
              </a:lnSpc>
              <a:spcBef>
                <a:spcPts val="0"/>
              </a:spcBef>
              <a:spcAft>
                <a:spcPts val="0"/>
              </a:spcAft>
              <a:buSzPts val="2300"/>
              <a:buFont typeface="Rubik Black"/>
              <a:buChar char="●"/>
            </a:pPr>
            <a:r>
              <a:rPr lang="en-US" sz="2300"/>
              <a:t>Perfeccionismo</a:t>
            </a:r>
            <a:endParaRPr sz="2300"/>
          </a:p>
          <a:p>
            <a:pPr indent="-374650" lvl="0" marL="457200" rtl="0" algn="l">
              <a:lnSpc>
                <a:spcPct val="115000"/>
              </a:lnSpc>
              <a:spcBef>
                <a:spcPts val="0"/>
              </a:spcBef>
              <a:spcAft>
                <a:spcPts val="0"/>
              </a:spcAft>
              <a:buSzPts val="2300"/>
              <a:buChar char="●"/>
            </a:pPr>
            <a:r>
              <a:rPr lang="en-US" sz="2300"/>
              <a:t>Sentido de Urgencia</a:t>
            </a:r>
            <a:endParaRPr sz="2300"/>
          </a:p>
          <a:p>
            <a:pPr indent="-374650" lvl="0" marL="457200" rtl="0" algn="l">
              <a:lnSpc>
                <a:spcPct val="115000"/>
              </a:lnSpc>
              <a:spcBef>
                <a:spcPts val="0"/>
              </a:spcBef>
              <a:spcAft>
                <a:spcPts val="0"/>
              </a:spcAft>
              <a:buSzPts val="2300"/>
              <a:buChar char="●"/>
            </a:pPr>
            <a:r>
              <a:rPr lang="en-US" sz="2300"/>
              <a:t>Defensividad</a:t>
            </a:r>
            <a:endParaRPr sz="2300"/>
          </a:p>
          <a:p>
            <a:pPr indent="-374650" lvl="0" marL="457200" rtl="0" algn="l">
              <a:lnSpc>
                <a:spcPct val="115000"/>
              </a:lnSpc>
              <a:spcBef>
                <a:spcPts val="0"/>
              </a:spcBef>
              <a:spcAft>
                <a:spcPts val="0"/>
              </a:spcAft>
              <a:buSzPts val="2300"/>
              <a:buChar char="●"/>
            </a:pPr>
            <a:r>
              <a:rPr lang="en-US" sz="2300"/>
              <a:t>Cantidad sobre Calidad</a:t>
            </a:r>
            <a:endParaRPr sz="2300"/>
          </a:p>
          <a:p>
            <a:pPr indent="-374650" lvl="0" marL="457200" rtl="0" algn="l">
              <a:lnSpc>
                <a:spcPct val="115000"/>
              </a:lnSpc>
              <a:spcBef>
                <a:spcPts val="0"/>
              </a:spcBef>
              <a:spcAft>
                <a:spcPts val="0"/>
              </a:spcAft>
              <a:buSzPts val="2300"/>
              <a:buChar char="●"/>
            </a:pPr>
            <a:r>
              <a:rPr lang="en-US" sz="2300"/>
              <a:t>Veneración de la palabra escrita </a:t>
            </a:r>
            <a:endParaRPr sz="2300"/>
          </a:p>
          <a:p>
            <a:pPr indent="-374650" lvl="0" marL="457200" rtl="0" algn="l">
              <a:lnSpc>
                <a:spcPct val="115000"/>
              </a:lnSpc>
              <a:spcBef>
                <a:spcPts val="0"/>
              </a:spcBef>
              <a:spcAft>
                <a:spcPts val="0"/>
              </a:spcAft>
              <a:buSzPts val="2300"/>
              <a:buChar char="●"/>
            </a:pPr>
            <a:r>
              <a:rPr lang="en-US" sz="2300"/>
              <a:t>Sólo hay una forma correcta </a:t>
            </a:r>
            <a:endParaRPr sz="2300"/>
          </a:p>
          <a:p>
            <a:pPr indent="-374650" lvl="0" marL="457200" rtl="0" algn="l">
              <a:lnSpc>
                <a:spcPct val="115000"/>
              </a:lnSpc>
              <a:spcBef>
                <a:spcPts val="0"/>
              </a:spcBef>
              <a:spcAft>
                <a:spcPts val="0"/>
              </a:spcAft>
              <a:buSzPts val="2300"/>
              <a:buChar char="●"/>
            </a:pPr>
            <a:r>
              <a:rPr lang="en-US" sz="2300"/>
              <a:t>Paternalismo</a:t>
            </a:r>
            <a:endParaRPr sz="2300"/>
          </a:p>
        </p:txBody>
      </p:sp>
      <p:sp>
        <p:nvSpPr>
          <p:cNvPr id="1037" name="Google Shape;1037;p208"/>
          <p:cNvSpPr txBox="1"/>
          <p:nvPr/>
        </p:nvSpPr>
        <p:spPr>
          <a:xfrm>
            <a:off x="266775" y="6120400"/>
            <a:ext cx="326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Rubik SemiBold"/>
                <a:ea typeface="Rubik SemiBold"/>
                <a:cs typeface="Rubik SemiBold"/>
                <a:sym typeface="Rubik SemiBold"/>
              </a:rPr>
              <a:t>Tema Okun, 1999</a:t>
            </a:r>
            <a:endParaRPr>
              <a:latin typeface="Rubik SemiBold"/>
              <a:ea typeface="Rubik SemiBold"/>
              <a:cs typeface="Rubik SemiBold"/>
              <a:sym typeface="Rubik SemiBold"/>
            </a:endParaRPr>
          </a:p>
        </p:txBody>
      </p:sp>
      <p:sp>
        <p:nvSpPr>
          <p:cNvPr id="1038" name="Google Shape;1038;p208"/>
          <p:cNvSpPr txBox="1"/>
          <p:nvPr>
            <p:ph idx="1" type="body"/>
          </p:nvPr>
        </p:nvSpPr>
        <p:spPr>
          <a:xfrm>
            <a:off x="4572000" y="2081850"/>
            <a:ext cx="4572000" cy="3920400"/>
          </a:xfrm>
          <a:prstGeom prst="rect">
            <a:avLst/>
          </a:prstGeom>
          <a:noFill/>
          <a:ln>
            <a:noFill/>
          </a:ln>
        </p:spPr>
        <p:txBody>
          <a:bodyPr anchorCtr="0" anchor="t" bIns="34275" lIns="68575" spcFirstLastPara="1" rIns="68575" wrap="square" tIns="34275">
            <a:noAutofit/>
          </a:bodyPr>
          <a:lstStyle/>
          <a:p>
            <a:pPr indent="-374650" lvl="0" marL="457200" rtl="0" algn="l">
              <a:lnSpc>
                <a:spcPct val="115000"/>
              </a:lnSpc>
              <a:spcBef>
                <a:spcPts val="0"/>
              </a:spcBef>
              <a:spcAft>
                <a:spcPts val="0"/>
              </a:spcAft>
              <a:buSzPts val="2300"/>
              <a:buChar char="●"/>
            </a:pPr>
            <a:r>
              <a:rPr lang="en-US" sz="2300"/>
              <a:t>Pensamiento dicotómico</a:t>
            </a:r>
            <a:endParaRPr sz="2300"/>
          </a:p>
          <a:p>
            <a:pPr indent="-374650" lvl="0" marL="457200" rtl="0" algn="l">
              <a:lnSpc>
                <a:spcPct val="115000"/>
              </a:lnSpc>
              <a:spcBef>
                <a:spcPts val="0"/>
              </a:spcBef>
              <a:spcAft>
                <a:spcPts val="0"/>
              </a:spcAft>
              <a:buSzPts val="2300"/>
              <a:buChar char="●"/>
            </a:pPr>
            <a:r>
              <a:rPr lang="en-US" sz="2300"/>
              <a:t>Acaparamiento del poder</a:t>
            </a:r>
            <a:endParaRPr sz="2300"/>
          </a:p>
          <a:p>
            <a:pPr indent="-374650" lvl="0" marL="457200" rtl="0" algn="l">
              <a:lnSpc>
                <a:spcPct val="115000"/>
              </a:lnSpc>
              <a:spcBef>
                <a:spcPts val="0"/>
              </a:spcBef>
              <a:spcAft>
                <a:spcPts val="0"/>
              </a:spcAft>
              <a:buSzPts val="2300"/>
              <a:buChar char="●"/>
            </a:pPr>
            <a:r>
              <a:rPr lang="en-US" sz="2300"/>
              <a:t>Miedo al conflicto </a:t>
            </a:r>
            <a:r>
              <a:rPr lang="en-US" sz="2300"/>
              <a:t>explícito</a:t>
            </a:r>
            <a:endParaRPr sz="2300"/>
          </a:p>
          <a:p>
            <a:pPr indent="-374650" lvl="0" marL="457200" rtl="0" algn="l">
              <a:lnSpc>
                <a:spcPct val="115000"/>
              </a:lnSpc>
              <a:spcBef>
                <a:spcPts val="0"/>
              </a:spcBef>
              <a:spcAft>
                <a:spcPts val="0"/>
              </a:spcAft>
              <a:buSzPts val="2300"/>
              <a:buChar char="●"/>
            </a:pPr>
            <a:r>
              <a:rPr lang="en-US" sz="2300"/>
              <a:t>Individualismo</a:t>
            </a:r>
            <a:endParaRPr sz="2300"/>
          </a:p>
          <a:p>
            <a:pPr indent="-374650" lvl="0" marL="457200" rtl="0" algn="l">
              <a:lnSpc>
                <a:spcPct val="115000"/>
              </a:lnSpc>
              <a:spcBef>
                <a:spcPts val="0"/>
              </a:spcBef>
              <a:spcAft>
                <a:spcPts val="0"/>
              </a:spcAft>
              <a:buSzPts val="2300"/>
              <a:buChar char="●"/>
            </a:pPr>
            <a:r>
              <a:rPr lang="en-US" sz="2300"/>
              <a:t>El progreso es más</a:t>
            </a:r>
            <a:endParaRPr sz="2300"/>
          </a:p>
          <a:p>
            <a:pPr indent="-374650" lvl="0" marL="457200" rtl="0" algn="l">
              <a:lnSpc>
                <a:spcPct val="115000"/>
              </a:lnSpc>
              <a:spcBef>
                <a:spcPts val="0"/>
              </a:spcBef>
              <a:spcAft>
                <a:spcPts val="0"/>
              </a:spcAft>
              <a:buSzPts val="2300"/>
              <a:buChar char="●"/>
            </a:pPr>
            <a:r>
              <a:rPr lang="en-US" sz="2300"/>
              <a:t>Objetividad</a:t>
            </a:r>
            <a:endParaRPr sz="2300"/>
          </a:p>
          <a:p>
            <a:pPr indent="-374650" lvl="0" marL="457200" rtl="0" algn="l">
              <a:lnSpc>
                <a:spcPct val="115000"/>
              </a:lnSpc>
              <a:spcBef>
                <a:spcPts val="0"/>
              </a:spcBef>
              <a:spcAft>
                <a:spcPts val="0"/>
              </a:spcAft>
              <a:buSzPts val="2300"/>
              <a:buChar char="●"/>
            </a:pPr>
            <a:r>
              <a:rPr lang="en-US" sz="2300"/>
              <a:t>Derecho a la comodidad </a:t>
            </a:r>
            <a:endParaRPr sz="23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