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813" r:id="rId4"/>
  </p:sldMasterIdLst>
  <p:notesMasterIdLst>
    <p:notesMasterId r:id="rId9"/>
  </p:notesMasterIdLst>
  <p:sldIdLst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4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F935862-7387-DD99-7677-1A8D2239C5B8}" v="2" dt="2021-03-30T17:21:54.928"/>
    <p1510:client id="{B9177380-1EBA-22A1-579D-F86A7B7CED42}" v="21" dt="2021-08-12T18:46:50.791"/>
    <p1510:client id="{D6C321F1-D2F4-C64C-8696-62AF8E6DFF63}" v="53" dt="2021-02-25T22:47:51.00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82"/>
    <p:restoredTop sz="94705"/>
  </p:normalViewPr>
  <p:slideViewPr>
    <p:cSldViewPr snapToGrid="0" snapToObjects="1">
      <p:cViewPr varScale="1">
        <p:scale>
          <a:sx n="62" d="100"/>
          <a:sy n="62" d="100"/>
        </p:scale>
        <p:origin x="74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ulia Dobbins" userId="S::jdobbins@nhchc.org::f12761b1-5151-48f2-974a-4c494d12c8af" providerId="AD" clId="Web-{AF935862-7387-DD99-7677-1A8D2239C5B8}"/>
    <pc:docChg chg="addSld delSld">
      <pc:chgData name="Julia Dobbins" userId="S::jdobbins@nhchc.org::f12761b1-5151-48f2-974a-4c494d12c8af" providerId="AD" clId="Web-{AF935862-7387-DD99-7677-1A8D2239C5B8}" dt="2021-03-30T17:21:54.928" v="1"/>
      <pc:docMkLst>
        <pc:docMk/>
      </pc:docMkLst>
      <pc:sldChg chg="new del">
        <pc:chgData name="Julia Dobbins" userId="S::jdobbins@nhchc.org::f12761b1-5151-48f2-974a-4c494d12c8af" providerId="AD" clId="Web-{AF935862-7387-DD99-7677-1A8D2239C5B8}" dt="2021-03-30T17:21:54.928" v="1"/>
        <pc:sldMkLst>
          <pc:docMk/>
          <pc:sldMk cId="1271710710" sldId="262"/>
        </pc:sldMkLst>
      </pc:sldChg>
    </pc:docChg>
  </pc:docChgLst>
  <pc:docChgLst>
    <pc:chgData name="Jennifer Dix" userId="S::jdix@nhchc.org::d427c48d-59d5-4f0d-bf55-e132b09be0f6" providerId="AD" clId="Web-{B9177380-1EBA-22A1-579D-F86A7B7CED42}"/>
    <pc:docChg chg="modSld">
      <pc:chgData name="Jennifer Dix" userId="S::jdix@nhchc.org::d427c48d-59d5-4f0d-bf55-e132b09be0f6" providerId="AD" clId="Web-{B9177380-1EBA-22A1-579D-F86A7B7CED42}" dt="2021-08-12T18:46:50.791" v="18" actId="14100"/>
      <pc:docMkLst>
        <pc:docMk/>
      </pc:docMkLst>
      <pc:sldChg chg="addSp delSp modSp">
        <pc:chgData name="Jennifer Dix" userId="S::jdix@nhchc.org::d427c48d-59d5-4f0d-bf55-e132b09be0f6" providerId="AD" clId="Web-{B9177380-1EBA-22A1-579D-F86A7B7CED42}" dt="2021-08-12T18:46:06.509" v="8" actId="1076"/>
        <pc:sldMkLst>
          <pc:docMk/>
          <pc:sldMk cId="1101644649" sldId="258"/>
        </pc:sldMkLst>
        <pc:picChg chg="add mod">
          <ac:chgData name="Jennifer Dix" userId="S::jdix@nhchc.org::d427c48d-59d5-4f0d-bf55-e132b09be0f6" providerId="AD" clId="Web-{B9177380-1EBA-22A1-579D-F86A7B7CED42}" dt="2021-08-12T18:45:33.070" v="2" actId="1076"/>
          <ac:picMkLst>
            <pc:docMk/>
            <pc:sldMk cId="1101644649" sldId="258"/>
            <ac:picMk id="2" creationId="{1179A479-5B73-44B0-8CB5-00694C163AC7}"/>
          </ac:picMkLst>
        </pc:picChg>
        <pc:picChg chg="add mod">
          <ac:chgData name="Jennifer Dix" userId="S::jdix@nhchc.org::d427c48d-59d5-4f0d-bf55-e132b09be0f6" providerId="AD" clId="Web-{B9177380-1EBA-22A1-579D-F86A7B7CED42}" dt="2021-08-12T18:46:06.509" v="8" actId="1076"/>
          <ac:picMkLst>
            <pc:docMk/>
            <pc:sldMk cId="1101644649" sldId="258"/>
            <ac:picMk id="3" creationId="{26EB5FAD-7470-4A76-83FE-0EDA8FF1B578}"/>
          </ac:picMkLst>
        </pc:picChg>
        <pc:picChg chg="del">
          <ac:chgData name="Jennifer Dix" userId="S::jdix@nhchc.org::d427c48d-59d5-4f0d-bf55-e132b09be0f6" providerId="AD" clId="Web-{B9177380-1EBA-22A1-579D-F86A7B7CED42}" dt="2021-08-12T18:45:25.773" v="1"/>
          <ac:picMkLst>
            <pc:docMk/>
            <pc:sldMk cId="1101644649" sldId="258"/>
            <ac:picMk id="4" creationId="{725A0D4C-B437-5340-9C61-60AEDBEF5DF8}"/>
          </ac:picMkLst>
        </pc:picChg>
        <pc:picChg chg="del">
          <ac:chgData name="Jennifer Dix" userId="S::jdix@nhchc.org::d427c48d-59d5-4f0d-bf55-e132b09be0f6" providerId="AD" clId="Web-{B9177380-1EBA-22A1-579D-F86A7B7CED42}" dt="2021-08-12T18:45:53.008" v="4"/>
          <ac:picMkLst>
            <pc:docMk/>
            <pc:sldMk cId="1101644649" sldId="258"/>
            <ac:picMk id="14" creationId="{5AEAC892-0A95-434B-AE7C-8CD7611BDB74}"/>
          </ac:picMkLst>
        </pc:picChg>
      </pc:sldChg>
      <pc:sldChg chg="addSp delSp modSp">
        <pc:chgData name="Jennifer Dix" userId="S::jdix@nhchc.org::d427c48d-59d5-4f0d-bf55-e132b09be0f6" providerId="AD" clId="Web-{B9177380-1EBA-22A1-579D-F86A7B7CED42}" dt="2021-08-12T18:46:47.307" v="17" actId="14100"/>
        <pc:sldMkLst>
          <pc:docMk/>
          <pc:sldMk cId="375385665" sldId="260"/>
        </pc:sldMkLst>
        <pc:picChg chg="add mod">
          <ac:chgData name="Jennifer Dix" userId="S::jdix@nhchc.org::d427c48d-59d5-4f0d-bf55-e132b09be0f6" providerId="AD" clId="Web-{B9177380-1EBA-22A1-579D-F86A7B7CED42}" dt="2021-08-12T18:46:47.307" v="17" actId="14100"/>
          <ac:picMkLst>
            <pc:docMk/>
            <pc:sldMk cId="375385665" sldId="260"/>
            <ac:picMk id="2" creationId="{B042A41E-6669-409F-A894-E1EAEE144040}"/>
          </ac:picMkLst>
        </pc:picChg>
        <pc:picChg chg="del">
          <ac:chgData name="Jennifer Dix" userId="S::jdix@nhchc.org::d427c48d-59d5-4f0d-bf55-e132b09be0f6" providerId="AD" clId="Web-{B9177380-1EBA-22A1-579D-F86A7B7CED42}" dt="2021-08-12T18:46:22.415" v="10"/>
          <ac:picMkLst>
            <pc:docMk/>
            <pc:sldMk cId="375385665" sldId="260"/>
            <ac:picMk id="4" creationId="{725A0D4C-B437-5340-9C61-60AEDBEF5DF8}"/>
          </ac:picMkLst>
        </pc:picChg>
      </pc:sldChg>
      <pc:sldChg chg="addSp delSp modSp">
        <pc:chgData name="Jennifer Dix" userId="S::jdix@nhchc.org::d427c48d-59d5-4f0d-bf55-e132b09be0f6" providerId="AD" clId="Web-{B9177380-1EBA-22A1-579D-F86A7B7CED42}" dt="2021-08-12T18:46:50.791" v="18" actId="14100"/>
        <pc:sldMkLst>
          <pc:docMk/>
          <pc:sldMk cId="186699530" sldId="261"/>
        </pc:sldMkLst>
        <pc:picChg chg="add mod">
          <ac:chgData name="Jennifer Dix" userId="S::jdix@nhchc.org::d427c48d-59d5-4f0d-bf55-e132b09be0f6" providerId="AD" clId="Web-{B9177380-1EBA-22A1-579D-F86A7B7CED42}" dt="2021-08-12T18:46:50.791" v="18" actId="14100"/>
          <ac:picMkLst>
            <pc:docMk/>
            <pc:sldMk cId="186699530" sldId="261"/>
            <ac:picMk id="3" creationId="{4B746E30-0B05-4EDA-9B4D-D83DDD2B100F}"/>
          </ac:picMkLst>
        </pc:picChg>
        <pc:picChg chg="del">
          <ac:chgData name="Jennifer Dix" userId="S::jdix@nhchc.org::d427c48d-59d5-4f0d-bf55-e132b09be0f6" providerId="AD" clId="Web-{B9177380-1EBA-22A1-579D-F86A7B7CED42}" dt="2021-08-12T18:46:31.587" v="13"/>
          <ac:picMkLst>
            <pc:docMk/>
            <pc:sldMk cId="186699530" sldId="261"/>
            <ac:picMk id="4" creationId="{725A0D4C-B437-5340-9C61-60AEDBEF5DF8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644D6D-6071-B548-ADFA-4D52133BDD68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413A6D-5C76-CD43-A75F-E7D8F836D9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9805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2201CC-4C77-AB47-9400-5597F98E66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71A48B-A0CE-6640-A1B3-D7353694EF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3F89DE-A246-FF4D-AD2F-3F9AF5EF84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B45FD-D8F0-3C45-ABC9-EFE4F0E35E14}" type="datetime1">
              <a:rPr lang="en-US" smtClean="0"/>
              <a:t>8/12/2021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C102C4-08CA-4C4D-B562-1CE88EA12B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www.nimrc.org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06B6FA-ED5C-9446-AA09-A7C8551EC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DF90A-4512-094E-80E7-1219F5F3C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816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A50FDF-6DBB-3F44-B270-2EF92784E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E2774B-FE67-7C4B-8700-249FA1E947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CE8537-D9A6-D14F-B3C4-7B697D6FBC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CDED3-2B5B-9647-828E-A32E53B618A3}" type="datetime1">
              <a:rPr lang="en-US" smtClean="0"/>
              <a:t>8/12/2021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A7D94F-CA7C-E846-959C-3B2D14FFF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www.nimrc.org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B180F2-3EFF-F440-8F33-028CE2BDAE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DF90A-4512-094E-80E7-1219F5F3C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114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DC6DDE3-CB7F-5B4D-A4EC-F08101C2188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07C1308-869C-F147-B01A-9DE4F8A74E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DA98D1-F901-F64D-8098-E45B930D2A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7DF22-10B6-A14F-9E42-3069E3C05186}" type="datetime1">
              <a:rPr lang="en-US" smtClean="0"/>
              <a:t>8/12/2021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F065F4-A680-1A43-8E8C-B5BAA03E4C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www.nimrc.org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D4097-8107-074C-8276-CC9DCA65D5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DF90A-4512-094E-80E7-1219F5F3C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870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0355CD-3051-3245-83F0-28831FEB2B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4A8BCF-E463-A346-ACC6-10ADB5B993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C6DF40-820F-684E-9853-3D5943B528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C8F1F-99D3-1342-8DA3-BF6C9104C9C1}" type="datetime1">
              <a:rPr lang="en-US" smtClean="0"/>
              <a:t>8/12/2021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71A412-AF02-7C40-9E56-3FCE34E087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www.nimrc.org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B2FA4E-C24A-1B47-9B1F-7C2C2F8085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DF90A-4512-094E-80E7-1219F5F3C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342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600D35-C32E-7041-86F5-37690D3538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3F47F3-F01B-CE4A-9D25-50ECA2A19A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9B3B1F-2928-CC4B-9E71-454FBDC26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02E13-329A-0747-9759-C3BFDA035737}" type="datetime1">
              <a:rPr lang="en-US" smtClean="0"/>
              <a:t>8/12/2021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D9C85D-243A-C940-B05A-91B5D076F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www.nimrc.org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2A3E52-DA38-D14B-8329-4F0B59D5FC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DF90A-4512-094E-80E7-1219F5F3C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045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CA344A-E423-684F-BEB0-86D624D330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80F042-78C0-CF4B-B414-A5515F9864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626D03-67D6-8148-B5A2-4D1C8A6E3E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86A660-9800-6A4F-AC25-D46673A59A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86126-7FDB-8640-BB39-268454EEC069}" type="datetime1">
              <a:rPr lang="en-US" smtClean="0"/>
              <a:t>8/12/2021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88D48E-08C1-594A-9A2D-ABCE2DEBF1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www.nimrc.org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E01C10-459B-694B-A08E-2E6D69893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DF90A-4512-094E-80E7-1219F5F3C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931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4FDC4F-5576-AD4B-844D-70F2501EA0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588476-131B-A24F-9E27-2E7637BBAD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476CFC-DBE5-3B4C-9B52-6E3F20362F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C6E1587-13EE-1B4D-A277-674709AE1A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1251863-327C-8C4D-9D64-E42059B6BF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5D00DBF-A486-574D-8F32-9DD4A22C9A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2EC41-7B1B-0645-8DF8-A1E287FB1F90}" type="datetime1">
              <a:rPr lang="en-US" smtClean="0"/>
              <a:t>8/12/2021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689386C-BC07-8440-9ECE-AD9441388B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www.nimrc.org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9055D39-E550-3149-81EB-19DEF3F192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DF90A-4512-094E-80E7-1219F5F3C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609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00880D-DB0A-DE44-99FD-C8DEC003CF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6CC14B2-1FE6-C44D-9EFE-7914062D1B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31F90-119F-5C4F-BCCD-51D75A5D12CC}" type="datetime1">
              <a:rPr lang="en-US" smtClean="0"/>
              <a:t>8/12/2021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A505EA-AE97-D745-B160-194892CDD5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www.nimrc.org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FF204F-2CE9-5E45-89F0-3C863ADFB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DF90A-4512-094E-80E7-1219F5F3C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848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850AFFD-521D-0E44-89B8-5CEB6D80AB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BFE36-BD81-9F45-8262-4F1D5741159C}" type="datetime1">
              <a:rPr lang="en-US" smtClean="0"/>
              <a:t>8/12/2021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B66785F-DE94-0E44-B8BE-08F904CDDC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www.nimrc.org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5BFB3B-ADDA-BC4F-B37C-8C6E2F8F80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DF90A-4512-094E-80E7-1219F5F3C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176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35E655-A1F2-C246-8E7A-D548769034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C6534E-D56B-224C-AFEB-892AAB819F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A0EF2C-FD8C-B144-B9AE-F88684AE2F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956C1A-57C4-9E49-93EC-E0A7E97279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F1C3C-C48F-7949-A490-0393823D411F}" type="datetime1">
              <a:rPr lang="en-US" smtClean="0"/>
              <a:t>8/12/2021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C319E8-FDEF-9D44-B7FB-0961AECCF2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www.nimrc.org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12AE08-1354-124A-B7C5-158A1F0E96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DF90A-4512-094E-80E7-1219F5F3C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787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284555-C255-5F41-B4E6-D471005487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BBDEACD-8943-0A41-802A-8E88BCFA8A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A4E4BE-3A33-3B4A-BEC5-8D667A8E0C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5F7D67-D16F-8741-B623-D8AE166B93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897A8-AFD6-5744-9347-420F9CB57753}" type="datetime1">
              <a:rPr lang="en-US" smtClean="0"/>
              <a:t>8/12/2021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99FDC6-C9F4-354C-B386-F679886DB9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www.nimrc.org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528DFA-4ECA-C547-9427-7E5B94DAFE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DF90A-4512-094E-80E7-1219F5F3C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590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317E7EC-277C-B24A-9DFB-ABD9B7B0F6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3559C9-FF21-B340-800A-1329D58DE2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9D69CC-D15A-544A-9EAB-80455650F10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3496D5-33E1-9349-89B7-E0FA1C36EEB5}" type="datetime1">
              <a:rPr lang="en-US" smtClean="0"/>
              <a:t>8/12/2021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74F04C-D95A-3F45-B1DE-197A5B6AF6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www.nimrc.org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19F8D9-7E16-F14C-A74F-9F9E6704D4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4DF90A-4512-094E-80E7-1219F5F3C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438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4" r:id="rId1"/>
    <p:sldLayoutId id="2147483815" r:id="rId2"/>
    <p:sldLayoutId id="2147483816" r:id="rId3"/>
    <p:sldLayoutId id="2147483817" r:id="rId4"/>
    <p:sldLayoutId id="2147483818" r:id="rId5"/>
    <p:sldLayoutId id="2147483819" r:id="rId6"/>
    <p:sldLayoutId id="2147483820" r:id="rId7"/>
    <p:sldLayoutId id="2147483821" r:id="rId8"/>
    <p:sldLayoutId id="2147483822" r:id="rId9"/>
    <p:sldLayoutId id="2147483823" r:id="rId10"/>
    <p:sldLayoutId id="2147483824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twitter.com/NatlInstMRCare" TargetMode="External"/><Relationship Id="rId13" Type="http://schemas.openxmlformats.org/officeDocument/2006/relationships/image" Target="../media/image1.jpeg"/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12" Type="http://schemas.openxmlformats.org/officeDocument/2006/relationships/hyperlink" Target="http://www.youtube.com/channel/UC7CQ_iimYrd1TYuJmIwFzYg" TargetMode="External"/><Relationship Id="rId2" Type="http://schemas.openxmlformats.org/officeDocument/2006/relationships/hyperlink" Target="http://www.twitter.com/natlhchcounci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youtube.com/channel/UCCvdu9fuN-_xxQ8BaYo-APw" TargetMode="External"/><Relationship Id="rId11" Type="http://schemas.openxmlformats.org/officeDocument/2006/relationships/image" Target="../media/image6.png"/><Relationship Id="rId5" Type="http://schemas.openxmlformats.org/officeDocument/2006/relationships/image" Target="../media/image4.png"/><Relationship Id="rId10" Type="http://schemas.openxmlformats.org/officeDocument/2006/relationships/hyperlink" Target="http://www.linkedin.com/company/nimrc/" TargetMode="External"/><Relationship Id="rId4" Type="http://schemas.openxmlformats.org/officeDocument/2006/relationships/hyperlink" Target="http://www.facebook.com/NationalHCHCouncil/" TargetMode="External"/><Relationship Id="rId9" Type="http://schemas.openxmlformats.org/officeDocument/2006/relationships/hyperlink" Target="http://www.facebook.com/NationalInstituteforMedicalRespiteCar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B55C98E-A499-6F49-B6A4-278312EE7BAC}"/>
              </a:ext>
            </a:extLst>
          </p:cNvPr>
          <p:cNvSpPr/>
          <p:nvPr/>
        </p:nvSpPr>
        <p:spPr>
          <a:xfrm>
            <a:off x="-84084" y="1219200"/>
            <a:ext cx="12276083" cy="851338"/>
          </a:xfrm>
          <a:prstGeom prst="rect">
            <a:avLst/>
          </a:prstGeom>
          <a:solidFill>
            <a:srgbClr val="0054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116AC69-9370-1C45-8636-078B2DD8179C}"/>
              </a:ext>
            </a:extLst>
          </p:cNvPr>
          <p:cNvSpPr txBox="1"/>
          <p:nvPr/>
        </p:nvSpPr>
        <p:spPr>
          <a:xfrm>
            <a:off x="4882627" y="3077510"/>
            <a:ext cx="55599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005480"/>
                </a:solidFill>
                <a:latin typeface="Century Gothic" panose="020B0502020202020204" pitchFamily="34" charset="0"/>
              </a:rPr>
              <a:t>Presentation Title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AF74F17-B0FB-DB49-A896-67974CB8DE14}"/>
              </a:ext>
            </a:extLst>
          </p:cNvPr>
          <p:cNvSpPr txBox="1"/>
          <p:nvPr/>
        </p:nvSpPr>
        <p:spPr>
          <a:xfrm>
            <a:off x="4882627" y="3995096"/>
            <a:ext cx="55599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005480"/>
                </a:solidFill>
                <a:latin typeface="Century Gothic" panose="020B0502020202020204" pitchFamily="34" charset="0"/>
              </a:rPr>
              <a:t>Date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F372383-C6A8-B141-BFBB-98F6DDFCD0BF}"/>
              </a:ext>
            </a:extLst>
          </p:cNvPr>
          <p:cNvSpPr txBox="1"/>
          <p:nvPr/>
        </p:nvSpPr>
        <p:spPr>
          <a:xfrm>
            <a:off x="4882627" y="4456761"/>
            <a:ext cx="55599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005480"/>
                </a:solidFill>
                <a:latin typeface="Century Gothic" panose="020B0502020202020204" pitchFamily="34" charset="0"/>
              </a:rPr>
              <a:t>Presenters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0CF5996-087E-1940-8588-1EE4331FCA2C}"/>
              </a:ext>
            </a:extLst>
          </p:cNvPr>
          <p:cNvSpPr txBox="1"/>
          <p:nvPr/>
        </p:nvSpPr>
        <p:spPr>
          <a:xfrm>
            <a:off x="1765738" y="6256658"/>
            <a:ext cx="92730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005480"/>
                </a:solidFill>
                <a:latin typeface="Century Gothic" panose="020B0502020202020204" pitchFamily="34" charset="0"/>
              </a:rPr>
              <a:t>The National Institute for Medical Respite Care is a special initiative of the National Health Care for the Homeless Council.</a:t>
            </a:r>
          </a:p>
        </p:txBody>
      </p:sp>
      <p:pic>
        <p:nvPicPr>
          <p:cNvPr id="2" name="Picture 2" descr="Text&#10;&#10;Description automatically generated">
            <a:extLst>
              <a:ext uri="{FF2B5EF4-FFF2-40B4-BE49-F238E27FC236}">
                <a16:creationId xmlns:a16="http://schemas.microsoft.com/office/drawing/2014/main" id="{1179A479-5B73-44B0-8CB5-00694C163A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6062" y="616942"/>
            <a:ext cx="2743200" cy="2457361"/>
          </a:xfrm>
          <a:prstGeom prst="rect">
            <a:avLst/>
          </a:prstGeom>
        </p:spPr>
      </p:pic>
      <p:pic>
        <p:nvPicPr>
          <p:cNvPr id="3" name="Picture 4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26EB5FAD-7470-4A76-83FE-0EDA8FF1B5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9179" y="5517488"/>
            <a:ext cx="1248890" cy="1028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16446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31B2F8A2-CFE3-1642-81AD-0C86EE831814}"/>
              </a:ext>
            </a:extLst>
          </p:cNvPr>
          <p:cNvSpPr/>
          <p:nvPr/>
        </p:nvSpPr>
        <p:spPr>
          <a:xfrm>
            <a:off x="-36786" y="6314200"/>
            <a:ext cx="12265572" cy="457309"/>
          </a:xfrm>
          <a:prstGeom prst="rect">
            <a:avLst/>
          </a:prstGeom>
          <a:solidFill>
            <a:srgbClr val="005480">
              <a:alpha val="8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17" name="Slide Number Placeholder 16">
            <a:extLst>
              <a:ext uri="{FF2B5EF4-FFF2-40B4-BE49-F238E27FC236}">
                <a16:creationId xmlns:a16="http://schemas.microsoft.com/office/drawing/2014/main" id="{99FD5E01-BB9A-9541-9008-D5A06D95D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DF90A-4512-094E-80E7-1219F5F3CCBA}" type="slidenum">
              <a:rPr lang="en-US" smtClean="0">
                <a:solidFill>
                  <a:schemeClr val="bg1"/>
                </a:solidFill>
              </a:rPr>
              <a:t>2</a:t>
            </a:fld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6DC5E40B-7DC0-514B-B0CE-3DCF0A9A9D2E}"/>
              </a:ext>
            </a:extLst>
          </p:cNvPr>
          <p:cNvCxnSpPr/>
          <p:nvPr/>
        </p:nvCxnSpPr>
        <p:spPr>
          <a:xfrm>
            <a:off x="237506" y="1294410"/>
            <a:ext cx="11673445" cy="0"/>
          </a:xfrm>
          <a:prstGeom prst="line">
            <a:avLst/>
          </a:prstGeom>
          <a:ln>
            <a:solidFill>
              <a:srgbClr val="0054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B9EE8316-74F7-014C-A24F-02A8F9823F2A}"/>
              </a:ext>
            </a:extLst>
          </p:cNvPr>
          <p:cNvSpPr txBox="1"/>
          <p:nvPr/>
        </p:nvSpPr>
        <p:spPr>
          <a:xfrm>
            <a:off x="1001486" y="464457"/>
            <a:ext cx="96810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005480"/>
                </a:solidFill>
                <a:latin typeface="Century Gothic" panose="020B0502020202020204" pitchFamily="34" charset="0"/>
              </a:rPr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29350313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B55C98E-A499-6F49-B6A4-278312EE7BAC}"/>
              </a:ext>
            </a:extLst>
          </p:cNvPr>
          <p:cNvSpPr/>
          <p:nvPr/>
        </p:nvSpPr>
        <p:spPr>
          <a:xfrm>
            <a:off x="-84084" y="1219200"/>
            <a:ext cx="12276083" cy="851338"/>
          </a:xfrm>
          <a:prstGeom prst="rect">
            <a:avLst/>
          </a:prstGeom>
          <a:solidFill>
            <a:srgbClr val="0054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116AC69-9370-1C45-8636-078B2DD8179C}"/>
              </a:ext>
            </a:extLst>
          </p:cNvPr>
          <p:cNvSpPr txBox="1"/>
          <p:nvPr/>
        </p:nvSpPr>
        <p:spPr>
          <a:xfrm>
            <a:off x="4407614" y="3429000"/>
            <a:ext cx="55599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005480"/>
                </a:solidFill>
                <a:latin typeface="Century Gothic" panose="020B0502020202020204" pitchFamily="34" charset="0"/>
              </a:rPr>
              <a:t>Questions?</a:t>
            </a:r>
          </a:p>
        </p:txBody>
      </p:sp>
      <p:pic>
        <p:nvPicPr>
          <p:cNvPr id="2" name="Picture 2" descr="Text&#10;&#10;Description automatically generated">
            <a:extLst>
              <a:ext uri="{FF2B5EF4-FFF2-40B4-BE49-F238E27FC236}">
                <a16:creationId xmlns:a16="http://schemas.microsoft.com/office/drawing/2014/main" id="{B042A41E-6669-409F-A894-E1EAEE1440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6062" y="616942"/>
            <a:ext cx="2812472" cy="2516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3856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B55C98E-A499-6F49-B6A4-278312EE7BAC}"/>
              </a:ext>
            </a:extLst>
          </p:cNvPr>
          <p:cNvSpPr/>
          <p:nvPr/>
        </p:nvSpPr>
        <p:spPr>
          <a:xfrm>
            <a:off x="-84084" y="1219200"/>
            <a:ext cx="12276083" cy="851338"/>
          </a:xfrm>
          <a:prstGeom prst="rect">
            <a:avLst/>
          </a:prstGeom>
          <a:solidFill>
            <a:srgbClr val="0054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116AC69-9370-1C45-8636-078B2DD8179C}"/>
              </a:ext>
            </a:extLst>
          </p:cNvPr>
          <p:cNvSpPr txBox="1"/>
          <p:nvPr/>
        </p:nvSpPr>
        <p:spPr>
          <a:xfrm>
            <a:off x="4055470" y="2685849"/>
            <a:ext cx="81365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005480"/>
                </a:solidFill>
                <a:latin typeface="Century Gothic" panose="020B0502020202020204" pitchFamily="34" charset="0"/>
              </a:rPr>
              <a:t>Follow us on social media!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0CF5996-087E-1940-8588-1EE4331FCA2C}"/>
              </a:ext>
            </a:extLst>
          </p:cNvPr>
          <p:cNvSpPr txBox="1"/>
          <p:nvPr/>
        </p:nvSpPr>
        <p:spPr>
          <a:xfrm>
            <a:off x="2685215" y="846189"/>
            <a:ext cx="92730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>
                <a:solidFill>
                  <a:srgbClr val="005480"/>
                </a:solidFill>
                <a:latin typeface="Century Gothic" panose="020B0502020202020204" pitchFamily="34" charset="0"/>
              </a:rPr>
              <a:t>www.nimrc.org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FB08C18-336E-5044-BE5C-C51B28268E3B}"/>
              </a:ext>
            </a:extLst>
          </p:cNvPr>
          <p:cNvSpPr/>
          <p:nvPr/>
        </p:nvSpPr>
        <p:spPr>
          <a:xfrm>
            <a:off x="245424" y="6415572"/>
            <a:ext cx="6096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200" dirty="0">
                <a:latin typeface="Century Gothic" panose="020B0502020202020204" pitchFamily="34" charset="0"/>
              </a:rPr>
              <a:t>Copyright © 2021 National Health Care for the Homeless Council, Inc.</a:t>
            </a:r>
            <a:endParaRPr lang="en-US" sz="12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ADAD358-EEFF-4A50-A886-2AB7802D25E9}"/>
              </a:ext>
            </a:extLst>
          </p:cNvPr>
          <p:cNvSpPr txBox="1"/>
          <p:nvPr/>
        </p:nvSpPr>
        <p:spPr>
          <a:xfrm>
            <a:off x="4055470" y="3811113"/>
            <a:ext cx="81450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005480"/>
                </a:solidFill>
                <a:latin typeface="Century Gothic" panose="020B0502020202020204" pitchFamily="34" charset="0"/>
              </a:rPr>
              <a:t>National Health Care for the Homeless Council</a:t>
            </a:r>
          </a:p>
        </p:txBody>
      </p:sp>
      <p:pic>
        <p:nvPicPr>
          <p:cNvPr id="9" name="Picture 9" descr="Twitter">
            <a:hlinkClick r:id="rId2"/>
            <a:extLst>
              <a:ext uri="{FF2B5EF4-FFF2-40B4-BE49-F238E27FC236}">
                <a16:creationId xmlns:a16="http://schemas.microsoft.com/office/drawing/2014/main" id="{781B1798-728B-4365-B8B1-2A955A7B05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1130" y="4357973"/>
            <a:ext cx="4572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1" descr="Facebook">
            <a:hlinkClick r:id="rId4"/>
            <a:extLst>
              <a:ext uri="{FF2B5EF4-FFF2-40B4-BE49-F238E27FC236}">
                <a16:creationId xmlns:a16="http://schemas.microsoft.com/office/drawing/2014/main" id="{B22FD855-9847-4909-B580-D5212E191D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5134" y="4357973"/>
            <a:ext cx="4572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3" descr="YouTube">
            <a:hlinkClick r:id="rId6"/>
            <a:extLst>
              <a:ext uri="{FF2B5EF4-FFF2-40B4-BE49-F238E27FC236}">
                <a16:creationId xmlns:a16="http://schemas.microsoft.com/office/drawing/2014/main" id="{C97D0BCE-329F-4F6B-8692-DB3E7F75D6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9138" y="4362272"/>
            <a:ext cx="4572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9AAFC490-F5B0-499E-B81B-28E6EBAA8FC3}"/>
              </a:ext>
            </a:extLst>
          </p:cNvPr>
          <p:cNvSpPr txBox="1"/>
          <p:nvPr/>
        </p:nvSpPr>
        <p:spPr>
          <a:xfrm>
            <a:off x="4055470" y="5079936"/>
            <a:ext cx="81167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005480"/>
                </a:solidFill>
                <a:latin typeface="Century Gothic" panose="020B0502020202020204" pitchFamily="34" charset="0"/>
              </a:rPr>
              <a:t>National Institute for Medical Respite Care</a:t>
            </a:r>
          </a:p>
        </p:txBody>
      </p:sp>
      <p:pic>
        <p:nvPicPr>
          <p:cNvPr id="14" name="Picture 9" descr="Twitter">
            <a:hlinkClick r:id="rId8"/>
            <a:extLst>
              <a:ext uri="{FF2B5EF4-FFF2-40B4-BE49-F238E27FC236}">
                <a16:creationId xmlns:a16="http://schemas.microsoft.com/office/drawing/2014/main" id="{937C5FE7-2AA4-435F-9381-205A5772E5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7726" y="5745482"/>
            <a:ext cx="4572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1" descr="Facebook">
            <a:hlinkClick r:id="rId9"/>
            <a:extLst>
              <a:ext uri="{FF2B5EF4-FFF2-40B4-BE49-F238E27FC236}">
                <a16:creationId xmlns:a16="http://schemas.microsoft.com/office/drawing/2014/main" id="{2CDDFD37-81E0-4DA5-9488-FF8697A894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8928" y="5745482"/>
            <a:ext cx="4572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7" descr="LinkedIn">
            <a:hlinkClick r:id="rId10"/>
            <a:extLst>
              <a:ext uri="{FF2B5EF4-FFF2-40B4-BE49-F238E27FC236}">
                <a16:creationId xmlns:a16="http://schemas.microsoft.com/office/drawing/2014/main" id="{143FE6A9-2074-48AE-B04A-350524C59C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0547" y="5741177"/>
            <a:ext cx="4572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13" descr="YouTube">
            <a:hlinkClick r:id="rId12"/>
            <a:extLst>
              <a:ext uri="{FF2B5EF4-FFF2-40B4-BE49-F238E27FC236}">
                <a16:creationId xmlns:a16="http://schemas.microsoft.com/office/drawing/2014/main" id="{950793AE-81B2-4908-AA59-6F60A8BADC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22167" y="5741177"/>
            <a:ext cx="4572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Text&#10;&#10;Description automatically generated">
            <a:extLst>
              <a:ext uri="{FF2B5EF4-FFF2-40B4-BE49-F238E27FC236}">
                <a16:creationId xmlns:a16="http://schemas.microsoft.com/office/drawing/2014/main" id="{4B746E30-0B05-4EDA-9B4D-D83DDD2B100F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75854" y="626838"/>
            <a:ext cx="3000499" cy="2704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6995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mage xmlns="d60df73a-75b7-4bc5-9114-4fdc529409b8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72F1C06A4380543BEFA39387BCE4753" ma:contentTypeVersion="14" ma:contentTypeDescription="Create a new document." ma:contentTypeScope="" ma:versionID="bc3b67935a4b42797c55cd5db65a76e7">
  <xsd:schema xmlns:xsd="http://www.w3.org/2001/XMLSchema" xmlns:xs="http://www.w3.org/2001/XMLSchema" xmlns:p="http://schemas.microsoft.com/office/2006/metadata/properties" xmlns:ns2="d60df73a-75b7-4bc5-9114-4fdc529409b8" xmlns:ns3="e665382f-2685-4416-9702-5ec142cebb7c" targetNamespace="http://schemas.microsoft.com/office/2006/metadata/properties" ma:root="true" ma:fieldsID="cfc721b50c157be3ea04cb59afdb1970" ns2:_="" ns3:_="">
    <xsd:import namespace="d60df73a-75b7-4bc5-9114-4fdc529409b8"/>
    <xsd:import namespace="e665382f-2685-4416-9702-5ec142cebb7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Image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0df73a-75b7-4bc5-9114-4fdc529409b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Image" ma:index="19" nillable="true" ma:displayName="Image" ma:format="Thumbnail" ma:internalName="Imag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665382f-2685-4416-9702-5ec142cebb7c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320A23E-52AA-4E96-9450-D64AF88350E2}">
  <ds:schemaRefs>
    <ds:schemaRef ds:uri="http://schemas.microsoft.com/office/2006/metadata/properties"/>
    <ds:schemaRef ds:uri="http://schemas.microsoft.com/office/infopath/2007/PartnerControls"/>
    <ds:schemaRef ds:uri="d60df73a-75b7-4bc5-9114-4fdc529409b8"/>
  </ds:schemaRefs>
</ds:datastoreItem>
</file>

<file path=customXml/itemProps2.xml><?xml version="1.0" encoding="utf-8"?>
<ds:datastoreItem xmlns:ds="http://schemas.openxmlformats.org/officeDocument/2006/customXml" ds:itemID="{9230EB16-E97C-4504-97B2-AD4F99EDECC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60df73a-75b7-4bc5-9114-4fdc529409b8"/>
    <ds:schemaRef ds:uri="e665382f-2685-4416-9702-5ec142cebb7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7E10EB7-79D2-47F0-98A5-94447CB237B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198</TotalTime>
  <Words>67</Words>
  <Application>Microsoft Office PowerPoint</Application>
  <PresentationFormat>Widescreen</PresentationFormat>
  <Paragraphs>12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Jennifer Dix</dc:creator>
  <cp:lastModifiedBy>Terri Woodmore</cp:lastModifiedBy>
  <cp:revision>15</cp:revision>
  <dcterms:created xsi:type="dcterms:W3CDTF">2021-02-23T19:13:08Z</dcterms:created>
  <dcterms:modified xsi:type="dcterms:W3CDTF">2021-08-12T18:46:51Z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0x010100F72F1C06A4380543BEFA39387BCE4753</vt:lpwstr>
  </property>
</Properties>
</file>