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4"/>
  </p:sldMasterIdLst>
  <p:notesMasterIdLst>
    <p:notesMasterId r:id="rId9"/>
  </p:notesMasterIdLst>
  <p:sldIdLst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935862-7387-DD99-7677-1A8D2239C5B8}" v="2" dt="2021-03-30T17:21:54.928"/>
    <p1510:client id="{B9177380-1EBA-22A1-579D-F86A7B7CED42}" v="21" dt="2021-08-12T18:46:50.791"/>
    <p1510:client id="{D6C321F1-D2F4-C64C-8696-62AF8E6DFF63}" v="53" dt="2021-02-25T22:47:51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05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 Dobbins" userId="S::jdobbins@nhchc.org::f12761b1-5151-48f2-974a-4c494d12c8af" providerId="AD" clId="Web-{AF935862-7387-DD99-7677-1A8D2239C5B8}"/>
    <pc:docChg chg="addSld delSld">
      <pc:chgData name="Julia Dobbins" userId="S::jdobbins@nhchc.org::f12761b1-5151-48f2-974a-4c494d12c8af" providerId="AD" clId="Web-{AF935862-7387-DD99-7677-1A8D2239C5B8}" dt="2021-03-30T17:21:54.928" v="1"/>
      <pc:docMkLst>
        <pc:docMk/>
      </pc:docMkLst>
      <pc:sldChg chg="new del">
        <pc:chgData name="Julia Dobbins" userId="S::jdobbins@nhchc.org::f12761b1-5151-48f2-974a-4c494d12c8af" providerId="AD" clId="Web-{AF935862-7387-DD99-7677-1A8D2239C5B8}" dt="2021-03-30T17:21:54.928" v="1"/>
        <pc:sldMkLst>
          <pc:docMk/>
          <pc:sldMk cId="1271710710" sldId="262"/>
        </pc:sldMkLst>
      </pc:sldChg>
    </pc:docChg>
  </pc:docChgLst>
  <pc:docChgLst>
    <pc:chgData name="Jennifer Dix" userId="S::jdix@nhchc.org::d427c48d-59d5-4f0d-bf55-e132b09be0f6" providerId="AD" clId="Web-{B9177380-1EBA-22A1-579D-F86A7B7CED42}"/>
    <pc:docChg chg="modSld">
      <pc:chgData name="Jennifer Dix" userId="S::jdix@nhchc.org::d427c48d-59d5-4f0d-bf55-e132b09be0f6" providerId="AD" clId="Web-{B9177380-1EBA-22A1-579D-F86A7B7CED42}" dt="2021-08-12T18:46:50.791" v="18" actId="14100"/>
      <pc:docMkLst>
        <pc:docMk/>
      </pc:docMkLst>
      <pc:sldChg chg="addSp delSp modSp">
        <pc:chgData name="Jennifer Dix" userId="S::jdix@nhchc.org::d427c48d-59d5-4f0d-bf55-e132b09be0f6" providerId="AD" clId="Web-{B9177380-1EBA-22A1-579D-F86A7B7CED42}" dt="2021-08-12T18:46:06.509" v="8" actId="1076"/>
        <pc:sldMkLst>
          <pc:docMk/>
          <pc:sldMk cId="1101644649" sldId="258"/>
        </pc:sldMkLst>
        <pc:picChg chg="add mod">
          <ac:chgData name="Jennifer Dix" userId="S::jdix@nhchc.org::d427c48d-59d5-4f0d-bf55-e132b09be0f6" providerId="AD" clId="Web-{B9177380-1EBA-22A1-579D-F86A7B7CED42}" dt="2021-08-12T18:45:33.070" v="2" actId="1076"/>
          <ac:picMkLst>
            <pc:docMk/>
            <pc:sldMk cId="1101644649" sldId="258"/>
            <ac:picMk id="2" creationId="{1179A479-5B73-44B0-8CB5-00694C163AC7}"/>
          </ac:picMkLst>
        </pc:picChg>
        <pc:picChg chg="add mod">
          <ac:chgData name="Jennifer Dix" userId="S::jdix@nhchc.org::d427c48d-59d5-4f0d-bf55-e132b09be0f6" providerId="AD" clId="Web-{B9177380-1EBA-22A1-579D-F86A7B7CED42}" dt="2021-08-12T18:46:06.509" v="8" actId="1076"/>
          <ac:picMkLst>
            <pc:docMk/>
            <pc:sldMk cId="1101644649" sldId="258"/>
            <ac:picMk id="3" creationId="{26EB5FAD-7470-4A76-83FE-0EDA8FF1B578}"/>
          </ac:picMkLst>
        </pc:picChg>
        <pc:picChg chg="del">
          <ac:chgData name="Jennifer Dix" userId="S::jdix@nhchc.org::d427c48d-59d5-4f0d-bf55-e132b09be0f6" providerId="AD" clId="Web-{B9177380-1EBA-22A1-579D-F86A7B7CED42}" dt="2021-08-12T18:45:25.773" v="1"/>
          <ac:picMkLst>
            <pc:docMk/>
            <pc:sldMk cId="1101644649" sldId="258"/>
            <ac:picMk id="4" creationId="{725A0D4C-B437-5340-9C61-60AEDBEF5DF8}"/>
          </ac:picMkLst>
        </pc:picChg>
        <pc:picChg chg="del">
          <ac:chgData name="Jennifer Dix" userId="S::jdix@nhchc.org::d427c48d-59d5-4f0d-bf55-e132b09be0f6" providerId="AD" clId="Web-{B9177380-1EBA-22A1-579D-F86A7B7CED42}" dt="2021-08-12T18:45:53.008" v="4"/>
          <ac:picMkLst>
            <pc:docMk/>
            <pc:sldMk cId="1101644649" sldId="258"/>
            <ac:picMk id="14" creationId="{5AEAC892-0A95-434B-AE7C-8CD7611BDB74}"/>
          </ac:picMkLst>
        </pc:picChg>
      </pc:sldChg>
      <pc:sldChg chg="addSp delSp modSp">
        <pc:chgData name="Jennifer Dix" userId="S::jdix@nhchc.org::d427c48d-59d5-4f0d-bf55-e132b09be0f6" providerId="AD" clId="Web-{B9177380-1EBA-22A1-579D-F86A7B7CED42}" dt="2021-08-12T18:46:47.307" v="17" actId="14100"/>
        <pc:sldMkLst>
          <pc:docMk/>
          <pc:sldMk cId="375385665" sldId="260"/>
        </pc:sldMkLst>
        <pc:picChg chg="add mod">
          <ac:chgData name="Jennifer Dix" userId="S::jdix@nhchc.org::d427c48d-59d5-4f0d-bf55-e132b09be0f6" providerId="AD" clId="Web-{B9177380-1EBA-22A1-579D-F86A7B7CED42}" dt="2021-08-12T18:46:47.307" v="17" actId="14100"/>
          <ac:picMkLst>
            <pc:docMk/>
            <pc:sldMk cId="375385665" sldId="260"/>
            <ac:picMk id="2" creationId="{B042A41E-6669-409F-A894-E1EAEE144040}"/>
          </ac:picMkLst>
        </pc:picChg>
        <pc:picChg chg="del">
          <ac:chgData name="Jennifer Dix" userId="S::jdix@nhchc.org::d427c48d-59d5-4f0d-bf55-e132b09be0f6" providerId="AD" clId="Web-{B9177380-1EBA-22A1-579D-F86A7B7CED42}" dt="2021-08-12T18:46:22.415" v="10"/>
          <ac:picMkLst>
            <pc:docMk/>
            <pc:sldMk cId="375385665" sldId="260"/>
            <ac:picMk id="4" creationId="{725A0D4C-B437-5340-9C61-60AEDBEF5DF8}"/>
          </ac:picMkLst>
        </pc:picChg>
      </pc:sldChg>
      <pc:sldChg chg="addSp delSp modSp">
        <pc:chgData name="Jennifer Dix" userId="S::jdix@nhchc.org::d427c48d-59d5-4f0d-bf55-e132b09be0f6" providerId="AD" clId="Web-{B9177380-1EBA-22A1-579D-F86A7B7CED42}" dt="2021-08-12T18:46:50.791" v="18" actId="14100"/>
        <pc:sldMkLst>
          <pc:docMk/>
          <pc:sldMk cId="186699530" sldId="261"/>
        </pc:sldMkLst>
        <pc:picChg chg="add mod">
          <ac:chgData name="Jennifer Dix" userId="S::jdix@nhchc.org::d427c48d-59d5-4f0d-bf55-e132b09be0f6" providerId="AD" clId="Web-{B9177380-1EBA-22A1-579D-F86A7B7CED42}" dt="2021-08-12T18:46:50.791" v="18" actId="14100"/>
          <ac:picMkLst>
            <pc:docMk/>
            <pc:sldMk cId="186699530" sldId="261"/>
            <ac:picMk id="3" creationId="{4B746E30-0B05-4EDA-9B4D-D83DDD2B100F}"/>
          </ac:picMkLst>
        </pc:picChg>
        <pc:picChg chg="del">
          <ac:chgData name="Jennifer Dix" userId="S::jdix@nhchc.org::d427c48d-59d5-4f0d-bf55-e132b09be0f6" providerId="AD" clId="Web-{B9177380-1EBA-22A1-579D-F86A7B7CED42}" dt="2021-08-12T18:46:31.587" v="13"/>
          <ac:picMkLst>
            <pc:docMk/>
            <pc:sldMk cId="186699530" sldId="261"/>
            <ac:picMk id="4" creationId="{725A0D4C-B437-5340-9C61-60AEDBEF5DF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44D6D-6071-B548-ADFA-4D52133BDD68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13A6D-5C76-CD43-A75F-E7D8F836D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8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201CC-4C77-AB47-9400-5597F98E6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1A48B-A0CE-6640-A1B3-D7353694E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89DE-A246-FF4D-AD2F-3F9AF5EF8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45FD-D8F0-3C45-ABC9-EFE4F0E35E14}" type="datetime1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102C4-08CA-4C4D-B562-1CE88EA1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6B6FA-ED5C-9446-AA09-A7C8551E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16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50FDF-6DBB-3F44-B270-2EF92784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2774B-FE67-7C4B-8700-249FA1E94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E8537-D9A6-D14F-B3C4-7B697D6F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CDED3-2B5B-9647-828E-A32E53B618A3}" type="datetime1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7D94F-CA7C-E846-959C-3B2D14FF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180F2-3EFF-F440-8F33-028CE2BDA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1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6DDE3-CB7F-5B4D-A4EC-F08101C21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C1308-869C-F147-B01A-9DE4F8A74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A98D1-F901-F64D-8098-E45B930D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DF22-10B6-A14F-9E42-3069E3C05186}" type="datetime1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065F4-A680-1A43-8E8C-B5BAA03E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D4097-8107-074C-8276-CC9DCA65D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7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355CD-3051-3245-83F0-28831FEB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A8BCF-E463-A346-ACC6-10ADB5B99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6DF40-820F-684E-9853-3D5943B52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C8F1F-99D3-1342-8DA3-BF6C9104C9C1}" type="datetime1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1A412-AF02-7C40-9E56-3FCE34E0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2FA4E-C24A-1B47-9B1F-7C2C2F80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4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00D35-C32E-7041-86F5-37690D3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F47F3-F01B-CE4A-9D25-50ECA2A19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B3B1F-2928-CC4B-9E71-454FBDC2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2E13-329A-0747-9759-C3BFDA035737}" type="datetime1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C85D-243A-C940-B05A-91B5D076F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A3E52-DA38-D14B-8329-4F0B59D5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4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A344A-E423-684F-BEB0-86D624D33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0F042-78C0-CF4B-B414-A5515F986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26D03-67D6-8148-B5A2-4D1C8A6E3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6A660-9800-6A4F-AC25-D46673A5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6126-7FDB-8640-BB39-268454EEC069}" type="datetime1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8D48E-08C1-594A-9A2D-ABCE2DEB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01C10-459B-694B-A08E-2E6D6989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3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DC4F-5576-AD4B-844D-70F2501E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88476-131B-A24F-9E27-2E7637BBA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76CFC-DBE5-3B4C-9B52-6E3F20362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6E1587-13EE-1B4D-A277-674709AE1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251863-327C-8C4D-9D64-E42059B6B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D00DBF-A486-574D-8F32-9DD4A22C9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EC41-7B1B-0645-8DF8-A1E287FB1F90}" type="datetime1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89386C-BC07-8440-9ECE-AD944138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55D39-E550-3149-81EB-19DEF3F19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0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880D-DB0A-DE44-99FD-C8DEC003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CC14B2-1FE6-C44D-9EFE-7914062D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1F90-119F-5C4F-BCCD-51D75A5D12CC}" type="datetime1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505EA-AE97-D745-B160-194892CD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F204F-2CE9-5E45-89F0-3C863ADF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4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50AFFD-521D-0E44-89B8-5CEB6D80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BFE36-BD81-9F45-8262-4F1D5741159C}" type="datetime1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6785F-DE94-0E44-B8BE-08F904CD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BFB3B-ADDA-BC4F-B37C-8C6E2F8F8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7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5E655-A1F2-C246-8E7A-D54876903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6534E-D56B-224C-AFEB-892AAB819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0EF2C-FD8C-B144-B9AE-F88684AE2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56C1A-57C4-9E49-93EC-E0A7E972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1C3C-C48F-7949-A490-0393823D411F}" type="datetime1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319E8-FDEF-9D44-B7FB-0961AECCF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2AE08-1354-124A-B7C5-158A1F0E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4555-C255-5F41-B4E6-D4710054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BDEACD-8943-0A41-802A-8E88BCFA8A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4E4BE-3A33-3B4A-BEC5-8D667A8E0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F7D67-D16F-8741-B623-D8AE166B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897A8-AFD6-5744-9347-420F9CB57753}" type="datetime1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9FDC6-C9F4-354C-B386-F679886D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www.nimrc.org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28DFA-4ECA-C547-9427-7E5B94DA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17E7EC-277C-B24A-9DFB-ABD9B7B0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559C9-FF21-B340-800A-1329D58D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D69CC-D15A-544A-9EAB-80455650F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96D5-33E1-9349-89B7-E0FA1C36EEB5}" type="datetime1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4F04C-D95A-3F45-B1DE-197A5B6AF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www.nimrc.org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9F8D9-7E16-F14C-A74F-9F9E6704D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F90A-4512-094E-80E7-1219F5F3C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3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itter.com/NatlInstMRCare" TargetMode="External"/><Relationship Id="rId13" Type="http://schemas.openxmlformats.org/officeDocument/2006/relationships/image" Target="../media/image1.jpe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hyperlink" Target="http://www.youtube.com/channel/UC7CQ_iimYrd1TYuJmIwFzYg" TargetMode="External"/><Relationship Id="rId2" Type="http://schemas.openxmlformats.org/officeDocument/2006/relationships/hyperlink" Target="http://www.twitter.com/natlhchcounc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channel/UCCvdu9fuN-_xxQ8BaYo-APw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hyperlink" Target="http://www.linkedin.com/company/nimrc/" TargetMode="External"/><Relationship Id="rId4" Type="http://schemas.openxmlformats.org/officeDocument/2006/relationships/hyperlink" Target="http://www.facebook.com/NationalHCHCouncil/" TargetMode="External"/><Relationship Id="rId9" Type="http://schemas.openxmlformats.org/officeDocument/2006/relationships/hyperlink" Target="http://www.facebook.com/NationalInstituteforMedicalRespiteCa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B55C98E-A499-6F49-B6A4-278312EE7BAC}"/>
              </a:ext>
            </a:extLst>
          </p:cNvPr>
          <p:cNvSpPr/>
          <p:nvPr/>
        </p:nvSpPr>
        <p:spPr>
          <a:xfrm>
            <a:off x="-84084" y="1219200"/>
            <a:ext cx="12276083" cy="851338"/>
          </a:xfrm>
          <a:prstGeom prst="rect">
            <a:avLst/>
          </a:prstGeom>
          <a:solidFill>
            <a:srgbClr val="0054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16AC69-9370-1C45-8636-078B2DD8179C}"/>
              </a:ext>
            </a:extLst>
          </p:cNvPr>
          <p:cNvSpPr txBox="1"/>
          <p:nvPr/>
        </p:nvSpPr>
        <p:spPr>
          <a:xfrm>
            <a:off x="4882627" y="3077510"/>
            <a:ext cx="55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5480"/>
                </a:solidFill>
                <a:latin typeface="Century Gothic" panose="020B0502020202020204" pitchFamily="34" charset="0"/>
              </a:rPr>
              <a:t>Presentation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F74F17-B0FB-DB49-A896-67974CB8DE14}"/>
              </a:ext>
            </a:extLst>
          </p:cNvPr>
          <p:cNvSpPr txBox="1"/>
          <p:nvPr/>
        </p:nvSpPr>
        <p:spPr>
          <a:xfrm>
            <a:off x="4882627" y="3995096"/>
            <a:ext cx="555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480"/>
                </a:solidFill>
                <a:latin typeface="Century Gothic" panose="020B0502020202020204" pitchFamily="34" charset="0"/>
              </a:rPr>
              <a:t>Date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372383-C6A8-B141-BFBB-98F6DDFCD0BF}"/>
              </a:ext>
            </a:extLst>
          </p:cNvPr>
          <p:cNvSpPr txBox="1"/>
          <p:nvPr/>
        </p:nvSpPr>
        <p:spPr>
          <a:xfrm>
            <a:off x="4882627" y="4456761"/>
            <a:ext cx="555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480"/>
                </a:solidFill>
                <a:latin typeface="Century Gothic" panose="020B0502020202020204" pitchFamily="34" charset="0"/>
              </a:rPr>
              <a:t>Presenters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CF5996-087E-1940-8588-1EE4331FCA2C}"/>
              </a:ext>
            </a:extLst>
          </p:cNvPr>
          <p:cNvSpPr txBox="1"/>
          <p:nvPr/>
        </p:nvSpPr>
        <p:spPr>
          <a:xfrm>
            <a:off x="1765738" y="6256658"/>
            <a:ext cx="9273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5480"/>
                </a:solidFill>
                <a:latin typeface="Century Gothic" panose="020B0502020202020204" pitchFamily="34" charset="0"/>
              </a:rPr>
              <a:t>The National Institute for Medical Respite Care is a special initiative of the National Health Care for the Homeless Council.</a:t>
            </a:r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1179A479-5B73-44B0-8CB5-00694C163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62" y="616942"/>
            <a:ext cx="2743200" cy="2457361"/>
          </a:xfrm>
          <a:prstGeom prst="rect">
            <a:avLst/>
          </a:prstGeom>
        </p:spPr>
      </p:pic>
      <p:pic>
        <p:nvPicPr>
          <p:cNvPr id="3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6EB5FAD-7470-4A76-83FE-0EDA8FF1B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79" y="5517488"/>
            <a:ext cx="1248890" cy="102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4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1B2F8A2-CFE3-1642-81AD-0C86EE831814}"/>
              </a:ext>
            </a:extLst>
          </p:cNvPr>
          <p:cNvSpPr/>
          <p:nvPr/>
        </p:nvSpPr>
        <p:spPr>
          <a:xfrm>
            <a:off x="-36786" y="6314200"/>
            <a:ext cx="12265572" cy="457309"/>
          </a:xfrm>
          <a:prstGeom prst="rect">
            <a:avLst/>
          </a:prstGeom>
          <a:solidFill>
            <a:srgbClr val="005480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99FD5E01-BB9A-9541-9008-D5A06D95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F90A-4512-094E-80E7-1219F5F3CCBA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DC5E40B-7DC0-514B-B0CE-3DCF0A9A9D2E}"/>
              </a:ext>
            </a:extLst>
          </p:cNvPr>
          <p:cNvCxnSpPr/>
          <p:nvPr/>
        </p:nvCxnSpPr>
        <p:spPr>
          <a:xfrm>
            <a:off x="237506" y="1294410"/>
            <a:ext cx="11673445" cy="0"/>
          </a:xfrm>
          <a:prstGeom prst="line">
            <a:avLst/>
          </a:prstGeom>
          <a:ln>
            <a:solidFill>
              <a:srgbClr val="0054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9EE8316-74F7-014C-A24F-02A8F9823F2A}"/>
              </a:ext>
            </a:extLst>
          </p:cNvPr>
          <p:cNvSpPr txBox="1"/>
          <p:nvPr/>
        </p:nvSpPr>
        <p:spPr>
          <a:xfrm>
            <a:off x="1001486" y="464457"/>
            <a:ext cx="9681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5480"/>
                </a:solidFill>
                <a:latin typeface="Century Gothic" panose="020B0502020202020204" pitchFamily="34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93503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B55C98E-A499-6F49-B6A4-278312EE7BAC}"/>
              </a:ext>
            </a:extLst>
          </p:cNvPr>
          <p:cNvSpPr/>
          <p:nvPr/>
        </p:nvSpPr>
        <p:spPr>
          <a:xfrm>
            <a:off x="-84084" y="1219200"/>
            <a:ext cx="12276083" cy="851338"/>
          </a:xfrm>
          <a:prstGeom prst="rect">
            <a:avLst/>
          </a:prstGeom>
          <a:solidFill>
            <a:srgbClr val="0054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16AC69-9370-1C45-8636-078B2DD8179C}"/>
              </a:ext>
            </a:extLst>
          </p:cNvPr>
          <p:cNvSpPr txBox="1"/>
          <p:nvPr/>
        </p:nvSpPr>
        <p:spPr>
          <a:xfrm>
            <a:off x="4407614" y="3429000"/>
            <a:ext cx="55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5480"/>
                </a:solidFill>
                <a:latin typeface="Century Gothic" panose="020B0502020202020204" pitchFamily="34" charset="0"/>
              </a:rPr>
              <a:t>Questions?</a:t>
            </a:r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B042A41E-6669-409F-A894-E1EAEE144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62" y="616942"/>
            <a:ext cx="2812472" cy="251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8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B55C98E-A499-6F49-B6A4-278312EE7BAC}"/>
              </a:ext>
            </a:extLst>
          </p:cNvPr>
          <p:cNvSpPr/>
          <p:nvPr/>
        </p:nvSpPr>
        <p:spPr>
          <a:xfrm>
            <a:off x="-84084" y="1219200"/>
            <a:ext cx="12276083" cy="851338"/>
          </a:xfrm>
          <a:prstGeom prst="rect">
            <a:avLst/>
          </a:prstGeom>
          <a:solidFill>
            <a:srgbClr val="0054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16AC69-9370-1C45-8636-078B2DD8179C}"/>
              </a:ext>
            </a:extLst>
          </p:cNvPr>
          <p:cNvSpPr txBox="1"/>
          <p:nvPr/>
        </p:nvSpPr>
        <p:spPr>
          <a:xfrm>
            <a:off x="4055470" y="2685849"/>
            <a:ext cx="8136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5480"/>
                </a:solidFill>
                <a:latin typeface="Century Gothic" panose="020B0502020202020204" pitchFamily="34" charset="0"/>
              </a:rPr>
              <a:t>Follow us on social media!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CF5996-087E-1940-8588-1EE4331FCA2C}"/>
              </a:ext>
            </a:extLst>
          </p:cNvPr>
          <p:cNvSpPr txBox="1"/>
          <p:nvPr/>
        </p:nvSpPr>
        <p:spPr>
          <a:xfrm>
            <a:off x="2685215" y="846189"/>
            <a:ext cx="9273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005480"/>
                </a:solidFill>
                <a:latin typeface="Century Gothic" panose="020B0502020202020204" pitchFamily="34" charset="0"/>
              </a:rPr>
              <a:t>www.nimrc.org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B08C18-336E-5044-BE5C-C51B28268E3B}"/>
              </a:ext>
            </a:extLst>
          </p:cNvPr>
          <p:cNvSpPr/>
          <p:nvPr/>
        </p:nvSpPr>
        <p:spPr>
          <a:xfrm>
            <a:off x="245424" y="641557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Copyright © 2021 National Health Care for the Homeless Council, Inc.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DAD358-EEFF-4A50-A886-2AB7802D25E9}"/>
              </a:ext>
            </a:extLst>
          </p:cNvPr>
          <p:cNvSpPr txBox="1"/>
          <p:nvPr/>
        </p:nvSpPr>
        <p:spPr>
          <a:xfrm>
            <a:off x="4055470" y="3811113"/>
            <a:ext cx="8145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480"/>
                </a:solidFill>
                <a:latin typeface="Century Gothic" panose="020B0502020202020204" pitchFamily="34" charset="0"/>
              </a:rPr>
              <a:t>National Health Care for the Homeless Council</a:t>
            </a:r>
          </a:p>
        </p:txBody>
      </p:sp>
      <p:pic>
        <p:nvPicPr>
          <p:cNvPr id="9" name="Picture 9" descr="Twitter">
            <a:hlinkClick r:id="rId2"/>
            <a:extLst>
              <a:ext uri="{FF2B5EF4-FFF2-40B4-BE49-F238E27FC236}">
                <a16:creationId xmlns:a16="http://schemas.microsoft.com/office/drawing/2014/main" id="{781B1798-728B-4365-B8B1-2A955A7B0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130" y="4357973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Facebook">
            <a:hlinkClick r:id="rId4"/>
            <a:extLst>
              <a:ext uri="{FF2B5EF4-FFF2-40B4-BE49-F238E27FC236}">
                <a16:creationId xmlns:a16="http://schemas.microsoft.com/office/drawing/2014/main" id="{B22FD855-9847-4909-B580-D5212E191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134" y="4357973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3" descr="YouTube">
            <a:hlinkClick r:id="rId6"/>
            <a:extLst>
              <a:ext uri="{FF2B5EF4-FFF2-40B4-BE49-F238E27FC236}">
                <a16:creationId xmlns:a16="http://schemas.microsoft.com/office/drawing/2014/main" id="{C97D0BCE-329F-4F6B-8692-DB3E7F75D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9138" y="4362272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AAFC490-F5B0-499E-B81B-28E6EBAA8FC3}"/>
              </a:ext>
            </a:extLst>
          </p:cNvPr>
          <p:cNvSpPr txBox="1"/>
          <p:nvPr/>
        </p:nvSpPr>
        <p:spPr>
          <a:xfrm>
            <a:off x="4055470" y="5079936"/>
            <a:ext cx="8116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5480"/>
                </a:solidFill>
                <a:latin typeface="Century Gothic" panose="020B0502020202020204" pitchFamily="34" charset="0"/>
              </a:rPr>
              <a:t>National Institute for Medical Respite Care</a:t>
            </a:r>
          </a:p>
        </p:txBody>
      </p:sp>
      <p:pic>
        <p:nvPicPr>
          <p:cNvPr id="14" name="Picture 9" descr="Twitter">
            <a:hlinkClick r:id="rId8"/>
            <a:extLst>
              <a:ext uri="{FF2B5EF4-FFF2-40B4-BE49-F238E27FC236}">
                <a16:creationId xmlns:a16="http://schemas.microsoft.com/office/drawing/2014/main" id="{937C5FE7-2AA4-435F-9381-205A5772E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726" y="5745482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1" descr="Facebook">
            <a:hlinkClick r:id="rId9"/>
            <a:extLst>
              <a:ext uri="{FF2B5EF4-FFF2-40B4-BE49-F238E27FC236}">
                <a16:creationId xmlns:a16="http://schemas.microsoft.com/office/drawing/2014/main" id="{2CDDFD37-81E0-4DA5-9488-FF8697A89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928" y="5745482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7" descr="LinkedIn">
            <a:hlinkClick r:id="rId10"/>
            <a:extLst>
              <a:ext uri="{FF2B5EF4-FFF2-40B4-BE49-F238E27FC236}">
                <a16:creationId xmlns:a16="http://schemas.microsoft.com/office/drawing/2014/main" id="{143FE6A9-2074-48AE-B04A-350524C59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547" y="5741177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3" descr="YouTube">
            <a:hlinkClick r:id="rId12"/>
            <a:extLst>
              <a:ext uri="{FF2B5EF4-FFF2-40B4-BE49-F238E27FC236}">
                <a16:creationId xmlns:a16="http://schemas.microsoft.com/office/drawing/2014/main" id="{950793AE-81B2-4908-AA59-6F60A8BAD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2167" y="5741177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B746E30-0B05-4EDA-9B4D-D83DDD2B100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5854" y="626838"/>
            <a:ext cx="3000499" cy="270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 xmlns="d60df73a-75b7-4bc5-9114-4fdc529409b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2F1C06A4380543BEFA39387BCE4753" ma:contentTypeVersion="14" ma:contentTypeDescription="Create a new document." ma:contentTypeScope="" ma:versionID="bc3b67935a4b42797c55cd5db65a76e7">
  <xsd:schema xmlns:xsd="http://www.w3.org/2001/XMLSchema" xmlns:xs="http://www.w3.org/2001/XMLSchema" xmlns:p="http://schemas.microsoft.com/office/2006/metadata/properties" xmlns:ns2="d60df73a-75b7-4bc5-9114-4fdc529409b8" xmlns:ns3="e665382f-2685-4416-9702-5ec142cebb7c" targetNamespace="http://schemas.microsoft.com/office/2006/metadata/properties" ma:root="true" ma:fieldsID="cfc721b50c157be3ea04cb59afdb1970" ns2:_="" ns3:_="">
    <xsd:import namespace="d60df73a-75b7-4bc5-9114-4fdc529409b8"/>
    <xsd:import namespace="e665382f-2685-4416-9702-5ec142cebb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Imag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0df73a-75b7-4bc5-9114-4fdc529409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mage" ma:index="19" nillable="true" ma:displayName="Image" ma:format="Thumbnail" ma:internalName="Imag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5382f-2685-4416-9702-5ec142cebb7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20A23E-52AA-4E96-9450-D64AF88350E2}">
  <ds:schemaRefs>
    <ds:schemaRef ds:uri="http://schemas.microsoft.com/office/2006/metadata/properties"/>
    <ds:schemaRef ds:uri="http://schemas.microsoft.com/office/infopath/2007/PartnerControls"/>
    <ds:schemaRef ds:uri="d60df73a-75b7-4bc5-9114-4fdc529409b8"/>
  </ds:schemaRefs>
</ds:datastoreItem>
</file>

<file path=customXml/itemProps2.xml><?xml version="1.0" encoding="utf-8"?>
<ds:datastoreItem xmlns:ds="http://schemas.openxmlformats.org/officeDocument/2006/customXml" ds:itemID="{9230EB16-E97C-4504-97B2-AD4F99EDEC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0df73a-75b7-4bc5-9114-4fdc529409b8"/>
    <ds:schemaRef ds:uri="e665382f-2685-4416-9702-5ec142cebb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E10EB7-79D2-47F0-98A5-94447CB237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67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Dix</dc:creator>
  <cp:lastModifiedBy>Terri Woodmore</cp:lastModifiedBy>
  <cp:revision>15</cp:revision>
  <dcterms:created xsi:type="dcterms:W3CDTF">2021-02-23T19:13:08Z</dcterms:created>
  <dcterms:modified xsi:type="dcterms:W3CDTF">2021-08-12T18:46:51Z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0x010100F72F1C06A4380543BEFA39387BCE4753</vt:lpwstr>
  </property>
</Properties>
</file>