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Lst>
  <p:notesMasterIdLst>
    <p:notesMasterId r:id="rId27"/>
  </p:notesMasterIdLst>
  <p:sldIdLst>
    <p:sldId id="276"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77" r:id="rId23"/>
    <p:sldId id="274" r:id="rId24"/>
    <p:sldId id="278" r:id="rId25"/>
    <p:sldId id="2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7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37BCF-2907-924D-A134-491F7279BBA9}" type="datetimeFigureOut">
              <a:rPr lang="en-US" smtClean="0"/>
              <a:t>10/21/11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1C0C9F-86B0-824A-9EA2-CCAB17083C27}" type="slidenum">
              <a:rPr lang="en-US" smtClean="0"/>
              <a:t>‹#›</a:t>
            </a:fld>
            <a:endParaRPr lang="en-US"/>
          </a:p>
        </p:txBody>
      </p:sp>
    </p:spTree>
    <p:extLst>
      <p:ext uri="{BB962C8B-B14F-4D97-AF65-F5344CB8AC3E}">
        <p14:creationId xmlns:p14="http://schemas.microsoft.com/office/powerpoint/2010/main" val="28871889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9042"/>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706640"/>
            <a:ext cx="6400800" cy="1924153"/>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90600" y="6356350"/>
            <a:ext cx="2133600" cy="365125"/>
          </a:xfrm>
        </p:spPr>
        <p:txBody>
          <a:bodyPr/>
          <a:lstStyle>
            <a:lvl1pPr>
              <a:defRPr/>
            </a:lvl1pPr>
          </a:lstStyle>
          <a:p>
            <a:fld id="{E8357386-A67D-B747-A01A-A8AC6A7E972F}" type="datetimeFigureOut">
              <a:rPr lang="en-US" smtClean="0"/>
              <a:pPr/>
              <a:t>10/21/11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04202D-C87A-E949-9795-7D029C3C29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98394"/>
            <a:ext cx="8229600" cy="519244"/>
          </a:xfrm>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01320"/>
          </a:xfrm>
        </p:spPr>
        <p:txBody>
          <a:bodyPr vert="eaVert"/>
          <a:lstStyle>
            <a:lvl1pPr>
              <a:defRPr>
                <a:solidFill>
                  <a:schemeClr val="bg1">
                    <a:lumMod val="85000"/>
                  </a:schemeClr>
                </a:solidFill>
              </a:defRPr>
            </a:lvl1pPr>
            <a:lvl2pPr>
              <a:defRPr>
                <a:solidFill>
                  <a:schemeClr val="bg1">
                    <a:lumMod val="85000"/>
                  </a:schemeClr>
                </a:solidFill>
              </a:defRPr>
            </a:lvl2pPr>
            <a:lvl3pPr>
              <a:defRPr>
                <a:solidFill>
                  <a:schemeClr val="bg1">
                    <a:lumMod val="85000"/>
                  </a:schemeClr>
                </a:solidFill>
              </a:defRPr>
            </a:lvl3pPr>
            <a:lvl4pPr>
              <a:defRPr>
                <a:solidFill>
                  <a:schemeClr val="bg1">
                    <a:lumMod val="85000"/>
                  </a:schemeClr>
                </a:solidFill>
              </a:defRPr>
            </a:lvl4pPr>
            <a:lvl5pPr>
              <a:defRPr>
                <a:solidFill>
                  <a:schemeClr val="bg1">
                    <a:lumMod val="8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0600" y="6356350"/>
            <a:ext cx="2133600" cy="365125"/>
          </a:xfrm>
        </p:spPr>
        <p:txBody>
          <a:bodyPr/>
          <a:lstStyle>
            <a:lvl1pPr>
              <a:defRPr/>
            </a:lvl1pPr>
          </a:lstStyle>
          <a:p>
            <a:fld id="{E8357386-A67D-B747-A01A-A8AC6A7E972F}" type="datetimeFigureOut">
              <a:rPr lang="en-US" smtClean="0"/>
              <a:pPr/>
              <a:t>10/21/11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04202D-C87A-E949-9795-7D029C3C29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69950"/>
            <a:ext cx="2057400" cy="5047061"/>
          </a:xfrm>
        </p:spPr>
        <p:txBody>
          <a:bodyPr vert="eaVert"/>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869951"/>
            <a:ext cx="6019800" cy="5047060"/>
          </a:xfrm>
        </p:spPr>
        <p:txBody>
          <a:bodyPr vert="eaVert"/>
          <a:lstStyle>
            <a:lvl1pPr>
              <a:defRPr>
                <a:solidFill>
                  <a:schemeClr val="bg1">
                    <a:lumMod val="85000"/>
                  </a:schemeClr>
                </a:solidFill>
              </a:defRPr>
            </a:lvl1pPr>
            <a:lvl2pPr>
              <a:defRPr>
                <a:solidFill>
                  <a:schemeClr val="bg1">
                    <a:lumMod val="85000"/>
                  </a:schemeClr>
                </a:solidFill>
              </a:defRPr>
            </a:lvl2pPr>
            <a:lvl3pPr>
              <a:defRPr>
                <a:solidFill>
                  <a:schemeClr val="bg1">
                    <a:lumMod val="85000"/>
                  </a:schemeClr>
                </a:solidFill>
              </a:defRPr>
            </a:lvl3pPr>
            <a:lvl4pPr>
              <a:defRPr>
                <a:solidFill>
                  <a:schemeClr val="bg1">
                    <a:lumMod val="85000"/>
                  </a:schemeClr>
                </a:solidFill>
              </a:defRPr>
            </a:lvl4pPr>
            <a:lvl5pPr>
              <a:defRPr>
                <a:solidFill>
                  <a:schemeClr val="bg1">
                    <a:lumMod val="8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0600" y="6356350"/>
            <a:ext cx="2133600" cy="365125"/>
          </a:xfrm>
        </p:spPr>
        <p:txBody>
          <a:bodyPr/>
          <a:lstStyle>
            <a:lvl1pPr>
              <a:defRPr/>
            </a:lvl1pPr>
          </a:lstStyle>
          <a:p>
            <a:fld id="{E8357386-A67D-B747-A01A-A8AC6A7E972F}" type="datetimeFigureOut">
              <a:rPr lang="en-US" smtClean="0"/>
              <a:pPr/>
              <a:t>10/21/11</a:t>
            </a:fld>
            <a:endParaRPr lang="en-US"/>
          </a:p>
        </p:txBody>
      </p:sp>
      <p:sp>
        <p:nvSpPr>
          <p:cNvPr id="5" name="Footer Placeholder 4"/>
          <p:cNvSpPr>
            <a:spLocks noGrp="1"/>
          </p:cNvSpPr>
          <p:nvPr>
            <p:ph type="ftr" sz="quarter" idx="11"/>
          </p:nvPr>
        </p:nvSpPr>
        <p:spPr/>
        <p:txBody>
          <a:bodyPr/>
          <a:lstStyle>
            <a:lvl1pPr>
              <a:defRPr dirty="0"/>
            </a:lvl1pPr>
          </a:lstStyle>
          <a:p>
            <a:endParaRPr lang="en-US"/>
          </a:p>
        </p:txBody>
      </p:sp>
      <p:sp>
        <p:nvSpPr>
          <p:cNvPr id="6" name="Slide Number Placeholder 5"/>
          <p:cNvSpPr>
            <a:spLocks noGrp="1"/>
          </p:cNvSpPr>
          <p:nvPr>
            <p:ph type="sldNum" sz="quarter" idx="12"/>
          </p:nvPr>
        </p:nvSpPr>
        <p:spPr/>
        <p:txBody>
          <a:bodyPr/>
          <a:lstStyle>
            <a:lvl1pPr>
              <a:defRPr/>
            </a:lvl1pPr>
          </a:lstStyle>
          <a:p>
            <a:fld id="{7204202D-C87A-E949-9795-7D029C3C295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B28BE3F-403E-6846-A8F7-44DE3AE212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9681373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D3652CC-88CC-7640-9457-92024988ADD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697552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0C3F02F-D1D1-B941-BADA-AEF6ED65786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8644491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761381"/>
            <a:ext cx="4063008" cy="50966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761381"/>
            <a:ext cx="4063008" cy="50966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68B0DA8-C825-C442-A056-7B3A0746E76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1710171"/>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C0E5B67-B1B8-CF44-80D6-8A8173055F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732215"/>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DB21ED7-DAD9-A14F-9E40-C827052C6BB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6219534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F8A76CF-0C12-EE4E-9806-436ED559A1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383080"/>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F3E78C8-CFF6-7F4D-980E-EDBB27522BA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4104459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5110"/>
            <a:ext cx="8229600" cy="532528"/>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17638"/>
            <a:ext cx="8229600" cy="4525963"/>
          </a:xfrm>
        </p:spPr>
        <p:txBody>
          <a:bodyPr/>
          <a:lstStyle>
            <a:lvl1pPr>
              <a:defRPr>
                <a:solidFill>
                  <a:schemeClr val="bg1">
                    <a:lumMod val="85000"/>
                  </a:schemeClr>
                </a:solidFill>
              </a:defRPr>
            </a:lvl1pPr>
            <a:lvl2pPr>
              <a:defRPr>
                <a:solidFill>
                  <a:schemeClr val="bg1">
                    <a:lumMod val="85000"/>
                  </a:schemeClr>
                </a:solidFill>
              </a:defRPr>
            </a:lvl2pPr>
            <a:lvl3pPr>
              <a:defRPr>
                <a:solidFill>
                  <a:schemeClr val="bg1">
                    <a:lumMod val="85000"/>
                  </a:schemeClr>
                </a:solidFill>
              </a:defRPr>
            </a:lvl3pPr>
            <a:lvl4pPr>
              <a:defRPr>
                <a:solidFill>
                  <a:schemeClr val="bg1">
                    <a:lumMod val="85000"/>
                  </a:schemeClr>
                </a:solidFill>
              </a:defRPr>
            </a:lvl4pPr>
            <a:lvl5pPr>
              <a:defRPr>
                <a:solidFill>
                  <a:schemeClr val="bg1">
                    <a:lumMod val="8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90600" y="6356350"/>
            <a:ext cx="2133600" cy="365125"/>
          </a:xfrm>
        </p:spPr>
        <p:txBody>
          <a:bodyPr/>
          <a:lstStyle>
            <a:lvl1pPr>
              <a:defRPr/>
            </a:lvl1pPr>
          </a:lstStyle>
          <a:p>
            <a:fld id="{E8357386-A67D-B747-A01A-A8AC6A7E972F}" type="datetimeFigureOut">
              <a:rPr lang="en-US" smtClean="0"/>
              <a:pPr/>
              <a:t>10/21/11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04202D-C87A-E949-9795-7D029C3C295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endParaRPr lang="en-US"/>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52FEB61-A118-3D4C-B089-2F2A7197A0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81897187"/>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77FF1C6-D4BC-D441-B701-F13794DE140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29889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0"/>
            <a:ext cx="2058293"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4" y="0"/>
            <a:ext cx="6067723"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865915C-6045-5249-8504-3AB8085065C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0246964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8"/>
            <a:ext cx="6400354" cy="1752451"/>
          </a:xfrm>
        </p:spPr>
        <p:txBody>
          <a:bodyPr/>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CA2E0C7A-BDD7-1E4E-888D-976B2C6ABD7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2607250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5E8956-7412-7B45-A756-3ED74B70729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4170384"/>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3FE25EE-7B08-2942-9F0D-F605D86B08B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1209053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761382"/>
            <a:ext cx="4063008" cy="50966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761382"/>
            <a:ext cx="4063008" cy="50966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3DCC7BF-E597-4E4F-A58F-211CBB694E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548377"/>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FC03D2E-BA80-594E-A995-0F2A590A1EC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558690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A1F9ACC-1B50-E041-8ACF-44A6FC9726B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50058261"/>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874732C-237E-5241-B706-88231DB3706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5652476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lumMod val="8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0600" y="6356350"/>
            <a:ext cx="2133600" cy="365125"/>
          </a:xfrm>
        </p:spPr>
        <p:txBody>
          <a:bodyPr/>
          <a:lstStyle>
            <a:lvl1pPr>
              <a:defRPr/>
            </a:lvl1pPr>
          </a:lstStyle>
          <a:p>
            <a:fld id="{E8357386-A67D-B747-A01A-A8AC6A7E972F}" type="datetimeFigureOut">
              <a:rPr lang="en-US" smtClean="0"/>
              <a:pPr/>
              <a:t>10/21/11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04202D-C87A-E949-9795-7D029C3C295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8" y="1435448"/>
            <a:ext cx="3008189" cy="469031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CDF8034-312A-564A-B036-BE8B55C4153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30849970"/>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6" y="612800"/>
            <a:ext cx="5486177" cy="4114354"/>
          </a:xfrm>
        </p:spPr>
        <p:txBody>
          <a:bodyPr/>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endParaRPr lang="en-US"/>
          </a:p>
        </p:txBody>
      </p:sp>
      <p:sp>
        <p:nvSpPr>
          <p:cNvPr id="4" name="Text Placeholder 3"/>
          <p:cNvSpPr>
            <a:spLocks noGrp="1"/>
          </p:cNvSpPr>
          <p:nvPr>
            <p:ph type="body" sz="half" idx="2"/>
          </p:nvPr>
        </p:nvSpPr>
        <p:spPr>
          <a:xfrm>
            <a:off x="1792636" y="5367860"/>
            <a:ext cx="5486177" cy="80478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FA15280-80A1-B44F-B507-32BD89A78EE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0157254"/>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E5F0D82-224D-1B40-8F92-980D51EFFC4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5221810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0"/>
            <a:ext cx="2058293"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0"/>
            <a:ext cx="6067723"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375063F-AC06-614F-B57A-1388875B66C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34080265"/>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416F4EFC-4899-5E43-9449-59087BC4F4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5508063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DB9B6D1-3497-2F4D-B3F4-C302755A2B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584365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4FAC623-FF05-A649-A3F7-DFFFF48E68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975147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414" y="1761383"/>
            <a:ext cx="4063008" cy="50966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761383"/>
            <a:ext cx="4063008" cy="50966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5E402B0-4556-544C-A882-43D39332AC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96929074"/>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4C74DCD-191B-C14F-BA9F-D8C7F521DAB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45880533"/>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9960BC2-20AE-1245-A3DB-8FAA9D473D6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0043345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98394"/>
            <a:ext cx="8229600" cy="519244"/>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17639"/>
            <a:ext cx="4038600" cy="4499372"/>
          </a:xfrm>
        </p:spPr>
        <p:txBody>
          <a:bodyPr/>
          <a:lstStyle>
            <a:lvl1pPr>
              <a:defRPr sz="2800">
                <a:solidFill>
                  <a:schemeClr val="bg1">
                    <a:lumMod val="85000"/>
                  </a:schemeClr>
                </a:solidFill>
              </a:defRPr>
            </a:lvl1pPr>
            <a:lvl2pPr>
              <a:defRPr sz="2400">
                <a:solidFill>
                  <a:schemeClr val="bg1">
                    <a:lumMod val="85000"/>
                  </a:schemeClr>
                </a:solidFill>
              </a:defRPr>
            </a:lvl2pPr>
            <a:lvl3pPr>
              <a:defRPr sz="2000">
                <a:solidFill>
                  <a:schemeClr val="bg1">
                    <a:lumMod val="85000"/>
                  </a:schemeClr>
                </a:solidFill>
              </a:defRPr>
            </a:lvl3pPr>
            <a:lvl4pPr>
              <a:defRPr sz="1800">
                <a:solidFill>
                  <a:schemeClr val="bg1">
                    <a:lumMod val="85000"/>
                  </a:schemeClr>
                </a:solidFill>
              </a:defRPr>
            </a:lvl4pPr>
            <a:lvl5pPr>
              <a:defRPr sz="1800">
                <a:solidFill>
                  <a:schemeClr val="bg1">
                    <a:lumMod val="8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7640"/>
            <a:ext cx="4038600" cy="4499371"/>
          </a:xfrm>
        </p:spPr>
        <p:txBody>
          <a:bodyPr/>
          <a:lstStyle>
            <a:lvl1pPr>
              <a:defRPr sz="2800">
                <a:solidFill>
                  <a:schemeClr val="bg1">
                    <a:lumMod val="85000"/>
                  </a:schemeClr>
                </a:solidFill>
              </a:defRPr>
            </a:lvl1pPr>
            <a:lvl2pPr>
              <a:defRPr sz="2400">
                <a:solidFill>
                  <a:schemeClr val="bg1">
                    <a:lumMod val="85000"/>
                  </a:schemeClr>
                </a:solidFill>
              </a:defRPr>
            </a:lvl2pPr>
            <a:lvl3pPr>
              <a:defRPr sz="2000">
                <a:solidFill>
                  <a:schemeClr val="bg1">
                    <a:lumMod val="85000"/>
                  </a:schemeClr>
                </a:solidFill>
              </a:defRPr>
            </a:lvl3pPr>
            <a:lvl4pPr>
              <a:defRPr sz="1800">
                <a:solidFill>
                  <a:schemeClr val="bg1">
                    <a:lumMod val="85000"/>
                  </a:schemeClr>
                </a:solidFill>
              </a:defRPr>
            </a:lvl4pPr>
            <a:lvl5pPr>
              <a:defRPr sz="1800">
                <a:solidFill>
                  <a:schemeClr val="bg1">
                    <a:lumMod val="8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990600" y="6356350"/>
            <a:ext cx="2133600" cy="365125"/>
          </a:xfrm>
        </p:spPr>
        <p:txBody>
          <a:bodyPr/>
          <a:lstStyle>
            <a:lvl1pPr>
              <a:defRPr/>
            </a:lvl1pPr>
          </a:lstStyle>
          <a:p>
            <a:fld id="{E8357386-A67D-B747-A01A-A8AC6A7E972F}" type="datetimeFigureOut">
              <a:rPr lang="en-US" smtClean="0"/>
              <a:pPr/>
              <a:t>10/21/11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04202D-C87A-E949-9795-7D029C3C295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F5E1C5-E339-9942-A5D8-C95B4C3FDA7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056686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AA54786-E35C-AB44-8FA5-D82C900845D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76254747"/>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endParaRPr lang="en-US"/>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E3FA10C-E895-D14D-8D03-A93F6C7B761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8688091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F040454-05CA-5043-8C7E-9374F867339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95054432"/>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0"/>
            <a:ext cx="2058293"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0"/>
            <a:ext cx="6067723"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64045AE-6642-164C-8770-D10B55A80C6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6590646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8394"/>
            <a:ext cx="8229600" cy="519244"/>
          </a:xfrm>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lumMod val="8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26645"/>
          </a:xfrm>
        </p:spPr>
        <p:txBody>
          <a:bodyPr/>
          <a:lstStyle>
            <a:lvl1pPr>
              <a:defRPr sz="2400">
                <a:solidFill>
                  <a:schemeClr val="bg1">
                    <a:lumMod val="85000"/>
                  </a:schemeClr>
                </a:solidFill>
              </a:defRPr>
            </a:lvl1pPr>
            <a:lvl2pPr>
              <a:defRPr sz="2000">
                <a:solidFill>
                  <a:schemeClr val="bg1">
                    <a:lumMod val="85000"/>
                  </a:schemeClr>
                </a:solidFill>
              </a:defRPr>
            </a:lvl2pPr>
            <a:lvl3pPr>
              <a:defRPr sz="1800">
                <a:solidFill>
                  <a:schemeClr val="bg1">
                    <a:lumMod val="85000"/>
                  </a:schemeClr>
                </a:solidFill>
              </a:defRPr>
            </a:lvl3pPr>
            <a:lvl4pPr>
              <a:defRPr sz="1600">
                <a:solidFill>
                  <a:schemeClr val="bg1">
                    <a:lumMod val="85000"/>
                  </a:schemeClr>
                </a:solidFill>
              </a:defRPr>
            </a:lvl4pPr>
            <a:lvl5pPr>
              <a:defRPr sz="1600">
                <a:solidFill>
                  <a:schemeClr val="bg1">
                    <a:lumMod val="8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lumMod val="8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26645"/>
          </a:xfrm>
        </p:spPr>
        <p:txBody>
          <a:bodyPr/>
          <a:lstStyle>
            <a:lvl1pPr>
              <a:defRPr sz="2400">
                <a:solidFill>
                  <a:schemeClr val="bg1">
                    <a:lumMod val="85000"/>
                  </a:schemeClr>
                </a:solidFill>
              </a:defRPr>
            </a:lvl1pPr>
            <a:lvl2pPr>
              <a:defRPr sz="2000">
                <a:solidFill>
                  <a:schemeClr val="bg1">
                    <a:lumMod val="85000"/>
                  </a:schemeClr>
                </a:solidFill>
              </a:defRPr>
            </a:lvl2pPr>
            <a:lvl3pPr>
              <a:defRPr sz="1800">
                <a:solidFill>
                  <a:schemeClr val="bg1">
                    <a:lumMod val="85000"/>
                  </a:schemeClr>
                </a:solidFill>
              </a:defRPr>
            </a:lvl3pPr>
            <a:lvl4pPr>
              <a:defRPr sz="1600">
                <a:solidFill>
                  <a:schemeClr val="bg1">
                    <a:lumMod val="85000"/>
                  </a:schemeClr>
                </a:solidFill>
              </a:defRPr>
            </a:lvl4pPr>
            <a:lvl5pPr>
              <a:defRPr sz="1600">
                <a:solidFill>
                  <a:schemeClr val="bg1">
                    <a:lumMod val="8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990600" y="6356350"/>
            <a:ext cx="2133600" cy="365125"/>
          </a:xfrm>
        </p:spPr>
        <p:txBody>
          <a:bodyPr/>
          <a:lstStyle>
            <a:lvl1pPr>
              <a:defRPr/>
            </a:lvl1pPr>
          </a:lstStyle>
          <a:p>
            <a:fld id="{E8357386-A67D-B747-A01A-A8AC6A7E972F}" type="datetimeFigureOut">
              <a:rPr lang="en-US" smtClean="0"/>
              <a:pPr/>
              <a:t>10/21/11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04202D-C87A-E949-9795-7D029C3C29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lvl1pPr>
              <a:defRPr>
                <a:solidFill>
                  <a:schemeClr val="bg1">
                    <a:lumMod val="85000"/>
                  </a:schemeClr>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990600" y="6356350"/>
            <a:ext cx="2133600" cy="365125"/>
          </a:xfrm>
        </p:spPr>
        <p:txBody>
          <a:bodyPr/>
          <a:lstStyle>
            <a:lvl1pPr>
              <a:defRPr/>
            </a:lvl1pPr>
          </a:lstStyle>
          <a:p>
            <a:fld id="{E8357386-A67D-B747-A01A-A8AC6A7E972F}" type="datetimeFigureOut">
              <a:rPr lang="en-US" smtClean="0"/>
              <a:pPr/>
              <a:t>10/21/11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204202D-C87A-E949-9795-7D029C3C29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600" y="6356350"/>
            <a:ext cx="2133600" cy="365125"/>
          </a:xfrm>
        </p:spPr>
        <p:txBody>
          <a:bodyPr/>
          <a:lstStyle>
            <a:lvl1pPr>
              <a:defRPr/>
            </a:lvl1pPr>
          </a:lstStyle>
          <a:p>
            <a:fld id="{E8357386-A67D-B747-A01A-A8AC6A7E972F}" type="datetimeFigureOut">
              <a:rPr lang="en-US" smtClean="0"/>
              <a:pPr/>
              <a:t>10/21/11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204202D-C87A-E949-9795-7D029C3C29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8394"/>
            <a:ext cx="3008313" cy="536706"/>
          </a:xfr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898394"/>
            <a:ext cx="5111750" cy="4987637"/>
          </a:xfrm>
        </p:spPr>
        <p:txBody>
          <a:bodyPr/>
          <a:lstStyle>
            <a:lvl1pPr>
              <a:defRPr sz="3200">
                <a:solidFill>
                  <a:schemeClr val="bg1">
                    <a:lumMod val="85000"/>
                  </a:schemeClr>
                </a:solidFill>
              </a:defRPr>
            </a:lvl1pPr>
            <a:lvl2pPr>
              <a:defRPr sz="2800">
                <a:solidFill>
                  <a:schemeClr val="bg1">
                    <a:lumMod val="85000"/>
                  </a:schemeClr>
                </a:solidFill>
              </a:defRPr>
            </a:lvl2pPr>
            <a:lvl3pPr>
              <a:defRPr sz="2400">
                <a:solidFill>
                  <a:schemeClr val="bg1">
                    <a:lumMod val="85000"/>
                  </a:schemeClr>
                </a:solidFill>
              </a:defRPr>
            </a:lvl3pPr>
            <a:lvl4pPr>
              <a:defRPr sz="2000">
                <a:solidFill>
                  <a:schemeClr val="bg1">
                    <a:lumMod val="85000"/>
                  </a:schemeClr>
                </a:solidFill>
              </a:defRPr>
            </a:lvl4pPr>
            <a:lvl5pPr>
              <a:defRPr sz="2000">
                <a:solidFill>
                  <a:schemeClr val="bg1">
                    <a:lumMod val="8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450930"/>
          </a:xfrm>
        </p:spPr>
        <p:txBody>
          <a:bodyPr/>
          <a:lstStyle>
            <a:lvl1pPr marL="0" indent="0">
              <a:buNone/>
              <a:defRPr sz="14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90600" y="6356350"/>
            <a:ext cx="2133600" cy="365125"/>
          </a:xfrm>
        </p:spPr>
        <p:txBody>
          <a:bodyPr/>
          <a:lstStyle>
            <a:lvl1pPr>
              <a:defRPr/>
            </a:lvl1pPr>
          </a:lstStyle>
          <a:p>
            <a:fld id="{E8357386-A67D-B747-A01A-A8AC6A7E972F}" type="datetimeFigureOut">
              <a:rPr lang="en-US" smtClean="0"/>
              <a:pPr/>
              <a:t>10/21/11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04202D-C87A-E949-9795-7D029C3C29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lumMod val="9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82904"/>
            <a:ext cx="5486400" cy="391769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549672"/>
          </a:xfrm>
        </p:spPr>
        <p:txBody>
          <a:bodyPr/>
          <a:lstStyle>
            <a:lvl1pPr marL="0" indent="0">
              <a:buNone/>
              <a:defRPr sz="14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90600" y="6356350"/>
            <a:ext cx="2133600" cy="365125"/>
          </a:xfrm>
        </p:spPr>
        <p:txBody>
          <a:bodyPr/>
          <a:lstStyle>
            <a:lvl1pPr>
              <a:defRPr/>
            </a:lvl1pPr>
          </a:lstStyle>
          <a:p>
            <a:fld id="{E8357386-A67D-B747-A01A-A8AC6A7E972F}" type="datetimeFigureOut">
              <a:rPr lang="en-US" smtClean="0"/>
              <a:pPr/>
              <a:t>10/21/11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04202D-C87A-E949-9795-7D029C3C29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fld id="{E8357386-A67D-B747-A01A-A8AC6A7E972F}" type="datetimeFigureOut">
              <a:rPr lang="en-US" smtClean="0"/>
              <a:pPr/>
              <a:t>10/21/11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7204202D-C87A-E949-9795-7D029C3C2953}" type="slidenum">
              <a:rPr lang="en-US" smtClean="0"/>
              <a:pPr/>
              <a:t>‹#›</a:t>
            </a:fld>
            <a:endParaRPr lang="en-US"/>
          </a:p>
        </p:txBody>
      </p:sp>
      <p:pic>
        <p:nvPicPr>
          <p:cNvPr id="1031" name="Picture 6" descr="Slide1.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ph type="title"/>
          </p:nvPr>
        </p:nvSpPr>
        <p:spPr bwMode="auto">
          <a:xfrm>
            <a:off x="455414" y="0"/>
            <a:ext cx="8233172" cy="169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7" tIns="35717" rIns="76356" bIns="35717" numCol="1" anchor="ctr" anchorCtr="0" compatLnSpc="1">
            <a:prstTxWarp prst="textNoShape">
              <a:avLst/>
            </a:prstTxWarp>
          </a:bodyPr>
          <a:lstStyle/>
          <a:p>
            <a:pPr lvl="0"/>
            <a:r>
              <a:rPr lang="en-US">
                <a:sym typeface="Helvetica Neue" charset="0"/>
              </a:rPr>
              <a:t>Click to edit Master title style</a:t>
            </a:r>
          </a:p>
        </p:txBody>
      </p:sp>
      <p:sp>
        <p:nvSpPr>
          <p:cNvPr id="1026" name="Rectangle 2"/>
          <p:cNvSpPr>
            <a:spLocks noChangeArrowheads="1"/>
          </p:cNvSpPr>
          <p:nvPr>
            <p:ph type="body" idx="1"/>
          </p:nvPr>
        </p:nvSpPr>
        <p:spPr bwMode="auto">
          <a:xfrm>
            <a:off x="455414" y="1761381"/>
            <a:ext cx="8233172" cy="5096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7" tIns="35717" rIns="76356" bIns="35717"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027" name="Text Box 3"/>
          <p:cNvSpPr txBox="1">
            <a:spLocks noChangeArrowheads="1"/>
          </p:cNvSpPr>
          <p:nvPr>
            <p:ph type="sldNum" sz="quarter" idx="4"/>
          </p:nvPr>
        </p:nvSpPr>
        <p:spPr bwMode="auto">
          <a:xfrm>
            <a:off x="4451449" y="5952753"/>
            <a:ext cx="239986" cy="223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91" tIns="32146" rIns="64291" bIns="32146" numCol="1" anchor="ctr" anchorCtr="0" compatLnSpc="1">
            <a:prstTxWarp prst="textNoShape">
              <a:avLst/>
            </a:prstTxWarp>
          </a:bodyPr>
          <a:lstStyle>
            <a:lvl1pPr algn="ctr">
              <a:defRPr sz="1100">
                <a:solidFill>
                  <a:schemeClr val="tx1"/>
                </a:solidFill>
                <a:latin typeface="Arial" charset="0"/>
                <a:ea typeface="ＭＳ Ｐゴシック" charset="0"/>
                <a:cs typeface="Arial" charset="0"/>
              </a:defRPr>
            </a:lvl1pPr>
            <a:lvl2pPr>
              <a:defRPr sz="800">
                <a:solidFill>
                  <a:schemeClr val="tx1"/>
                </a:solidFill>
                <a:latin typeface="Arial" charset="0"/>
                <a:ea typeface="ＭＳ Ｐゴシック" charset="0"/>
              </a:defRPr>
            </a:lvl2pPr>
            <a:lvl3pPr>
              <a:defRPr sz="800">
                <a:solidFill>
                  <a:schemeClr val="tx1"/>
                </a:solidFill>
                <a:latin typeface="Arial" charset="0"/>
                <a:ea typeface="ＭＳ Ｐゴシック" charset="0"/>
              </a:defRPr>
            </a:lvl3pPr>
            <a:lvl4pPr>
              <a:defRPr sz="800">
                <a:solidFill>
                  <a:schemeClr val="tx1"/>
                </a:solidFill>
                <a:latin typeface="Arial" charset="0"/>
                <a:ea typeface="ＭＳ Ｐゴシック" charset="0"/>
              </a:defRPr>
            </a:lvl4pPr>
            <a:lvl5pPr>
              <a:defRPr sz="800">
                <a:solidFill>
                  <a:schemeClr val="tx1"/>
                </a:solidFill>
                <a:latin typeface="Arial" charset="0"/>
                <a:ea typeface="ＭＳ Ｐゴシック" charset="0"/>
              </a:defRPr>
            </a:lvl5pPr>
            <a:lvl6pPr fontAlgn="base">
              <a:spcBef>
                <a:spcPct val="0"/>
              </a:spcBef>
              <a:spcAft>
                <a:spcPct val="0"/>
              </a:spcAft>
              <a:defRPr sz="800">
                <a:solidFill>
                  <a:schemeClr val="tx1"/>
                </a:solidFill>
                <a:latin typeface="Arial" charset="0"/>
                <a:ea typeface="ＭＳ Ｐゴシック" charset="0"/>
              </a:defRPr>
            </a:lvl6pPr>
            <a:lvl7pPr fontAlgn="base">
              <a:spcBef>
                <a:spcPct val="0"/>
              </a:spcBef>
              <a:spcAft>
                <a:spcPct val="0"/>
              </a:spcAft>
              <a:defRPr sz="800">
                <a:solidFill>
                  <a:schemeClr val="tx1"/>
                </a:solidFill>
                <a:latin typeface="Arial" charset="0"/>
                <a:ea typeface="ＭＳ Ｐゴシック" charset="0"/>
              </a:defRPr>
            </a:lvl7pPr>
            <a:lvl8pPr fontAlgn="base">
              <a:spcBef>
                <a:spcPct val="0"/>
              </a:spcBef>
              <a:spcAft>
                <a:spcPct val="0"/>
              </a:spcAft>
              <a:defRPr sz="800">
                <a:solidFill>
                  <a:schemeClr val="tx1"/>
                </a:solidFill>
                <a:latin typeface="Arial" charset="0"/>
                <a:ea typeface="ＭＳ Ｐゴシック" charset="0"/>
              </a:defRPr>
            </a:lvl8pPr>
            <a:lvl9pPr fontAlgn="base">
              <a:spcBef>
                <a:spcPct val="0"/>
              </a:spcBef>
              <a:spcAft>
                <a:spcPct val="0"/>
              </a:spcAft>
              <a:defRPr sz="800">
                <a:solidFill>
                  <a:schemeClr val="tx1"/>
                </a:solidFill>
                <a:latin typeface="Arial" charset="0"/>
                <a:ea typeface="ＭＳ Ｐゴシック" charset="0"/>
              </a:defRPr>
            </a:lvl9pPr>
          </a:lstStyle>
          <a:p>
            <a:pPr defTabSz="914400" fontAlgn="base">
              <a:spcBef>
                <a:spcPct val="0"/>
              </a:spcBef>
              <a:spcAft>
                <a:spcPct val="0"/>
              </a:spcAft>
            </a:pPr>
            <a:fld id="{38A763B7-DE5C-3B41-B834-6574497FFB9E}" type="slidenum">
              <a:rPr lang="en-US" smtClean="0">
                <a:solidFill>
                  <a:srgbClr val="FFFFFF"/>
                </a:solidFill>
                <a:sym typeface="Arial" charset="0"/>
              </a:rPr>
              <a:pPr defTabSz="914400" fontAlgn="base">
                <a:spcBef>
                  <a:spcPct val="0"/>
                </a:spcBef>
                <a:spcAft>
                  <a:spcPct val="0"/>
                </a:spcAft>
              </a:pPr>
              <a:t>‹#›</a:t>
            </a:fld>
            <a:endParaRPr lang="en-US" smtClean="0">
              <a:solidFill>
                <a:srgbClr val="FFFFFF"/>
              </a:solidFill>
              <a:sym typeface="Arial" charset="0"/>
            </a:endParaRPr>
          </a:p>
        </p:txBody>
      </p:sp>
    </p:spTree>
    <p:extLst>
      <p:ext uri="{BB962C8B-B14F-4D97-AF65-F5344CB8AC3E}">
        <p14:creationId xmlns:p14="http://schemas.microsoft.com/office/powerpoint/2010/main" val="193018127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hf hdr="0" ftr="0" dt="0"/>
  <p:txStyles>
    <p:titleStyle>
      <a:lvl1pPr marL="4465" algn="ctr" rtl="0" fontAlgn="base">
        <a:spcBef>
          <a:spcPct val="0"/>
        </a:spcBef>
        <a:spcAft>
          <a:spcPct val="0"/>
        </a:spcAft>
        <a:defRPr sz="4400" b="1">
          <a:solidFill>
            <a:schemeClr val="tx1"/>
          </a:solidFill>
          <a:latin typeface="+mj-lt"/>
          <a:ea typeface="+mj-ea"/>
          <a:cs typeface="+mj-cs"/>
          <a:sym typeface="Helvetica Neue" charset="0"/>
        </a:defRPr>
      </a:lvl1pPr>
      <a:lvl2pPr marL="4465"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2pPr>
      <a:lvl3pPr marL="4465"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3pPr>
      <a:lvl4pPr marL="4465"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4pPr>
      <a:lvl5pPr marL="4465"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5pPr>
      <a:lvl6pPr marL="325922"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6pPr>
      <a:lvl7pPr marL="647379"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7pPr>
      <a:lvl8pPr marL="968837"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8pPr>
      <a:lvl9pPr marL="1290294"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9pPr>
    </p:titleStyle>
    <p:bodyStyle>
      <a:lvl1pPr marL="226583" indent="-198678" algn="l" rtl="0" fontAlgn="base">
        <a:spcBef>
          <a:spcPts val="1969"/>
        </a:spcBef>
        <a:spcAft>
          <a:spcPct val="0"/>
        </a:spcAft>
        <a:buClr>
          <a:srgbClr val="FFFFFF"/>
        </a:buClr>
        <a:buSzPct val="100000"/>
        <a:buFont typeface="Arial" charset="0"/>
        <a:buChar char="•"/>
        <a:defRPr sz="2400">
          <a:solidFill>
            <a:schemeClr val="tx1"/>
          </a:solidFill>
          <a:latin typeface="+mn-lt"/>
          <a:ea typeface="+mn-ea"/>
          <a:cs typeface="+mn-cs"/>
          <a:sym typeface="Helvetica Neue" charset="0"/>
        </a:defRPr>
      </a:lvl1pPr>
      <a:lvl2pPr marL="398473" indent="-207608" algn="l" rtl="0" fontAlgn="base">
        <a:spcBef>
          <a:spcPts val="633"/>
        </a:spcBef>
        <a:spcAft>
          <a:spcPct val="0"/>
        </a:spcAft>
        <a:buClr>
          <a:srgbClr val="FFFFFF"/>
        </a:buClr>
        <a:buSzPct val="100000"/>
        <a:buFont typeface="Arial" charset="0"/>
        <a:buChar char="•"/>
        <a:defRPr sz="2100">
          <a:solidFill>
            <a:schemeClr val="tx1"/>
          </a:solidFill>
          <a:latin typeface="+mn-lt"/>
          <a:ea typeface="+mn-ea"/>
          <a:cs typeface="+mn-cs"/>
          <a:sym typeface="Helvetica Neue" charset="0"/>
        </a:defRPr>
      </a:lvl2pPr>
      <a:lvl3pPr marL="597152" indent="-198678" algn="l" rtl="0" fontAlgn="base">
        <a:spcBef>
          <a:spcPts val="633"/>
        </a:spcBef>
        <a:spcAft>
          <a:spcPct val="0"/>
        </a:spcAft>
        <a:buClr>
          <a:srgbClr val="FFFFFF"/>
        </a:buClr>
        <a:buSzPct val="100000"/>
        <a:buFont typeface="Arial" charset="0"/>
        <a:buChar char="•"/>
        <a:defRPr sz="2000">
          <a:solidFill>
            <a:schemeClr val="tx1"/>
          </a:solidFill>
          <a:latin typeface="+mn-lt"/>
          <a:ea typeface="+mn-ea"/>
          <a:cs typeface="+mn-cs"/>
          <a:sym typeface="Helvetica Neue" charset="0"/>
        </a:defRPr>
      </a:lvl3pPr>
      <a:lvl4pPr marL="795830" indent="-19867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4pPr>
      <a:lvl5pPr marL="994509" indent="-19867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5pPr>
      <a:lvl6pPr marL="1315966" indent="-19867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6pPr>
      <a:lvl7pPr marL="1637424" indent="-19867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7pPr>
      <a:lvl8pPr marL="1958881" indent="-19867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8pPr>
      <a:lvl9pPr marL="2280338" indent="-19867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455414" y="0"/>
            <a:ext cx="8233172" cy="169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5" tIns="35715" rIns="76352" bIns="35715" numCol="1" anchor="ctr" anchorCtr="0" compatLnSpc="1">
            <a:prstTxWarp prst="textNoShape">
              <a:avLst/>
            </a:prstTxWarp>
          </a:bodyPr>
          <a:lstStyle/>
          <a:p>
            <a:pPr lvl="0"/>
            <a:r>
              <a:rPr lang="en-US">
                <a:sym typeface="Helvetica Neue" charset="0"/>
              </a:rPr>
              <a:t>Click to edit Master title style</a:t>
            </a:r>
          </a:p>
        </p:txBody>
      </p:sp>
      <p:sp>
        <p:nvSpPr>
          <p:cNvPr id="2050" name="Rectangle 2"/>
          <p:cNvSpPr>
            <a:spLocks noChangeArrowheads="1"/>
          </p:cNvSpPr>
          <p:nvPr>
            <p:ph type="body" idx="1"/>
          </p:nvPr>
        </p:nvSpPr>
        <p:spPr bwMode="auto">
          <a:xfrm>
            <a:off x="455414" y="1761382"/>
            <a:ext cx="8233172" cy="5096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5" tIns="35715" rIns="76352" bIns="35715"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2051" name="Text Box 3"/>
          <p:cNvSpPr txBox="1">
            <a:spLocks noChangeArrowheads="1"/>
          </p:cNvSpPr>
          <p:nvPr>
            <p:ph type="sldNum" sz="quarter" idx="4"/>
          </p:nvPr>
        </p:nvSpPr>
        <p:spPr bwMode="auto">
          <a:xfrm>
            <a:off x="4451449" y="5952753"/>
            <a:ext cx="239986" cy="223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88" tIns="32144" rIns="64288" bIns="32144" numCol="1" anchor="ctr" anchorCtr="0" compatLnSpc="1">
            <a:prstTxWarp prst="textNoShape">
              <a:avLst/>
            </a:prstTxWarp>
          </a:bodyPr>
          <a:lstStyle>
            <a:lvl1pPr algn="ctr">
              <a:defRPr sz="1100">
                <a:solidFill>
                  <a:schemeClr val="tx1"/>
                </a:solidFill>
                <a:latin typeface="Arial" charset="0"/>
                <a:ea typeface="ＭＳ Ｐゴシック" charset="0"/>
                <a:cs typeface="Arial" charset="0"/>
              </a:defRPr>
            </a:lvl1pPr>
            <a:lvl2pPr>
              <a:defRPr sz="800">
                <a:solidFill>
                  <a:schemeClr val="tx1"/>
                </a:solidFill>
                <a:latin typeface="Arial" charset="0"/>
                <a:ea typeface="ＭＳ Ｐゴシック" charset="0"/>
              </a:defRPr>
            </a:lvl2pPr>
            <a:lvl3pPr>
              <a:defRPr sz="800">
                <a:solidFill>
                  <a:schemeClr val="tx1"/>
                </a:solidFill>
                <a:latin typeface="Arial" charset="0"/>
                <a:ea typeface="ＭＳ Ｐゴシック" charset="0"/>
              </a:defRPr>
            </a:lvl3pPr>
            <a:lvl4pPr>
              <a:defRPr sz="800">
                <a:solidFill>
                  <a:schemeClr val="tx1"/>
                </a:solidFill>
                <a:latin typeface="Arial" charset="0"/>
                <a:ea typeface="ＭＳ Ｐゴシック" charset="0"/>
              </a:defRPr>
            </a:lvl4pPr>
            <a:lvl5pPr>
              <a:defRPr sz="800">
                <a:solidFill>
                  <a:schemeClr val="tx1"/>
                </a:solidFill>
                <a:latin typeface="Arial" charset="0"/>
                <a:ea typeface="ＭＳ Ｐゴシック" charset="0"/>
              </a:defRPr>
            </a:lvl5pPr>
            <a:lvl6pPr fontAlgn="base">
              <a:spcBef>
                <a:spcPct val="0"/>
              </a:spcBef>
              <a:spcAft>
                <a:spcPct val="0"/>
              </a:spcAft>
              <a:defRPr sz="800">
                <a:solidFill>
                  <a:schemeClr val="tx1"/>
                </a:solidFill>
                <a:latin typeface="Arial" charset="0"/>
                <a:ea typeface="ＭＳ Ｐゴシック" charset="0"/>
              </a:defRPr>
            </a:lvl6pPr>
            <a:lvl7pPr fontAlgn="base">
              <a:spcBef>
                <a:spcPct val="0"/>
              </a:spcBef>
              <a:spcAft>
                <a:spcPct val="0"/>
              </a:spcAft>
              <a:defRPr sz="800">
                <a:solidFill>
                  <a:schemeClr val="tx1"/>
                </a:solidFill>
                <a:latin typeface="Arial" charset="0"/>
                <a:ea typeface="ＭＳ Ｐゴシック" charset="0"/>
              </a:defRPr>
            </a:lvl7pPr>
            <a:lvl8pPr fontAlgn="base">
              <a:spcBef>
                <a:spcPct val="0"/>
              </a:spcBef>
              <a:spcAft>
                <a:spcPct val="0"/>
              </a:spcAft>
              <a:defRPr sz="800">
                <a:solidFill>
                  <a:schemeClr val="tx1"/>
                </a:solidFill>
                <a:latin typeface="Arial" charset="0"/>
                <a:ea typeface="ＭＳ Ｐゴシック" charset="0"/>
              </a:defRPr>
            </a:lvl8pPr>
            <a:lvl9pPr fontAlgn="base">
              <a:spcBef>
                <a:spcPct val="0"/>
              </a:spcBef>
              <a:spcAft>
                <a:spcPct val="0"/>
              </a:spcAft>
              <a:defRPr sz="800">
                <a:solidFill>
                  <a:schemeClr val="tx1"/>
                </a:solidFill>
                <a:latin typeface="Arial" charset="0"/>
                <a:ea typeface="ＭＳ Ｐゴシック" charset="0"/>
              </a:defRPr>
            </a:lvl9pPr>
          </a:lstStyle>
          <a:p>
            <a:pPr defTabSz="914400" fontAlgn="base">
              <a:spcBef>
                <a:spcPct val="0"/>
              </a:spcBef>
              <a:spcAft>
                <a:spcPct val="0"/>
              </a:spcAft>
            </a:pPr>
            <a:fld id="{D17A3EDB-5432-0D48-BFFF-54B2D3A384C3}" type="slidenum">
              <a:rPr lang="en-US" smtClean="0">
                <a:solidFill>
                  <a:srgbClr val="FFFFFF"/>
                </a:solidFill>
                <a:sym typeface="Arial" charset="0"/>
              </a:rPr>
              <a:pPr defTabSz="914400" fontAlgn="base">
                <a:spcBef>
                  <a:spcPct val="0"/>
                </a:spcBef>
                <a:spcAft>
                  <a:spcPct val="0"/>
                </a:spcAft>
              </a:pPr>
              <a:t>‹#›</a:t>
            </a:fld>
            <a:endParaRPr lang="en-US" smtClean="0">
              <a:solidFill>
                <a:srgbClr val="FFFFFF"/>
              </a:solidFill>
              <a:sym typeface="Arial" charset="0"/>
            </a:endParaRPr>
          </a:p>
        </p:txBody>
      </p:sp>
    </p:spTree>
    <p:extLst>
      <p:ext uri="{BB962C8B-B14F-4D97-AF65-F5344CB8AC3E}">
        <p14:creationId xmlns:p14="http://schemas.microsoft.com/office/powerpoint/2010/main" val="3639976007"/>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p:hf hdr="0" ftr="0" dt="0"/>
  <p:txStyles>
    <p:titleStyle>
      <a:lvl1pPr marL="4465" algn="ctr" rtl="0" fontAlgn="base">
        <a:spcBef>
          <a:spcPct val="0"/>
        </a:spcBef>
        <a:spcAft>
          <a:spcPct val="0"/>
        </a:spcAft>
        <a:defRPr sz="4400" b="1">
          <a:solidFill>
            <a:schemeClr val="tx1"/>
          </a:solidFill>
          <a:latin typeface="+mj-lt"/>
          <a:ea typeface="+mj-ea"/>
          <a:cs typeface="+mj-cs"/>
          <a:sym typeface="Helvetica Neue" charset="0"/>
        </a:defRPr>
      </a:lvl1pPr>
      <a:lvl2pPr marL="4465"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2pPr>
      <a:lvl3pPr marL="4465"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3pPr>
      <a:lvl4pPr marL="4465"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4pPr>
      <a:lvl5pPr marL="4465"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5pPr>
      <a:lvl6pPr marL="325905"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6pPr>
      <a:lvl7pPr marL="647346"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7pPr>
      <a:lvl8pPr marL="968787"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8pPr>
      <a:lvl9pPr marL="1290228"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9pPr>
    </p:titleStyle>
    <p:bodyStyle>
      <a:lvl1pPr marL="226571" indent="-198668" algn="l" rtl="0" fontAlgn="base">
        <a:spcBef>
          <a:spcPts val="1969"/>
        </a:spcBef>
        <a:spcAft>
          <a:spcPct val="0"/>
        </a:spcAft>
        <a:buClr>
          <a:srgbClr val="FFFFFF"/>
        </a:buClr>
        <a:buSzPct val="100000"/>
        <a:buFont typeface="Arial" charset="0"/>
        <a:buChar char="•"/>
        <a:defRPr sz="2400">
          <a:solidFill>
            <a:schemeClr val="tx1"/>
          </a:solidFill>
          <a:latin typeface="+mn-lt"/>
          <a:ea typeface="+mn-ea"/>
          <a:cs typeface="+mn-cs"/>
          <a:sym typeface="Helvetica Neue" charset="0"/>
        </a:defRPr>
      </a:lvl1pPr>
      <a:lvl2pPr marL="398452" indent="-207597" algn="l" rtl="0" fontAlgn="base">
        <a:spcBef>
          <a:spcPts val="633"/>
        </a:spcBef>
        <a:spcAft>
          <a:spcPct val="0"/>
        </a:spcAft>
        <a:buClr>
          <a:srgbClr val="FFFFFF"/>
        </a:buClr>
        <a:buSzPct val="100000"/>
        <a:buFont typeface="Arial" charset="0"/>
        <a:buChar char="•"/>
        <a:defRPr sz="2100">
          <a:solidFill>
            <a:schemeClr val="tx1"/>
          </a:solidFill>
          <a:latin typeface="+mn-lt"/>
          <a:ea typeface="+mn-ea"/>
          <a:cs typeface="+mn-cs"/>
          <a:sym typeface="Helvetica Neue" charset="0"/>
        </a:defRPr>
      </a:lvl2pPr>
      <a:lvl3pPr marL="597122" indent="-198668" algn="l" rtl="0" fontAlgn="base">
        <a:spcBef>
          <a:spcPts val="633"/>
        </a:spcBef>
        <a:spcAft>
          <a:spcPct val="0"/>
        </a:spcAft>
        <a:buClr>
          <a:srgbClr val="FFFFFF"/>
        </a:buClr>
        <a:buSzPct val="100000"/>
        <a:buFont typeface="Arial" charset="0"/>
        <a:buChar char="•"/>
        <a:defRPr sz="2000">
          <a:solidFill>
            <a:schemeClr val="tx1"/>
          </a:solidFill>
          <a:latin typeface="+mn-lt"/>
          <a:ea typeface="+mn-ea"/>
          <a:cs typeface="+mn-cs"/>
          <a:sym typeface="Helvetica Neue" charset="0"/>
        </a:defRPr>
      </a:lvl3pPr>
      <a:lvl4pPr marL="795789" indent="-19866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4pPr>
      <a:lvl5pPr marL="994458" indent="-19866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5pPr>
      <a:lvl6pPr marL="1315899" indent="-19866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6pPr>
      <a:lvl7pPr marL="1637340" indent="-19866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7pPr>
      <a:lvl8pPr marL="1958781" indent="-19866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8pPr>
      <a:lvl9pPr marL="2280222" indent="-19866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455414" y="0"/>
            <a:ext cx="8233172" cy="169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3" tIns="35713" rIns="76348" bIns="35713" numCol="1" anchor="ctr" anchorCtr="0" compatLnSpc="1">
            <a:prstTxWarp prst="textNoShape">
              <a:avLst/>
            </a:prstTxWarp>
          </a:bodyPr>
          <a:lstStyle/>
          <a:p>
            <a:pPr lvl="0"/>
            <a:r>
              <a:rPr lang="en-US">
                <a:sym typeface="Helvetica Neue" charset="0"/>
              </a:rPr>
              <a:t>Click to edit Master title style</a:t>
            </a:r>
          </a:p>
        </p:txBody>
      </p:sp>
      <p:sp>
        <p:nvSpPr>
          <p:cNvPr id="3074" name="Rectangle 2"/>
          <p:cNvSpPr>
            <a:spLocks noChangeArrowheads="1"/>
          </p:cNvSpPr>
          <p:nvPr>
            <p:ph type="body" idx="1"/>
          </p:nvPr>
        </p:nvSpPr>
        <p:spPr bwMode="auto">
          <a:xfrm>
            <a:off x="455414" y="1761383"/>
            <a:ext cx="8233172" cy="5096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3" tIns="35713" rIns="76348" bIns="35713"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3075" name="Text Box 3"/>
          <p:cNvSpPr txBox="1">
            <a:spLocks noChangeArrowheads="1"/>
          </p:cNvSpPr>
          <p:nvPr>
            <p:ph type="sldNum" sz="quarter" idx="4"/>
          </p:nvPr>
        </p:nvSpPr>
        <p:spPr bwMode="auto">
          <a:xfrm>
            <a:off x="4451449" y="5952753"/>
            <a:ext cx="239986" cy="223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64284" tIns="32142" rIns="64284" bIns="32142" numCol="1" anchor="ctr" anchorCtr="0" compatLnSpc="1">
            <a:prstTxWarp prst="textNoShape">
              <a:avLst/>
            </a:prstTxWarp>
          </a:bodyPr>
          <a:lstStyle>
            <a:lvl1pPr algn="ctr">
              <a:defRPr sz="1100">
                <a:solidFill>
                  <a:schemeClr val="tx1"/>
                </a:solidFill>
                <a:latin typeface="Arial" charset="0"/>
                <a:ea typeface="ＭＳ Ｐゴシック" charset="0"/>
                <a:cs typeface="Arial" charset="0"/>
              </a:defRPr>
            </a:lvl1pPr>
            <a:lvl2pPr>
              <a:defRPr sz="800">
                <a:solidFill>
                  <a:schemeClr val="tx1"/>
                </a:solidFill>
                <a:latin typeface="Arial" charset="0"/>
                <a:ea typeface="ＭＳ Ｐゴシック" charset="0"/>
              </a:defRPr>
            </a:lvl2pPr>
            <a:lvl3pPr>
              <a:defRPr sz="800">
                <a:solidFill>
                  <a:schemeClr val="tx1"/>
                </a:solidFill>
                <a:latin typeface="Arial" charset="0"/>
                <a:ea typeface="ＭＳ Ｐゴシック" charset="0"/>
              </a:defRPr>
            </a:lvl3pPr>
            <a:lvl4pPr>
              <a:defRPr sz="800">
                <a:solidFill>
                  <a:schemeClr val="tx1"/>
                </a:solidFill>
                <a:latin typeface="Arial" charset="0"/>
                <a:ea typeface="ＭＳ Ｐゴシック" charset="0"/>
              </a:defRPr>
            </a:lvl4pPr>
            <a:lvl5pPr>
              <a:defRPr sz="800">
                <a:solidFill>
                  <a:schemeClr val="tx1"/>
                </a:solidFill>
                <a:latin typeface="Arial" charset="0"/>
                <a:ea typeface="ＭＳ Ｐゴシック" charset="0"/>
              </a:defRPr>
            </a:lvl5pPr>
            <a:lvl6pPr fontAlgn="base">
              <a:spcBef>
                <a:spcPct val="0"/>
              </a:spcBef>
              <a:spcAft>
                <a:spcPct val="0"/>
              </a:spcAft>
              <a:defRPr sz="800">
                <a:solidFill>
                  <a:schemeClr val="tx1"/>
                </a:solidFill>
                <a:latin typeface="Arial" charset="0"/>
                <a:ea typeface="ＭＳ Ｐゴシック" charset="0"/>
              </a:defRPr>
            </a:lvl6pPr>
            <a:lvl7pPr fontAlgn="base">
              <a:spcBef>
                <a:spcPct val="0"/>
              </a:spcBef>
              <a:spcAft>
                <a:spcPct val="0"/>
              </a:spcAft>
              <a:defRPr sz="800">
                <a:solidFill>
                  <a:schemeClr val="tx1"/>
                </a:solidFill>
                <a:latin typeface="Arial" charset="0"/>
                <a:ea typeface="ＭＳ Ｐゴシック" charset="0"/>
              </a:defRPr>
            </a:lvl7pPr>
            <a:lvl8pPr fontAlgn="base">
              <a:spcBef>
                <a:spcPct val="0"/>
              </a:spcBef>
              <a:spcAft>
                <a:spcPct val="0"/>
              </a:spcAft>
              <a:defRPr sz="800">
                <a:solidFill>
                  <a:schemeClr val="tx1"/>
                </a:solidFill>
                <a:latin typeface="Arial" charset="0"/>
                <a:ea typeface="ＭＳ Ｐゴシック" charset="0"/>
              </a:defRPr>
            </a:lvl8pPr>
            <a:lvl9pPr fontAlgn="base">
              <a:spcBef>
                <a:spcPct val="0"/>
              </a:spcBef>
              <a:spcAft>
                <a:spcPct val="0"/>
              </a:spcAft>
              <a:defRPr sz="800">
                <a:solidFill>
                  <a:schemeClr val="tx1"/>
                </a:solidFill>
                <a:latin typeface="Arial" charset="0"/>
                <a:ea typeface="ＭＳ Ｐゴシック" charset="0"/>
              </a:defRPr>
            </a:lvl9pPr>
          </a:lstStyle>
          <a:p>
            <a:pPr defTabSz="914400" fontAlgn="base">
              <a:spcBef>
                <a:spcPct val="0"/>
              </a:spcBef>
              <a:spcAft>
                <a:spcPct val="0"/>
              </a:spcAft>
            </a:pPr>
            <a:fld id="{BA58E899-B088-A040-8032-47C82F680F39}" type="slidenum">
              <a:rPr lang="en-US" smtClean="0">
                <a:solidFill>
                  <a:srgbClr val="FFFFFF"/>
                </a:solidFill>
                <a:sym typeface="Arial" charset="0"/>
              </a:rPr>
              <a:pPr defTabSz="914400" fontAlgn="base">
                <a:spcBef>
                  <a:spcPct val="0"/>
                </a:spcBef>
                <a:spcAft>
                  <a:spcPct val="0"/>
                </a:spcAft>
              </a:pPr>
              <a:t>‹#›</a:t>
            </a:fld>
            <a:endParaRPr lang="en-US" smtClean="0">
              <a:solidFill>
                <a:srgbClr val="FFFFFF"/>
              </a:solidFill>
              <a:sym typeface="Arial" charset="0"/>
            </a:endParaRPr>
          </a:p>
        </p:txBody>
      </p:sp>
    </p:spTree>
    <p:extLst>
      <p:ext uri="{BB962C8B-B14F-4D97-AF65-F5344CB8AC3E}">
        <p14:creationId xmlns:p14="http://schemas.microsoft.com/office/powerpoint/2010/main" val="2091796291"/>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p:hf hdr="0" ftr="0" dt="0"/>
  <p:txStyles>
    <p:titleStyle>
      <a:lvl1pPr marL="4465" algn="ctr" rtl="0" fontAlgn="base">
        <a:spcBef>
          <a:spcPct val="0"/>
        </a:spcBef>
        <a:spcAft>
          <a:spcPct val="0"/>
        </a:spcAft>
        <a:defRPr sz="4400" b="1">
          <a:solidFill>
            <a:schemeClr val="tx1"/>
          </a:solidFill>
          <a:latin typeface="+mj-lt"/>
          <a:ea typeface="+mj-ea"/>
          <a:cs typeface="+mj-cs"/>
          <a:sym typeface="Helvetica Neue" charset="0"/>
        </a:defRPr>
      </a:lvl1pPr>
      <a:lvl2pPr marL="4465"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2pPr>
      <a:lvl3pPr marL="4465"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3pPr>
      <a:lvl4pPr marL="4465"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4pPr>
      <a:lvl5pPr marL="4465"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5pPr>
      <a:lvl6pPr marL="325888"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6pPr>
      <a:lvl7pPr marL="647313"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7pPr>
      <a:lvl8pPr marL="968738"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8pPr>
      <a:lvl9pPr marL="1290162" algn="ctr" rtl="0" fontAlgn="base">
        <a:spcBef>
          <a:spcPct val="0"/>
        </a:spcBef>
        <a:spcAft>
          <a:spcPct val="0"/>
        </a:spcAft>
        <a:defRPr sz="4400" b="1">
          <a:solidFill>
            <a:schemeClr val="tx1"/>
          </a:solidFill>
          <a:latin typeface="Helvetica Neue" charset="0"/>
          <a:ea typeface="ヒラギノ角ゴ ProN W6" charset="0"/>
          <a:cs typeface="ヒラギノ角ゴ ProN W6" charset="0"/>
          <a:sym typeface="Helvetica Neue" charset="0"/>
        </a:defRPr>
      </a:lvl9pPr>
    </p:titleStyle>
    <p:bodyStyle>
      <a:lvl1pPr marL="226559" indent="-198658" algn="l" rtl="0" fontAlgn="base">
        <a:spcBef>
          <a:spcPts val="1969"/>
        </a:spcBef>
        <a:spcAft>
          <a:spcPct val="0"/>
        </a:spcAft>
        <a:buClr>
          <a:srgbClr val="FFFFFF"/>
        </a:buClr>
        <a:buSzPct val="100000"/>
        <a:buFont typeface="Arial" charset="0"/>
        <a:buChar char="•"/>
        <a:defRPr sz="2400">
          <a:solidFill>
            <a:schemeClr val="tx1"/>
          </a:solidFill>
          <a:latin typeface="+mn-lt"/>
          <a:ea typeface="+mn-ea"/>
          <a:cs typeface="+mn-cs"/>
          <a:sym typeface="Helvetica Neue" charset="0"/>
        </a:defRPr>
      </a:lvl1pPr>
      <a:lvl2pPr marL="398431" indent="-207586" algn="l" rtl="0" fontAlgn="base">
        <a:spcBef>
          <a:spcPts val="633"/>
        </a:spcBef>
        <a:spcAft>
          <a:spcPct val="0"/>
        </a:spcAft>
        <a:buClr>
          <a:srgbClr val="FFFFFF"/>
        </a:buClr>
        <a:buSzPct val="100000"/>
        <a:buFont typeface="Arial" charset="0"/>
        <a:buChar char="•"/>
        <a:defRPr sz="2100">
          <a:solidFill>
            <a:schemeClr val="tx1"/>
          </a:solidFill>
          <a:latin typeface="+mn-lt"/>
          <a:ea typeface="+mn-ea"/>
          <a:cs typeface="+mn-cs"/>
          <a:sym typeface="Helvetica Neue" charset="0"/>
        </a:defRPr>
      </a:lvl2pPr>
      <a:lvl3pPr marL="597092" indent="-198658" algn="l" rtl="0" fontAlgn="base">
        <a:spcBef>
          <a:spcPts val="633"/>
        </a:spcBef>
        <a:spcAft>
          <a:spcPct val="0"/>
        </a:spcAft>
        <a:buClr>
          <a:srgbClr val="FFFFFF"/>
        </a:buClr>
        <a:buSzPct val="100000"/>
        <a:buFont typeface="Arial" charset="0"/>
        <a:buChar char="•"/>
        <a:defRPr sz="2000">
          <a:solidFill>
            <a:schemeClr val="tx1"/>
          </a:solidFill>
          <a:latin typeface="+mn-lt"/>
          <a:ea typeface="+mn-ea"/>
          <a:cs typeface="+mn-cs"/>
          <a:sym typeface="Helvetica Neue" charset="0"/>
        </a:defRPr>
      </a:lvl3pPr>
      <a:lvl4pPr marL="795748" indent="-19865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4pPr>
      <a:lvl5pPr marL="994407" indent="-19865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5pPr>
      <a:lvl6pPr marL="1315832" indent="-19865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6pPr>
      <a:lvl7pPr marL="1637256" indent="-19865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7pPr>
      <a:lvl8pPr marL="1958681" indent="-19865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8pPr>
      <a:lvl9pPr marL="2280105" indent="-198658" algn="l" rtl="0" fontAlgn="base">
        <a:spcBef>
          <a:spcPts val="633"/>
        </a:spcBef>
        <a:spcAft>
          <a:spcPct val="0"/>
        </a:spcAft>
        <a:buClr>
          <a:srgbClr val="FFFFFF"/>
        </a:buClr>
        <a:buSzPct val="100000"/>
        <a:buFont typeface="Arial" charset="0"/>
        <a:buChar char="•"/>
        <a:defRPr sz="1700">
          <a:solidFill>
            <a:schemeClr val="tx1"/>
          </a:solidFill>
          <a:latin typeface="+mn-lt"/>
          <a:ea typeface="+mn-ea"/>
          <a:cs typeface="+mn-cs"/>
          <a:sym typeface="Helvetica Neue"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1.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nhchc.org/advisory.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mailto:jbenson@searchhomeless.org" TargetMode="External"/><Relationship Id="rId4" Type="http://schemas.openxmlformats.org/officeDocument/2006/relationships/hyperlink" Target="mailto:kvalesky@nhchc.org" TargetMode="External"/><Relationship Id="rId1" Type="http://schemas.openxmlformats.org/officeDocument/2006/relationships/slideLayout" Target="../slideLayouts/slideLayout13.xml"/><Relationship Id="rId2" Type="http://schemas.openxmlformats.org/officeDocument/2006/relationships/hyperlink" Target="http://www.nhchc.org/memorialday.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wmf"/><Relationship Id="rId3" Type="http://schemas.openxmlformats.org/officeDocument/2006/relationships/image" Target="../media/image1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a:xfrm>
            <a:off x="535781" y="841375"/>
            <a:ext cx="8233172" cy="1333500"/>
          </a:xfrm>
        </p:spPr>
        <p:txBody>
          <a:bodyPr rIns="116994" anchor="b"/>
          <a:lstStyle/>
          <a:p>
            <a:pPr marL="40182">
              <a:defRPr/>
            </a:pPr>
            <a:r>
              <a:rPr lang="en-US" sz="4000" dirty="0">
                <a:latin typeface="Arial Bold" charset="0"/>
                <a:cs typeface="Arial Bold" charset="0"/>
                <a:sym typeface="Arial Bold" charset="0"/>
              </a:rPr>
              <a:t>Planning Homeless Persons Memorial Day Events</a:t>
            </a:r>
            <a:endParaRPr lang="en-US" sz="4000" dirty="0">
              <a:latin typeface="Arial Bold" charset="0"/>
              <a:sym typeface="Arial Bold" charset="0"/>
            </a:endParaRPr>
          </a:p>
        </p:txBody>
      </p:sp>
      <p:sp>
        <p:nvSpPr>
          <p:cNvPr id="2051" name="Rectangle 3"/>
          <p:cNvSpPr>
            <a:spLocks noGrp="1" noChangeArrowheads="1"/>
          </p:cNvSpPr>
          <p:nvPr>
            <p:ph type="body" idx="1"/>
          </p:nvPr>
        </p:nvSpPr>
        <p:spPr>
          <a:xfrm>
            <a:off x="1111250" y="3690441"/>
            <a:ext cx="6969125" cy="2205633"/>
          </a:xfrm>
        </p:spPr>
        <p:txBody>
          <a:bodyPr rIns="116994"/>
          <a:lstStyle/>
          <a:p>
            <a:pPr marL="40182" indent="0" algn="ctr">
              <a:lnSpc>
                <a:spcPct val="90000"/>
              </a:lnSpc>
              <a:spcBef>
                <a:spcPct val="0"/>
              </a:spcBef>
              <a:buNone/>
              <a:defRPr/>
            </a:pPr>
            <a:r>
              <a:rPr lang="en-US" sz="2100" dirty="0">
                <a:latin typeface="Arial" charset="0"/>
                <a:cs typeface="Arial" charset="0"/>
                <a:sym typeface="Arial" charset="0"/>
              </a:rPr>
              <a:t>Presented by: </a:t>
            </a:r>
            <a:endParaRPr lang="en-US" sz="2100" dirty="0">
              <a:latin typeface="Arial" charset="0"/>
              <a:sym typeface="Arial" charset="0"/>
            </a:endParaRPr>
          </a:p>
          <a:p>
            <a:pPr marL="40182" indent="0" algn="ctr">
              <a:lnSpc>
                <a:spcPct val="90000"/>
              </a:lnSpc>
              <a:spcBef>
                <a:spcPts val="281"/>
              </a:spcBef>
              <a:buNone/>
              <a:defRPr/>
            </a:pPr>
            <a:r>
              <a:rPr lang="en-US" sz="2100" dirty="0">
                <a:latin typeface="Arial" charset="0"/>
                <a:cs typeface="Arial" charset="0"/>
                <a:sym typeface="Arial" charset="0"/>
              </a:rPr>
              <a:t>Joseph Benson, NCAB Steering Committee,</a:t>
            </a:r>
          </a:p>
          <a:p>
            <a:pPr marL="40182" indent="0" algn="ctr">
              <a:lnSpc>
                <a:spcPct val="90000"/>
              </a:lnSpc>
              <a:spcBef>
                <a:spcPts val="281"/>
              </a:spcBef>
              <a:buNone/>
              <a:defRPr/>
            </a:pPr>
            <a:r>
              <a:rPr lang="en-US" sz="2100" dirty="0">
                <a:latin typeface="Arial" charset="0"/>
                <a:cs typeface="Arial" charset="0"/>
                <a:sym typeface="Arial" charset="0"/>
              </a:rPr>
              <a:t>Valarie Dowell, NCAB Regional Rep and</a:t>
            </a:r>
            <a:endParaRPr lang="en-US" sz="2100" dirty="0">
              <a:latin typeface="Arial" charset="0"/>
              <a:sym typeface="Arial" charset="0"/>
            </a:endParaRPr>
          </a:p>
          <a:p>
            <a:pPr marL="40182" indent="0" algn="ctr">
              <a:lnSpc>
                <a:spcPct val="90000"/>
              </a:lnSpc>
              <a:spcBef>
                <a:spcPts val="281"/>
              </a:spcBef>
              <a:buNone/>
              <a:defRPr/>
            </a:pPr>
            <a:r>
              <a:rPr lang="en-US" sz="2100" dirty="0">
                <a:latin typeface="Arial" charset="0"/>
                <a:cs typeface="Arial" charset="0"/>
                <a:sym typeface="Arial" charset="0"/>
              </a:rPr>
              <a:t>Katy Valesky, Consumer Advocate</a:t>
            </a:r>
            <a:endParaRPr lang="en-US" sz="2100" dirty="0">
              <a:latin typeface="Arial" charset="0"/>
              <a:sym typeface="Arial" charset="0"/>
            </a:endParaRPr>
          </a:p>
          <a:p>
            <a:pPr marL="40182" indent="0" algn="ctr">
              <a:lnSpc>
                <a:spcPct val="90000"/>
              </a:lnSpc>
              <a:spcBef>
                <a:spcPts val="281"/>
              </a:spcBef>
              <a:buNone/>
              <a:defRPr/>
            </a:pPr>
            <a:endParaRPr lang="en-US" sz="2100" dirty="0">
              <a:latin typeface="Arial" charset="0"/>
              <a:sym typeface="Arial" charset="0"/>
            </a:endParaRPr>
          </a:p>
          <a:p>
            <a:pPr marL="40182" indent="0" algn="ctr">
              <a:lnSpc>
                <a:spcPct val="90000"/>
              </a:lnSpc>
              <a:spcBef>
                <a:spcPts val="281"/>
              </a:spcBef>
              <a:buNone/>
              <a:defRPr/>
            </a:pPr>
            <a:r>
              <a:rPr lang="en-US" sz="2100" dirty="0">
                <a:latin typeface="Arial" charset="0"/>
                <a:cs typeface="Arial" charset="0"/>
                <a:sym typeface="Arial" charset="0"/>
              </a:rPr>
              <a:t>National Health Care for the Homeless Council</a:t>
            </a:r>
            <a:endParaRPr lang="en-US" sz="2100" dirty="0">
              <a:latin typeface="Arial" charset="0"/>
              <a:sym typeface="Arial" charset="0"/>
            </a:endParaRPr>
          </a:p>
        </p:txBody>
      </p:sp>
      <p:sp>
        <p:nvSpPr>
          <p:cNvPr id="6" name="Rectangle 3"/>
          <p:cNvSpPr txBox="1">
            <a:spLocks noChangeArrowheads="1"/>
          </p:cNvSpPr>
          <p:nvPr/>
        </p:nvSpPr>
        <p:spPr bwMode="auto">
          <a:xfrm>
            <a:off x="2492375" y="2517775"/>
            <a:ext cx="4222750" cy="625476"/>
          </a:xfrm>
          <a:prstGeom prst="rect">
            <a:avLst/>
          </a:prstGeom>
          <a:noFill/>
          <a:ln w="9525">
            <a:noFill/>
            <a:miter lim="800000"/>
            <a:headEnd/>
            <a:tailEnd/>
          </a:ln>
        </p:spPr>
        <p:txBody>
          <a:bodyPr vert="horz" wrap="square" lIns="91440" tIns="45720" rIns="116994"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bg1">
                    <a:lumMod val="85000"/>
                  </a:schemeClr>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bg1">
                    <a:lumMod val="85000"/>
                  </a:schemeClr>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1">
                    <a:lumMod val="85000"/>
                  </a:schemeClr>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1">
                    <a:lumMod val="85000"/>
                  </a:schemeClr>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1">
                    <a:lumMod val="85000"/>
                  </a:schemeClr>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182" indent="0" algn="ctr">
              <a:lnSpc>
                <a:spcPct val="90000"/>
              </a:lnSpc>
              <a:spcBef>
                <a:spcPct val="0"/>
              </a:spcBef>
              <a:buFont typeface="Arial" charset="0"/>
              <a:buNone/>
              <a:defRPr/>
            </a:pPr>
            <a:r>
              <a:rPr lang="en-US" sz="2100" dirty="0" smtClean="0">
                <a:latin typeface="Arial" charset="0"/>
                <a:cs typeface="Arial" charset="0"/>
                <a:sym typeface="Arial" charset="0"/>
              </a:rPr>
              <a:t>October 20, 2011</a:t>
            </a:r>
            <a:endParaRPr lang="en-US" sz="2100" dirty="0">
              <a:latin typeface="Arial" charset="0"/>
              <a:sym typeface="Arial" charset="0"/>
            </a:endParaRPr>
          </a:p>
        </p:txBody>
      </p:sp>
      <p:sp>
        <p:nvSpPr>
          <p:cNvPr id="7" name="Rectangle 6"/>
          <p:cNvSpPr>
            <a:spLocks noChangeArrowheads="1"/>
          </p:cNvSpPr>
          <p:nvPr/>
        </p:nvSpPr>
        <p:spPr bwMode="auto">
          <a:xfrm>
            <a:off x="1111250" y="6091943"/>
            <a:ext cx="7911105" cy="646331"/>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kern="1200" dirty="0">
                <a:solidFill>
                  <a:prstClr val="black"/>
                </a:solidFill>
              </a:rPr>
              <a:t>This presentation is supported through a National Cooperative Agreement with the Health Resources and Services Administration.</a:t>
            </a:r>
          </a:p>
        </p:txBody>
      </p:sp>
    </p:spTree>
    <p:extLst>
      <p:ext uri="{BB962C8B-B14F-4D97-AF65-F5344CB8AC3E}">
        <p14:creationId xmlns:p14="http://schemas.microsoft.com/office/powerpoint/2010/main" val="373037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062634"/>
            <a:ext cx="7143750" cy="473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389033771"/>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a:ln/>
        </p:spPr>
        <p:txBody>
          <a:bodyPr rIns="116982"/>
          <a:lstStyle/>
          <a:p>
            <a:pPr marL="40178"/>
            <a:r>
              <a:rPr lang="en-US"/>
              <a:t>Successful Events</a:t>
            </a:r>
          </a:p>
        </p:txBody>
      </p:sp>
      <p:sp>
        <p:nvSpPr>
          <p:cNvPr id="14338" name="Rectangle 2"/>
          <p:cNvSpPr>
            <a:spLocks noChangeArrowheads="1"/>
          </p:cNvSpPr>
          <p:nvPr>
            <p:ph type="body" idx="1"/>
          </p:nvPr>
        </p:nvSpPr>
        <p:spPr>
          <a:xfrm>
            <a:off x="455414" y="1284761"/>
            <a:ext cx="8233172" cy="5573241"/>
          </a:xfrm>
          <a:ln/>
        </p:spPr>
        <p:txBody>
          <a:bodyPr rIns="116982"/>
          <a:lstStyle/>
          <a:p>
            <a:r>
              <a:rPr lang="en-US"/>
              <a:t>Candle vigil or some other similar physical representation</a:t>
            </a:r>
          </a:p>
          <a:p>
            <a:r>
              <a:rPr lang="en-US"/>
              <a:t>Reading of names of those remembered, especially by a currently or formerly homeless individual(s)</a:t>
            </a:r>
          </a:p>
          <a:p>
            <a:r>
              <a:rPr lang="en-US"/>
              <a:t>Multiple-denomination prayer service (consider culture of your area - Native American? Christian? Buddhist? Muslim? all of the above?)</a:t>
            </a:r>
          </a:p>
          <a:p>
            <a:r>
              <a:rPr lang="en-US"/>
              <a:t>Remarks from prominent community leader (consider Mayor or someone from Mayor</a:t>
            </a:r>
            <a:r>
              <a:rPr lang="ja-JP" altLang="en-US">
                <a:latin typeface="Arial"/>
              </a:rPr>
              <a:t>’</a:t>
            </a:r>
            <a:r>
              <a:rPr lang="en-US"/>
              <a:t>s office, homeless services provider, other elected official, current or formerly homeless community leader)</a:t>
            </a:r>
          </a:p>
          <a:p>
            <a:r>
              <a:rPr lang="en-US"/>
              <a:t>Music, poetry, chants, eulogies, remembrances, proclamations, calls to action</a:t>
            </a:r>
          </a:p>
        </p:txBody>
      </p:sp>
    </p:spTree>
    <p:extLst>
      <p:ext uri="{BB962C8B-B14F-4D97-AF65-F5344CB8AC3E}">
        <p14:creationId xmlns:p14="http://schemas.microsoft.com/office/powerpoint/2010/main" val="79030761"/>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15362" name="Text Box 2"/>
          <p:cNvSpPr txBox="1">
            <a:spLocks noChangeArrowheads="1"/>
          </p:cNvSpPr>
          <p:nvPr/>
        </p:nvSpPr>
        <p:spPr bwMode="auto">
          <a:xfrm>
            <a:off x="4451449" y="5952753"/>
            <a:ext cx="239986" cy="223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84" tIns="32142" rIns="64284" bIns="32142" anchor="ct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defTabSz="642915" fontAlgn="base">
              <a:spcBef>
                <a:spcPct val="0"/>
              </a:spcBef>
              <a:spcAft>
                <a:spcPct val="0"/>
              </a:spcAft>
            </a:pPr>
            <a:fld id="{618394E6-E7E5-934E-83DE-1DB2A423D10E}" type="slidenum">
              <a:rPr lang="en-US" sz="1100">
                <a:solidFill>
                  <a:srgbClr val="FFFFFF"/>
                </a:solidFill>
                <a:cs typeface="Arial" charset="0"/>
                <a:sym typeface="Arial" charset="0"/>
              </a:rPr>
              <a:pPr algn="ctr" defTabSz="642915" fontAlgn="base">
                <a:spcBef>
                  <a:spcPct val="0"/>
                </a:spcBef>
                <a:spcAft>
                  <a:spcPct val="0"/>
                </a:spcAft>
              </a:pPr>
              <a:t>12</a:t>
            </a:fld>
            <a:endParaRPr lang="en-US" sz="1100">
              <a:solidFill>
                <a:srgbClr val="FFFFFF"/>
              </a:solidFill>
              <a:cs typeface="Arial" charset="0"/>
              <a:sym typeface="Arial" charset="0"/>
            </a:endParaRPr>
          </a:p>
        </p:txBody>
      </p:sp>
    </p:spTree>
    <p:extLst>
      <p:ext uri="{BB962C8B-B14F-4D97-AF65-F5344CB8AC3E}">
        <p14:creationId xmlns:p14="http://schemas.microsoft.com/office/powerpoint/2010/main" val="1751900175"/>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B5FF7CE2-71E2-F24D-A6DC-F54EDB6B514D}" type="slidenum">
              <a:rPr lang="en-US">
                <a:solidFill>
                  <a:srgbClr val="FFFFFF"/>
                </a:solidFill>
              </a:rPr>
              <a:pPr/>
              <a:t>13</a:t>
            </a:fld>
            <a:endParaRPr lang="en-US">
              <a:solidFill>
                <a:srgbClr val="FFFFFF"/>
              </a:solidFill>
            </a:endParaRPr>
          </a:p>
        </p:txBody>
      </p:sp>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1391125939"/>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3"/>
          <p:cNvGrpSpPr>
            <a:grpSpLocks/>
          </p:cNvGrpSpPr>
          <p:nvPr/>
        </p:nvGrpSpPr>
        <p:grpSpPr bwMode="auto">
          <a:xfrm>
            <a:off x="1544837" y="8930"/>
            <a:ext cx="6375797" cy="6893719"/>
            <a:chOff x="0" y="0"/>
            <a:chExt cx="5712" cy="6176"/>
          </a:xfrm>
        </p:grpSpPr>
        <p:pic>
          <p:nvPicPr>
            <p:cNvPr id="1740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40"/>
              <a:ext cx="5616" cy="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74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2" cy="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4010828477"/>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ph type="title"/>
          </p:nvPr>
        </p:nvSpPr>
        <p:spPr>
          <a:ln/>
        </p:spPr>
        <p:txBody>
          <a:bodyPr rIns="116976"/>
          <a:lstStyle/>
          <a:p>
            <a:pPr marL="40176"/>
            <a:r>
              <a:rPr lang="en-US"/>
              <a:t>Consumer/NCAB Role</a:t>
            </a:r>
          </a:p>
        </p:txBody>
      </p:sp>
      <p:sp>
        <p:nvSpPr>
          <p:cNvPr id="18434" name="Rectangle 2"/>
          <p:cNvSpPr>
            <a:spLocks noChangeArrowheads="1"/>
          </p:cNvSpPr>
          <p:nvPr>
            <p:ph type="body" idx="1"/>
          </p:nvPr>
        </p:nvSpPr>
        <p:spPr>
          <a:xfrm>
            <a:off x="455414" y="1734595"/>
            <a:ext cx="8233172" cy="5096619"/>
          </a:xfrm>
          <a:ln/>
        </p:spPr>
        <p:txBody>
          <a:bodyPr rIns="116976"/>
          <a:lstStyle/>
          <a:p>
            <a:r>
              <a:rPr lang="en-US"/>
              <a:t>The National Consumer Advisory Board (NCAB) shares that the best HPMD events are those where consumers of homeless services be involved to the greatest extent possible in the planning and implementation of these events.</a:t>
            </a:r>
          </a:p>
          <a:p>
            <a:r>
              <a:rPr lang="en-US"/>
              <a:t>NCAB is gathering data on the names of those remembered this year and will post those names on their website at </a:t>
            </a:r>
            <a:r>
              <a:rPr lang="en-US" u="sng">
                <a:hlinkClick r:id="rId2"/>
              </a:rPr>
              <a:t>http://www.nhchc.org/memorialday.html</a:t>
            </a:r>
            <a:endParaRPr lang="en-US"/>
          </a:p>
          <a:p>
            <a:r>
              <a:rPr lang="en-US"/>
              <a:t>Write a story for your local street paper advertising or commemorating the event (and submit a link so your article can be featured in next year</a:t>
            </a:r>
            <a:r>
              <a:rPr lang="ja-JP" altLang="en-US">
                <a:latin typeface="Arial"/>
              </a:rPr>
              <a:t>’</a:t>
            </a:r>
            <a:r>
              <a:rPr lang="en-US"/>
              <a:t>s manual)</a:t>
            </a:r>
          </a:p>
        </p:txBody>
      </p:sp>
    </p:spTree>
    <p:extLst>
      <p:ext uri="{BB962C8B-B14F-4D97-AF65-F5344CB8AC3E}">
        <p14:creationId xmlns:p14="http://schemas.microsoft.com/office/powerpoint/2010/main" val="3094270561"/>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0" y="5582"/>
            <a:ext cx="9170789" cy="645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3263946699"/>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ph type="title"/>
          </p:nvPr>
        </p:nvSpPr>
        <p:spPr>
          <a:ln/>
        </p:spPr>
        <p:txBody>
          <a:bodyPr rIns="116976"/>
          <a:lstStyle/>
          <a:p>
            <a:pPr marL="40176"/>
            <a:r>
              <a:rPr lang="en-US"/>
              <a:t>Resources</a:t>
            </a:r>
          </a:p>
        </p:txBody>
      </p:sp>
      <p:sp>
        <p:nvSpPr>
          <p:cNvPr id="20482" name="Rectangle 2"/>
          <p:cNvSpPr>
            <a:spLocks noChangeArrowheads="1"/>
          </p:cNvSpPr>
          <p:nvPr>
            <p:ph type="body" idx="1"/>
          </p:nvPr>
        </p:nvSpPr>
        <p:spPr>
          <a:xfrm>
            <a:off x="455414" y="1293692"/>
            <a:ext cx="8233172" cy="5564311"/>
          </a:xfrm>
          <a:ln/>
        </p:spPr>
        <p:txBody>
          <a:bodyPr rIns="116976"/>
          <a:lstStyle/>
          <a:p>
            <a:pPr marL="198648"/>
            <a:r>
              <a:rPr lang="en-US" u="sng">
                <a:hlinkClick r:id="rId2"/>
              </a:rPr>
              <a:t>http://www.nhchc.org/memorialday.html</a:t>
            </a:r>
            <a:endParaRPr lang="en-US"/>
          </a:p>
          <a:p>
            <a:pPr marL="632770" lvl="2"/>
            <a:r>
              <a:rPr lang="en-US"/>
              <a:t>Planning Manual Link</a:t>
            </a:r>
          </a:p>
          <a:p>
            <a:pPr marL="632770" lvl="2"/>
            <a:r>
              <a:rPr lang="en-US"/>
              <a:t>Survey Link</a:t>
            </a:r>
          </a:p>
          <a:p>
            <a:pPr marL="632770" lvl="2"/>
            <a:r>
              <a:rPr lang="en-US"/>
              <a:t>Poster</a:t>
            </a:r>
          </a:p>
          <a:p>
            <a:pPr marL="632770" lvl="2"/>
            <a:r>
              <a:rPr lang="en-US"/>
              <a:t>Examples</a:t>
            </a:r>
          </a:p>
          <a:p>
            <a:pPr marL="632770" lvl="2"/>
            <a:r>
              <a:rPr lang="en-US"/>
              <a:t>Technical Assistance</a:t>
            </a:r>
          </a:p>
          <a:p>
            <a:pPr marL="198648"/>
            <a:r>
              <a:rPr lang="en-US"/>
              <a:t>Contact us:  </a:t>
            </a:r>
          </a:p>
          <a:p>
            <a:pPr marL="632770" lvl="2"/>
            <a:r>
              <a:rPr lang="en-US"/>
              <a:t>Joseph Benson: </a:t>
            </a:r>
            <a:r>
              <a:rPr lang="en-US" u="sng">
                <a:hlinkClick r:id="rId3"/>
              </a:rPr>
              <a:t>jbenson@searchhomeless.org</a:t>
            </a:r>
            <a:endParaRPr lang="en-US"/>
          </a:p>
          <a:p>
            <a:pPr marL="632770" lvl="2"/>
            <a:r>
              <a:rPr lang="en-US"/>
              <a:t>Katy Valesky: </a:t>
            </a:r>
            <a:r>
              <a:rPr lang="en-US" u="sng">
                <a:hlinkClick r:id="rId4"/>
              </a:rPr>
              <a:t>kvalesky@nhchc.org</a:t>
            </a:r>
            <a:endParaRPr lang="en-US"/>
          </a:p>
          <a:p>
            <a:pPr marL="207576" lvl="1"/>
            <a:endParaRPr lang="en-US"/>
          </a:p>
          <a:p>
            <a:pPr marL="207576" lvl="1">
              <a:buNone/>
            </a:pPr>
            <a:r>
              <a:rPr lang="en-US" sz="2400"/>
              <a:t>Thank you to our partners at the National Coalition for the Homeless.  Visit them at nationalhomeless.org for more information on their important work.</a:t>
            </a:r>
          </a:p>
        </p:txBody>
      </p:sp>
    </p:spTree>
    <p:extLst>
      <p:ext uri="{BB962C8B-B14F-4D97-AF65-F5344CB8AC3E}">
        <p14:creationId xmlns:p14="http://schemas.microsoft.com/office/powerpoint/2010/main" val="2360052219"/>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ph type="title"/>
          </p:nvPr>
        </p:nvSpPr>
        <p:spPr>
          <a:ln/>
        </p:spPr>
        <p:txBody>
          <a:bodyPr rIns="116976"/>
          <a:lstStyle/>
          <a:p>
            <a:pPr marL="40176"/>
            <a:r>
              <a:rPr lang="en-US"/>
              <a:t>Question and Answer</a:t>
            </a:r>
          </a:p>
        </p:txBody>
      </p:sp>
      <p:sp>
        <p:nvSpPr>
          <p:cNvPr id="21506" name="Rectangle 2"/>
          <p:cNvSpPr>
            <a:spLocks noChangeArrowheads="1"/>
          </p:cNvSpPr>
          <p:nvPr>
            <p:ph type="body" idx="1"/>
          </p:nvPr>
        </p:nvSpPr>
        <p:spPr>
          <a:ln/>
        </p:spPr>
        <p:txBody>
          <a:bodyPr rIns="116976"/>
          <a:lstStyle/>
          <a:p>
            <a:r>
              <a:rPr lang="en-US"/>
              <a:t>Upcoming Webinars</a:t>
            </a:r>
          </a:p>
          <a:p>
            <a:pPr marL="434123" lvl="1"/>
            <a:r>
              <a:rPr lang="en-US"/>
              <a:t>Addressing Key Preventive Health Measures in Health Care for the Homeless Settings, October 27, 2011, 12:30PM EDT</a:t>
            </a:r>
          </a:p>
          <a:p>
            <a:pPr marL="434123" lvl="1"/>
            <a:r>
              <a:rPr lang="en-US"/>
              <a:t>Patient Centered Medical Home Case Study featuring Yakima NHC, November 3, 2011, 2:00PM EDT</a:t>
            </a:r>
          </a:p>
        </p:txBody>
      </p:sp>
    </p:spTree>
    <p:extLst>
      <p:ext uri="{BB962C8B-B14F-4D97-AF65-F5344CB8AC3E}">
        <p14:creationId xmlns:p14="http://schemas.microsoft.com/office/powerpoint/2010/main" val="4290741243"/>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8986" y="0"/>
            <a:ext cx="8229600" cy="666750"/>
          </a:xfrm>
        </p:spPr>
        <p:txBody>
          <a:bodyPr rIns="116994"/>
          <a:lstStyle/>
          <a:p>
            <a:pPr marL="40182">
              <a:defRPr/>
            </a:pPr>
            <a:r>
              <a:rPr lang="en-US" dirty="0" smtClean="0"/>
              <a:t>Resources</a:t>
            </a:r>
          </a:p>
        </p:txBody>
      </p:sp>
      <p:sp>
        <p:nvSpPr>
          <p:cNvPr id="3074" name="Rectangle 2"/>
          <p:cNvSpPr>
            <a:spLocks noGrp="1" noChangeArrowheads="1"/>
          </p:cNvSpPr>
          <p:nvPr>
            <p:ph type="body" idx="1"/>
          </p:nvPr>
        </p:nvSpPr>
        <p:spPr>
          <a:xfrm>
            <a:off x="458986" y="992065"/>
            <a:ext cx="8233172" cy="4310186"/>
          </a:xfrm>
        </p:spPr>
        <p:txBody>
          <a:bodyPr rIns="116994" numCol="1"/>
          <a:lstStyle/>
          <a:p>
            <a:pPr marL="198678">
              <a:defRPr/>
            </a:pPr>
            <a:r>
              <a:rPr lang="en-US" u="sng" dirty="0" smtClean="0">
                <a:solidFill>
                  <a:schemeClr val="bg1"/>
                </a:solidFill>
              </a:rPr>
              <a:t>http://www.nhchc.org/memorialday.html</a:t>
            </a:r>
          </a:p>
          <a:p>
            <a:pPr marL="632869" lvl="2">
              <a:defRPr/>
            </a:pPr>
            <a:r>
              <a:rPr lang="en-US" dirty="0">
                <a:solidFill>
                  <a:srgbClr val="EEECE1"/>
                </a:solidFill>
              </a:rPr>
              <a:t>Planning Manual Link</a:t>
            </a:r>
          </a:p>
          <a:p>
            <a:pPr marL="632869" lvl="2">
              <a:defRPr/>
            </a:pPr>
            <a:r>
              <a:rPr lang="en-US" dirty="0">
                <a:solidFill>
                  <a:srgbClr val="EEECE1"/>
                </a:solidFill>
              </a:rPr>
              <a:t>Survey Link</a:t>
            </a:r>
          </a:p>
          <a:p>
            <a:pPr marL="632869" lvl="2">
              <a:defRPr/>
            </a:pPr>
            <a:r>
              <a:rPr lang="en-US" dirty="0">
                <a:solidFill>
                  <a:srgbClr val="EEECE1"/>
                </a:solidFill>
              </a:rPr>
              <a:t>Poster</a:t>
            </a:r>
          </a:p>
          <a:p>
            <a:pPr marL="632869" lvl="2">
              <a:defRPr/>
            </a:pPr>
            <a:r>
              <a:rPr lang="en-US" dirty="0">
                <a:solidFill>
                  <a:srgbClr val="EEECE1"/>
                </a:solidFill>
              </a:rPr>
              <a:t>Examples</a:t>
            </a:r>
          </a:p>
          <a:p>
            <a:pPr marL="632869" lvl="2">
              <a:defRPr/>
            </a:pPr>
            <a:r>
              <a:rPr lang="en-US" dirty="0">
                <a:solidFill>
                  <a:srgbClr val="EEECE1"/>
                </a:solidFill>
              </a:rPr>
              <a:t>Technical </a:t>
            </a:r>
            <a:r>
              <a:rPr lang="en-US" dirty="0" smtClean="0">
                <a:solidFill>
                  <a:srgbClr val="EEECE1"/>
                </a:solidFill>
              </a:rPr>
              <a:t>Assistance</a:t>
            </a:r>
          </a:p>
          <a:p>
            <a:pPr marL="404269" lvl="2" indent="0">
              <a:buNone/>
              <a:defRPr/>
            </a:pPr>
            <a:endParaRPr lang="en-US" dirty="0">
              <a:solidFill>
                <a:srgbClr val="EEECE1"/>
              </a:solidFill>
            </a:endParaRPr>
          </a:p>
          <a:p>
            <a:pPr marL="198678" lvl="1" indent="-342900">
              <a:buFont typeface="Arial" charset="0"/>
              <a:buChar char="•"/>
              <a:defRPr/>
            </a:pPr>
            <a:r>
              <a:rPr lang="en-US" sz="2400" dirty="0">
                <a:solidFill>
                  <a:schemeClr val="bg2"/>
                </a:solidFill>
              </a:rPr>
              <a:t>Thank you to our partners at the </a:t>
            </a:r>
            <a:r>
              <a:rPr lang="en-US" sz="2400" dirty="0">
                <a:solidFill>
                  <a:schemeClr val="bg1"/>
                </a:solidFill>
              </a:rPr>
              <a:t>National Coalition for the Homeless</a:t>
            </a:r>
            <a:r>
              <a:rPr lang="en-US" sz="2400" dirty="0">
                <a:solidFill>
                  <a:schemeClr val="bg2"/>
                </a:solidFill>
              </a:rPr>
              <a:t>.  Visit them at </a:t>
            </a:r>
            <a:r>
              <a:rPr lang="en-US" sz="2400" dirty="0">
                <a:solidFill>
                  <a:schemeClr val="bg1"/>
                </a:solidFill>
              </a:rPr>
              <a:t>nationalhomeless.org</a:t>
            </a:r>
            <a:r>
              <a:rPr lang="en-US" sz="2400" dirty="0">
                <a:solidFill>
                  <a:schemeClr val="bg2"/>
                </a:solidFill>
              </a:rPr>
              <a:t> for more information on their important work.</a:t>
            </a:r>
          </a:p>
          <a:p>
            <a:pPr marL="198678">
              <a:defRPr/>
            </a:pPr>
            <a:endParaRPr lang="en-US" u="sng" dirty="0"/>
          </a:p>
          <a:p>
            <a:pPr marL="198678">
              <a:defRPr/>
            </a:pPr>
            <a:endParaRPr lang="en-US" dirty="0" smtClean="0"/>
          </a:p>
          <a:p>
            <a:pPr marL="207608" lvl="1">
              <a:defRPr/>
            </a:pPr>
            <a:endParaRPr lang="en-US" dirty="0" smtClean="0"/>
          </a:p>
          <a:p>
            <a:pPr marL="207608" lvl="1">
              <a:buNone/>
              <a:defRPr/>
            </a:pPr>
            <a:r>
              <a:rPr lang="en-US" sz="2400" dirty="0"/>
              <a:t>	</a:t>
            </a:r>
          </a:p>
        </p:txBody>
      </p:sp>
    </p:spTree>
    <p:extLst>
      <p:ext uri="{BB962C8B-B14F-4D97-AF65-F5344CB8AC3E}">
        <p14:creationId xmlns:p14="http://schemas.microsoft.com/office/powerpoint/2010/main" val="3823078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ph type="title"/>
          </p:nvPr>
        </p:nvSpPr>
        <p:spPr>
          <a:ln/>
        </p:spPr>
        <p:txBody>
          <a:bodyPr rIns="116982"/>
          <a:lstStyle/>
          <a:p>
            <a:pPr marL="40178"/>
            <a:r>
              <a:rPr lang="en-US"/>
              <a:t>Valarie Dowell</a:t>
            </a:r>
          </a:p>
        </p:txBody>
      </p:sp>
      <p:sp>
        <p:nvSpPr>
          <p:cNvPr id="5122" name="Rectangle 2"/>
          <p:cNvSpPr>
            <a:spLocks/>
          </p:cNvSpPr>
          <p:nvPr/>
        </p:nvSpPr>
        <p:spPr bwMode="auto">
          <a:xfrm>
            <a:off x="3839766" y="1589484"/>
            <a:ext cx="4607719" cy="493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4" bIns="0"/>
          <a:lstStyle/>
          <a:p>
            <a:pPr marL="40178" defTabSz="642915" fontAlgn="base">
              <a:spcBef>
                <a:spcPct val="0"/>
              </a:spcBef>
              <a:spcAft>
                <a:spcPct val="0"/>
              </a:spcAft>
            </a:pPr>
            <a:r>
              <a:rPr lang="en-US" sz="2400">
                <a:solidFill>
                  <a:srgbClr val="FFFFFF"/>
                </a:solidFill>
                <a:latin typeface="Arial" charset="0"/>
                <a:ea typeface="ＭＳ Ｐゴシック" charset="0"/>
                <a:cs typeface="Arial" charset="0"/>
                <a:sym typeface="Arial" charset="0"/>
              </a:rPr>
              <a:t>Valarie Dowell is Regional Representative for HRSA Regions 5&amp;7.  She is a Community Health Worker from Cincinnati, Ohio and provides staff support for the Cincinnati Health Network.  She is very organized and interested helping others help their neighbors.  She would love to hear from CAB members so she can help connect them with each other, regional events, and NCAB - ncab@nhchc.org.</a:t>
            </a:r>
          </a:p>
        </p:txBody>
      </p:sp>
      <p:grpSp>
        <p:nvGrpSpPr>
          <p:cNvPr id="5125" name="Group 5"/>
          <p:cNvGrpSpPr>
            <a:grpSpLocks/>
          </p:cNvGrpSpPr>
          <p:nvPr/>
        </p:nvGrpSpPr>
        <p:grpSpPr bwMode="auto">
          <a:xfrm>
            <a:off x="705445" y="1482328"/>
            <a:ext cx="3152180" cy="4938117"/>
            <a:chOff x="0" y="0"/>
            <a:chExt cx="2824" cy="4424"/>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l="2032" t="2489" r="2423" b="20146"/>
            <a:stretch>
              <a:fillRect/>
            </a:stretch>
          </p:blipFill>
          <p:spPr bwMode="auto">
            <a:xfrm>
              <a:off x="96" y="96"/>
              <a:ext cx="2632" cy="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24" cy="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1872075418"/>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052512" y="1319498"/>
            <a:ext cx="2159390" cy="2645182"/>
          </a:xfrm>
          <a:prstGeom prst="rect">
            <a:avLst/>
          </a:prstGeom>
        </p:spPr>
      </p:pic>
      <p:sp>
        <p:nvSpPr>
          <p:cNvPr id="11" name="TextBox 10"/>
          <p:cNvSpPr txBox="1"/>
          <p:nvPr/>
        </p:nvSpPr>
        <p:spPr>
          <a:xfrm>
            <a:off x="4641406" y="1743434"/>
            <a:ext cx="2328900" cy="1938992"/>
          </a:xfrm>
          <a:prstGeom prst="rect">
            <a:avLst/>
          </a:prstGeom>
          <a:noFill/>
        </p:spPr>
        <p:txBody>
          <a:bodyPr wrap="square" rtlCol="0">
            <a:spAutoFit/>
          </a:bodyPr>
          <a:lstStyle/>
          <a:p>
            <a:r>
              <a:rPr lang="en-US" sz="2400" dirty="0" smtClean="0">
                <a:solidFill>
                  <a:schemeClr val="bg1"/>
                </a:solidFill>
              </a:rPr>
              <a:t>Katy Valesky is a Consumer Advocate at the National HCH Council.</a:t>
            </a:r>
            <a:endParaRPr lang="en-US" sz="2400" dirty="0">
              <a:solidFill>
                <a:schemeClr val="bg1"/>
              </a:solidFill>
            </a:endParaRPr>
          </a:p>
        </p:txBody>
      </p:sp>
      <p:sp>
        <p:nvSpPr>
          <p:cNvPr id="7" name="Rectangle 1"/>
          <p:cNvSpPr txBox="1">
            <a:spLocks noChangeArrowheads="1"/>
          </p:cNvSpPr>
          <p:nvPr/>
        </p:nvSpPr>
        <p:spPr bwMode="auto">
          <a:xfrm>
            <a:off x="457200" y="52388"/>
            <a:ext cx="8229600" cy="532528"/>
          </a:xfrm>
          <a:prstGeom prst="rect">
            <a:avLst/>
          </a:prstGeom>
          <a:noFill/>
          <a:ln w="9525">
            <a:noFill/>
            <a:miter lim="800000"/>
            <a:headEnd/>
            <a:tailEnd/>
          </a:ln>
        </p:spPr>
        <p:txBody>
          <a:bodyPr vert="horz" wrap="square" lIns="91440" tIns="45720" rIns="116994"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bg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marL="40182">
              <a:defRPr/>
            </a:pPr>
            <a:r>
              <a:rPr lang="en-US" dirty="0" smtClean="0"/>
              <a:t>Question and Answer</a:t>
            </a:r>
          </a:p>
        </p:txBody>
      </p:sp>
      <p:sp>
        <p:nvSpPr>
          <p:cNvPr id="2" name="Rectangle 1"/>
          <p:cNvSpPr/>
          <p:nvPr/>
        </p:nvSpPr>
        <p:spPr>
          <a:xfrm>
            <a:off x="263304" y="4147352"/>
            <a:ext cx="8423495" cy="1569660"/>
          </a:xfrm>
          <a:prstGeom prst="rect">
            <a:avLst/>
          </a:prstGeom>
        </p:spPr>
        <p:txBody>
          <a:bodyPr wrap="square">
            <a:spAutoFit/>
          </a:bodyPr>
          <a:lstStyle/>
          <a:p>
            <a:pPr marL="198678">
              <a:defRPr/>
            </a:pPr>
            <a:r>
              <a:rPr lang="en-US" sz="2400" dirty="0">
                <a:solidFill>
                  <a:srgbClr val="FFFFFF"/>
                </a:solidFill>
              </a:rPr>
              <a:t>Contact us:  </a:t>
            </a:r>
            <a:r>
              <a:rPr lang="en-US" sz="2400" dirty="0" err="1" smtClean="0">
                <a:solidFill>
                  <a:srgbClr val="FFFFFF"/>
                </a:solidFill>
              </a:rPr>
              <a:t>ncab@nhchc.org</a:t>
            </a:r>
            <a:endParaRPr lang="en-US" sz="2400" dirty="0">
              <a:solidFill>
                <a:srgbClr val="FFFFFF"/>
              </a:solidFill>
            </a:endParaRPr>
          </a:p>
          <a:p>
            <a:pPr marL="632869" lvl="2">
              <a:defRPr/>
            </a:pPr>
            <a:r>
              <a:rPr lang="en-US" sz="2400" dirty="0" smtClean="0">
                <a:solidFill>
                  <a:srgbClr val="FFFFFF"/>
                </a:solidFill>
              </a:rPr>
              <a:t>		Joseph </a:t>
            </a:r>
            <a:r>
              <a:rPr lang="en-US" sz="2400" dirty="0">
                <a:solidFill>
                  <a:srgbClr val="FFFFFF"/>
                </a:solidFill>
              </a:rPr>
              <a:t>Benson: </a:t>
            </a:r>
            <a:r>
              <a:rPr lang="en-US" sz="2400" u="sng" dirty="0">
                <a:solidFill>
                  <a:srgbClr val="FFFFFF"/>
                </a:solidFill>
              </a:rPr>
              <a:t>jbenson@searchhomeless.org</a:t>
            </a:r>
            <a:endParaRPr lang="en-US" sz="2400" dirty="0">
              <a:solidFill>
                <a:srgbClr val="FFFFFF"/>
              </a:solidFill>
            </a:endParaRPr>
          </a:p>
          <a:p>
            <a:pPr marL="632869" lvl="2">
              <a:defRPr/>
            </a:pPr>
            <a:r>
              <a:rPr lang="en-US" sz="2400" dirty="0" smtClean="0">
                <a:solidFill>
                  <a:srgbClr val="FFFFFF"/>
                </a:solidFill>
              </a:rPr>
              <a:t>		Dan </a:t>
            </a:r>
            <a:r>
              <a:rPr lang="en-US" sz="2400" dirty="0" err="1">
                <a:solidFill>
                  <a:srgbClr val="FFFFFF"/>
                </a:solidFill>
              </a:rPr>
              <a:t>Rabbitt</a:t>
            </a:r>
            <a:r>
              <a:rPr lang="en-US" sz="2400" dirty="0">
                <a:solidFill>
                  <a:srgbClr val="FFFFFF"/>
                </a:solidFill>
              </a:rPr>
              <a:t>: drabbitt@nhchc.org</a:t>
            </a:r>
          </a:p>
          <a:p>
            <a:pPr marL="632869" lvl="2">
              <a:defRPr/>
            </a:pPr>
            <a:r>
              <a:rPr lang="en-US" sz="2400" dirty="0" smtClean="0">
                <a:solidFill>
                  <a:srgbClr val="FFFFFF"/>
                </a:solidFill>
              </a:rPr>
              <a:t>		Katy </a:t>
            </a:r>
            <a:r>
              <a:rPr lang="en-US" sz="2400" dirty="0" err="1">
                <a:solidFill>
                  <a:srgbClr val="FFFFFF"/>
                </a:solidFill>
              </a:rPr>
              <a:t>Valesky</a:t>
            </a:r>
            <a:r>
              <a:rPr lang="en-US" sz="2400" dirty="0">
                <a:solidFill>
                  <a:srgbClr val="FFFFFF"/>
                </a:solidFill>
              </a:rPr>
              <a:t>: </a:t>
            </a:r>
            <a:r>
              <a:rPr lang="en-US" sz="2400" u="sng" dirty="0" err="1">
                <a:solidFill>
                  <a:srgbClr val="FFFFFF"/>
                </a:solidFill>
              </a:rPr>
              <a:t>kvalesky@nhchc.org</a:t>
            </a:r>
            <a:endParaRPr lang="en-US" sz="2400"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p:txBody>
          <a:bodyPr rIns="116994"/>
          <a:lstStyle/>
          <a:p>
            <a:pPr marL="148441" lvl="1" indent="0">
              <a:buNone/>
              <a:defRPr/>
            </a:pPr>
            <a:r>
              <a:rPr lang="en-US" sz="3200" b="1" dirty="0" smtClean="0"/>
              <a:t>Addressing Key Preventive Health Measures in Health Care for the Homeless Settings</a:t>
            </a:r>
            <a:r>
              <a:rPr lang="en-US" dirty="0" smtClean="0"/>
              <a:t>, October 27, 2011, 12:30PM EDT</a:t>
            </a:r>
          </a:p>
          <a:p>
            <a:pPr marL="148441" lvl="1" indent="0">
              <a:buNone/>
              <a:defRPr/>
            </a:pPr>
            <a:endParaRPr lang="en-US" dirty="0" smtClean="0"/>
          </a:p>
          <a:p>
            <a:pPr marL="148441" lvl="1" indent="0">
              <a:buNone/>
              <a:defRPr/>
            </a:pPr>
            <a:r>
              <a:rPr lang="en-US" sz="3200" b="1" dirty="0" smtClean="0"/>
              <a:t>Patient Centered Medical Home Case Study </a:t>
            </a:r>
            <a:r>
              <a:rPr lang="en-US" b="1" dirty="0" smtClean="0"/>
              <a:t>featuring Yakima NHC</a:t>
            </a:r>
            <a:r>
              <a:rPr lang="en-US" dirty="0" smtClean="0"/>
              <a:t>, November 3, 2011, 2:00PM EDT</a:t>
            </a:r>
          </a:p>
        </p:txBody>
      </p:sp>
      <p:sp>
        <p:nvSpPr>
          <p:cNvPr id="2" name="Title 1"/>
          <p:cNvSpPr>
            <a:spLocks noGrp="1"/>
          </p:cNvSpPr>
          <p:nvPr>
            <p:ph type="title"/>
          </p:nvPr>
        </p:nvSpPr>
        <p:spPr>
          <a:xfrm>
            <a:off x="457200" y="0"/>
            <a:ext cx="8229600" cy="532528"/>
          </a:xfrm>
        </p:spPr>
        <p:txBody>
          <a:bodyPr/>
          <a:lstStyle/>
          <a:p>
            <a:r>
              <a:rPr lang="en-US" dirty="0" smtClean="0"/>
              <a:t>Upcoming Council Webinars</a:t>
            </a:r>
            <a:endParaRPr lang="en-US" dirty="0"/>
          </a:p>
        </p:txBody>
      </p:sp>
    </p:spTree>
    <p:extLst>
      <p:ext uri="{BB962C8B-B14F-4D97-AF65-F5344CB8AC3E}">
        <p14:creationId xmlns:p14="http://schemas.microsoft.com/office/powerpoint/2010/main" val="294051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Box 4"/>
          <p:cNvSpPr txBox="1">
            <a:spLocks noChangeArrowheads="1"/>
          </p:cNvSpPr>
          <p:nvPr/>
        </p:nvSpPr>
        <p:spPr bwMode="auto">
          <a:xfrm>
            <a:off x="982663" y="0"/>
            <a:ext cx="7589837" cy="1062037"/>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3700" b="1" dirty="0">
                <a:solidFill>
                  <a:srgbClr val="FCD5B5"/>
                </a:solidFill>
                <a:latin typeface="Arial" charset="0"/>
                <a:ea typeface="ＭＳ Ｐゴシック" charset="-128"/>
                <a:cs typeface="ＭＳ Ｐゴシック" charset="-128"/>
              </a:rPr>
              <a:t>Thank you for your participation.</a:t>
            </a:r>
          </a:p>
          <a:p>
            <a:pPr fontAlgn="base">
              <a:spcBef>
                <a:spcPct val="0"/>
              </a:spcBef>
              <a:spcAft>
                <a:spcPct val="0"/>
              </a:spcAft>
            </a:pPr>
            <a:endParaRPr lang="en-US" sz="2600" dirty="0">
              <a:solidFill>
                <a:srgbClr val="FDEADA"/>
              </a:solidFill>
              <a:latin typeface="Arial" charset="0"/>
              <a:ea typeface="ＭＳ Ｐゴシック" charset="-128"/>
              <a:cs typeface="ＭＳ Ｐゴシック" charset="-128"/>
            </a:endParaRPr>
          </a:p>
        </p:txBody>
      </p:sp>
      <p:pic>
        <p:nvPicPr>
          <p:cNvPr id="174083" name="Picture 7" descr="MC900383636.WMF"/>
          <p:cNvPicPr>
            <a:picLocks noChangeAspect="1"/>
          </p:cNvPicPr>
          <p:nvPr/>
        </p:nvPicPr>
        <p:blipFill>
          <a:blip r:embed="rId2"/>
          <a:srcRect/>
          <a:stretch>
            <a:fillRect/>
          </a:stretch>
        </p:blipFill>
        <p:spPr bwMode="auto">
          <a:xfrm>
            <a:off x="1763713" y="3986669"/>
            <a:ext cx="2695575" cy="1866900"/>
          </a:xfrm>
          <a:prstGeom prst="rect">
            <a:avLst/>
          </a:prstGeom>
          <a:noFill/>
          <a:ln w="9525">
            <a:noFill/>
            <a:miter lim="800000"/>
            <a:headEnd/>
            <a:tailEnd/>
          </a:ln>
        </p:spPr>
      </p:pic>
      <p:pic>
        <p:nvPicPr>
          <p:cNvPr id="174084" name="Picture 8" descr="MC900383638.WMF"/>
          <p:cNvPicPr>
            <a:picLocks noChangeAspect="1"/>
          </p:cNvPicPr>
          <p:nvPr/>
        </p:nvPicPr>
        <p:blipFill>
          <a:blip r:embed="rId3"/>
          <a:srcRect/>
          <a:stretch>
            <a:fillRect/>
          </a:stretch>
        </p:blipFill>
        <p:spPr bwMode="auto">
          <a:xfrm>
            <a:off x="4459288" y="4381500"/>
            <a:ext cx="1981200" cy="1612900"/>
          </a:xfrm>
          <a:prstGeom prst="rect">
            <a:avLst/>
          </a:prstGeom>
          <a:noFill/>
          <a:ln w="9525">
            <a:noFill/>
            <a:miter lim="800000"/>
            <a:headEnd/>
            <a:tailEnd/>
          </a:ln>
        </p:spPr>
      </p:pic>
      <p:sp>
        <p:nvSpPr>
          <p:cNvPr id="174085" name="Rectangle 5"/>
          <p:cNvSpPr>
            <a:spLocks noChangeArrowheads="1"/>
          </p:cNvSpPr>
          <p:nvPr/>
        </p:nvSpPr>
        <p:spPr bwMode="auto">
          <a:xfrm>
            <a:off x="365125" y="1279525"/>
            <a:ext cx="8572500" cy="2062103"/>
          </a:xfrm>
          <a:prstGeom prst="rect">
            <a:avLst/>
          </a:prstGeom>
          <a:noFill/>
          <a:ln w="9525">
            <a:noFill/>
            <a:miter lim="800000"/>
            <a:headEnd/>
            <a:tailEnd/>
          </a:ln>
        </p:spPr>
        <p:txBody>
          <a:bodyPr wrap="square">
            <a:prstTxWarp prst="textNoShape">
              <a:avLst/>
            </a:prstTxWarp>
            <a:spAutoFit/>
          </a:bodyPr>
          <a:lstStyle/>
          <a:p>
            <a:pPr fontAlgn="base">
              <a:spcBef>
                <a:spcPct val="0"/>
              </a:spcBef>
              <a:spcAft>
                <a:spcPct val="0"/>
              </a:spcAft>
            </a:pPr>
            <a:r>
              <a:rPr lang="en-US" sz="3200" dirty="0">
                <a:solidFill>
                  <a:srgbClr val="FDEADA"/>
                </a:solidFill>
                <a:ea typeface="ＭＳ Ｐゴシック" charset="-128"/>
                <a:cs typeface="ＭＳ Ｐゴシック" charset="-128"/>
              </a:rPr>
              <a:t>Upon exiting you will be prompted to complete a </a:t>
            </a:r>
            <a:r>
              <a:rPr lang="en-US" sz="3200" u="sng" dirty="0">
                <a:solidFill>
                  <a:srgbClr val="FDEADA"/>
                </a:solidFill>
                <a:ea typeface="ＭＳ Ｐゴシック" charset="-128"/>
                <a:cs typeface="ＭＳ Ｐゴシック" charset="-128"/>
              </a:rPr>
              <a:t>short online survey</a:t>
            </a:r>
            <a:r>
              <a:rPr lang="en-US" sz="3200" dirty="0">
                <a:solidFill>
                  <a:srgbClr val="FDEADA"/>
                </a:solidFill>
                <a:ea typeface="ＭＳ Ｐゴシック" charset="-128"/>
                <a:cs typeface="ＭＳ Ｐゴシック" charset="-128"/>
              </a:rPr>
              <a:t>. </a:t>
            </a:r>
            <a:r>
              <a:rPr lang="en-US" sz="3200" dirty="0" smtClean="0">
                <a:solidFill>
                  <a:srgbClr val="FDEADA"/>
                </a:solidFill>
                <a:ea typeface="ＭＳ Ｐゴシック" charset="-128"/>
                <a:cs typeface="ＭＳ Ｐゴシック" charset="-128"/>
              </a:rPr>
              <a:t>Please </a:t>
            </a:r>
            <a:r>
              <a:rPr lang="en-US" sz="3200" dirty="0">
                <a:solidFill>
                  <a:srgbClr val="FDEADA"/>
                </a:solidFill>
                <a:ea typeface="ＭＳ Ｐゴシック" charset="-128"/>
                <a:cs typeface="ＭＳ Ｐゴシック" charset="-128"/>
              </a:rPr>
              <a:t>take a minute to complete the survey to evaluate this webinar production.</a:t>
            </a:r>
          </a:p>
        </p:txBody>
      </p:sp>
    </p:spTree>
    <p:extLst>
      <p:ext uri="{BB962C8B-B14F-4D97-AF65-F5344CB8AC3E}">
        <p14:creationId xmlns:p14="http://schemas.microsoft.com/office/powerpoint/2010/main" val="1830696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ph type="title"/>
          </p:nvPr>
        </p:nvSpPr>
        <p:spPr>
          <a:ln/>
        </p:spPr>
        <p:txBody>
          <a:bodyPr rIns="116982"/>
          <a:lstStyle/>
          <a:p>
            <a:pPr marL="40178"/>
            <a:r>
              <a:rPr lang="en-US"/>
              <a:t>Joseph Benson</a:t>
            </a:r>
          </a:p>
        </p:txBody>
      </p:sp>
      <p:sp>
        <p:nvSpPr>
          <p:cNvPr id="6146" name="Rectangle 2"/>
          <p:cNvSpPr>
            <a:spLocks/>
          </p:cNvSpPr>
          <p:nvPr/>
        </p:nvSpPr>
        <p:spPr bwMode="auto">
          <a:xfrm>
            <a:off x="776883" y="1589487"/>
            <a:ext cx="4607719" cy="458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4" bIns="0"/>
          <a:lstStyle/>
          <a:p>
            <a:pPr marL="40178" defTabSz="642915" fontAlgn="base">
              <a:spcBef>
                <a:spcPct val="0"/>
              </a:spcBef>
              <a:spcAft>
                <a:spcPct val="0"/>
              </a:spcAft>
            </a:pPr>
            <a:r>
              <a:rPr lang="en-US" sz="2400">
                <a:solidFill>
                  <a:srgbClr val="FFFFFF"/>
                </a:solidFill>
                <a:latin typeface="Arial" charset="0"/>
                <a:ea typeface="ＭＳ Ｐゴシック" charset="0"/>
                <a:cs typeface="Arial" charset="0"/>
                <a:sym typeface="Arial" charset="0"/>
              </a:rPr>
              <a:t>Joseph is a member of the NCAB Steering Committee and has served as a consumer representative on the Health Care for the Homeless Houston Board of Directors since 2004.  Joseph is the Chair of the HCH Houston CAB, as well.  He would love to connect with CABs in Texas and surrounding states to help connect them with each other, regional events, and NCAB - ncab@nhchc.org.</a:t>
            </a:r>
          </a:p>
        </p:txBody>
      </p:sp>
      <p:grpSp>
        <p:nvGrpSpPr>
          <p:cNvPr id="6149" name="Group 5"/>
          <p:cNvGrpSpPr>
            <a:grpSpLocks/>
          </p:cNvGrpSpPr>
          <p:nvPr/>
        </p:nvGrpSpPr>
        <p:grpSpPr bwMode="auto">
          <a:xfrm>
            <a:off x="5616776" y="1393031"/>
            <a:ext cx="3161109" cy="4982766"/>
            <a:chOff x="0" y="0"/>
            <a:chExt cx="2832" cy="4464"/>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l="11943" t="1295" r="12177" b="925"/>
            <a:stretch>
              <a:fillRect/>
            </a:stretch>
          </p:blipFill>
          <p:spPr bwMode="auto">
            <a:xfrm>
              <a:off x="120" y="120"/>
              <a:ext cx="2592" cy="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14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32" cy="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4276085477"/>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ph type="title"/>
          </p:nvPr>
        </p:nvSpPr>
        <p:spPr>
          <a:ln/>
        </p:spPr>
        <p:txBody>
          <a:bodyPr rIns="116982"/>
          <a:lstStyle/>
          <a:p>
            <a:pPr marL="40178"/>
            <a:r>
              <a:rPr lang="en-US"/>
              <a:t>What is Homeless Persons</a:t>
            </a:r>
            <a:r>
              <a:rPr lang="ja-JP" altLang="en-US">
                <a:latin typeface="Arial"/>
              </a:rPr>
              <a:t>’</a:t>
            </a:r>
            <a:r>
              <a:rPr lang="en-US"/>
              <a:t> Memorial Day?</a:t>
            </a:r>
          </a:p>
        </p:txBody>
      </p:sp>
      <p:sp>
        <p:nvSpPr>
          <p:cNvPr id="7170" name="Rectangle 2"/>
          <p:cNvSpPr>
            <a:spLocks noChangeArrowheads="1"/>
          </p:cNvSpPr>
          <p:nvPr>
            <p:ph type="body" idx="1"/>
          </p:nvPr>
        </p:nvSpPr>
        <p:spPr>
          <a:ln/>
        </p:spPr>
        <p:txBody>
          <a:bodyPr rIns="116982"/>
          <a:lstStyle/>
          <a:p>
            <a:r>
              <a:rPr lang="en-US"/>
              <a:t>Annual event to bring attention to the tragedy of homelessness and to remember our homeless friends who have paid the ultimate price for our nation's failure to end homelessness.</a:t>
            </a:r>
          </a:p>
          <a:p>
            <a:r>
              <a:rPr lang="en-US"/>
              <a:t>In most communities, it takes place on December 21st - the longest night of the year</a:t>
            </a:r>
          </a:p>
        </p:txBody>
      </p:sp>
    </p:spTree>
    <p:extLst>
      <p:ext uri="{BB962C8B-B14F-4D97-AF65-F5344CB8AC3E}">
        <p14:creationId xmlns:p14="http://schemas.microsoft.com/office/powerpoint/2010/main" val="1165911146"/>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062634"/>
            <a:ext cx="7143750" cy="473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4224962574"/>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ph type="title"/>
          </p:nvPr>
        </p:nvSpPr>
        <p:spPr>
          <a:ln/>
        </p:spPr>
        <p:txBody>
          <a:bodyPr rIns="116982"/>
          <a:lstStyle/>
          <a:p>
            <a:pPr marL="40178"/>
            <a:r>
              <a:rPr lang="en-US"/>
              <a:t>Why is Homeless Persons Memorial Day Important?</a:t>
            </a:r>
          </a:p>
        </p:txBody>
      </p:sp>
      <p:sp>
        <p:nvSpPr>
          <p:cNvPr id="9218" name="Rectangle 2"/>
          <p:cNvSpPr>
            <a:spLocks noChangeArrowheads="1"/>
          </p:cNvSpPr>
          <p:nvPr>
            <p:ph type="body" idx="1"/>
          </p:nvPr>
        </p:nvSpPr>
        <p:spPr>
          <a:ln/>
        </p:spPr>
        <p:txBody>
          <a:bodyPr rIns="116982"/>
          <a:lstStyle/>
          <a:p>
            <a:r>
              <a:rPr lang="en-US"/>
              <a:t>In 2010, </a:t>
            </a:r>
            <a:r>
              <a:rPr lang="en-US" b="1">
                <a:solidFill>
                  <a:srgbClr val="FF2712"/>
                </a:solidFill>
              </a:rPr>
              <a:t>141</a:t>
            </a:r>
            <a:r>
              <a:rPr lang="en-US"/>
              <a:t> communities participated in the 21st Annual National Homeless Persons</a:t>
            </a:r>
            <a:r>
              <a:rPr lang="ja-JP" altLang="en-US">
                <a:latin typeface="Arial"/>
              </a:rPr>
              <a:t>’</a:t>
            </a:r>
            <a:r>
              <a:rPr lang="en-US"/>
              <a:t> Memorial Day and honored the more than </a:t>
            </a:r>
            <a:r>
              <a:rPr lang="en-US" b="1">
                <a:solidFill>
                  <a:srgbClr val="FF2712"/>
                </a:solidFill>
              </a:rPr>
              <a:t>1,900</a:t>
            </a:r>
            <a:r>
              <a:rPr lang="en-US"/>
              <a:t> people who died without homes last year.</a:t>
            </a:r>
          </a:p>
          <a:p>
            <a:r>
              <a:rPr lang="en-US"/>
              <a:t>Raises awareness of homelessness and the severity of the consequences</a:t>
            </a:r>
          </a:p>
          <a:p>
            <a:r>
              <a:rPr lang="en-US"/>
              <a:t>Allows those who are still homeless the closure and healing that comes from remembering their friends in a public way</a:t>
            </a:r>
          </a:p>
          <a:p>
            <a:r>
              <a:rPr lang="en-US"/>
              <a:t>Refocuses our attention on those whose lives can still be saved</a:t>
            </a:r>
          </a:p>
        </p:txBody>
      </p:sp>
    </p:spTree>
    <p:extLst>
      <p:ext uri="{BB962C8B-B14F-4D97-AF65-F5344CB8AC3E}">
        <p14:creationId xmlns:p14="http://schemas.microsoft.com/office/powerpoint/2010/main" val="1200097375"/>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062634"/>
            <a:ext cx="7143750" cy="473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1584072221"/>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ph type="title"/>
          </p:nvPr>
        </p:nvSpPr>
        <p:spPr>
          <a:ln/>
        </p:spPr>
        <p:txBody>
          <a:bodyPr rIns="116982"/>
          <a:lstStyle/>
          <a:p>
            <a:pPr marL="40178"/>
            <a:r>
              <a:rPr lang="en-US"/>
              <a:t>In Your Community</a:t>
            </a:r>
          </a:p>
        </p:txBody>
      </p:sp>
      <p:sp>
        <p:nvSpPr>
          <p:cNvPr id="11266" name="Rectangle 2"/>
          <p:cNvSpPr>
            <a:spLocks noChangeArrowheads="1"/>
          </p:cNvSpPr>
          <p:nvPr>
            <p:ph type="body" idx="1"/>
          </p:nvPr>
        </p:nvSpPr>
        <p:spPr>
          <a:ln/>
        </p:spPr>
        <p:txBody>
          <a:bodyPr rIns="116982"/>
          <a:lstStyle/>
          <a:p>
            <a:r>
              <a:rPr lang="en-US"/>
              <a:t>Start now to collect the names of people who died homeless since December, 2010.  Most communities do not have standard data for this, so it may take some digging.  Start with homeless health providers, the local health department, public officials, and those who are still a part of the homeless community to gather names.</a:t>
            </a:r>
          </a:p>
          <a:p>
            <a:r>
              <a:rPr lang="en-US"/>
              <a:t>Invite several organizations in the community to participate: state and local coalitions for the homeless, service providers, shelters, housing programs, outreach, volunteers, places of worship, etc.</a:t>
            </a:r>
          </a:p>
        </p:txBody>
      </p:sp>
    </p:spTree>
    <p:extLst>
      <p:ext uri="{BB962C8B-B14F-4D97-AF65-F5344CB8AC3E}">
        <p14:creationId xmlns:p14="http://schemas.microsoft.com/office/powerpoint/2010/main" val="30301195"/>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ph type="title"/>
          </p:nvPr>
        </p:nvSpPr>
        <p:spPr>
          <a:ln/>
        </p:spPr>
        <p:txBody>
          <a:bodyPr rIns="116982"/>
          <a:lstStyle/>
          <a:p>
            <a:pPr marL="40178"/>
            <a:r>
              <a:rPr lang="en-US"/>
              <a:t>Overview of Toolkit</a:t>
            </a:r>
          </a:p>
        </p:txBody>
      </p:sp>
      <p:sp>
        <p:nvSpPr>
          <p:cNvPr id="12290" name="Rectangle 2"/>
          <p:cNvSpPr>
            <a:spLocks noChangeArrowheads="1"/>
          </p:cNvSpPr>
          <p:nvPr>
            <p:ph type="body" idx="1"/>
          </p:nvPr>
        </p:nvSpPr>
        <p:spPr>
          <a:ln/>
        </p:spPr>
        <p:txBody>
          <a:bodyPr rIns="116982"/>
          <a:lstStyle/>
          <a:p>
            <a:r>
              <a:rPr lang="en-US"/>
              <a:t>Organizing an Event to Commemorate National Homeless Persons</a:t>
            </a:r>
            <a:r>
              <a:rPr lang="ja-JP" altLang="en-US">
                <a:latin typeface="Arial"/>
              </a:rPr>
              <a:t>’</a:t>
            </a:r>
            <a:r>
              <a:rPr lang="en-US"/>
              <a:t> Memorial Day </a:t>
            </a:r>
          </a:p>
          <a:p>
            <a:r>
              <a:rPr lang="en-US"/>
              <a:t>2010 Memorial Day Event Locations </a:t>
            </a:r>
          </a:p>
          <a:p>
            <a:r>
              <a:rPr lang="en-US"/>
              <a:t>Sample Flyers, Agendas, Press Releases, State Proclamations, City/County/State Resolutions</a:t>
            </a:r>
          </a:p>
          <a:p>
            <a:r>
              <a:rPr lang="en-US"/>
              <a:t>Highlights of 2010 Memorial Day Events </a:t>
            </a:r>
          </a:p>
          <a:p>
            <a:r>
              <a:rPr lang="en-US"/>
              <a:t>List of Homeless Deaths in 2010 </a:t>
            </a:r>
          </a:p>
          <a:p>
            <a:r>
              <a:rPr lang="en-US"/>
              <a:t>Street Sense article, December 2010</a:t>
            </a:r>
          </a:p>
        </p:txBody>
      </p:sp>
    </p:spTree>
    <p:extLst>
      <p:ext uri="{BB962C8B-B14F-4D97-AF65-F5344CB8AC3E}">
        <p14:creationId xmlns:p14="http://schemas.microsoft.com/office/powerpoint/2010/main" val="986724298"/>
      </p:ext>
    </p:extLst>
  </p:cSld>
  <p:clrMapOvr>
    <a:masterClrMapping/>
  </p:clrMapOvr>
  <p:transition xmlns:p14="http://schemas.microsoft.com/office/powerpoint/2010/main"/>
</p:sld>
</file>

<file path=ppt/theme/theme1.xml><?xml version="1.0" encoding="utf-8"?>
<a:theme xmlns:a="http://schemas.openxmlformats.org/drawingml/2006/main" name="NHCHCslid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orte">
  <a:themeElements>
    <a:clrScheme name="">
      <a:dk1>
        <a:srgbClr val="808080"/>
      </a:dk1>
      <a:lt1>
        <a:srgbClr val="FFFFFF"/>
      </a:lt1>
      <a:dk2>
        <a:srgbClr val="000000"/>
      </a:dk2>
      <a:lt2>
        <a:srgbClr val="000000"/>
      </a:lt2>
      <a:accent1>
        <a:srgbClr val="C70F0C"/>
      </a:accent1>
      <a:accent2>
        <a:srgbClr val="333399"/>
      </a:accent2>
      <a:accent3>
        <a:srgbClr val="AAAAAA"/>
      </a:accent3>
      <a:accent4>
        <a:srgbClr val="DADADA"/>
      </a:accent4>
      <a:accent5>
        <a:srgbClr val="E0AAAA"/>
      </a:accent5>
      <a:accent6>
        <a:srgbClr val="2D2D8A"/>
      </a:accent6>
      <a:hlink>
        <a:srgbClr val="009999"/>
      </a:hlink>
      <a:folHlink>
        <a:srgbClr val="99CC00"/>
      </a:folHlink>
    </a:clrScheme>
    <a:fontScheme name="Forte">
      <a:majorFont>
        <a:latin typeface="Helvetica Neue"/>
        <a:ea typeface="ヒラギノ角ゴ ProN W6"/>
        <a:cs typeface="ヒラギノ角ゴ ProN W6"/>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0F0C"/>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70F0C"/>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For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orte copy 1">
  <a:themeElements>
    <a:clrScheme name="">
      <a:dk1>
        <a:srgbClr val="808080"/>
      </a:dk1>
      <a:lt1>
        <a:srgbClr val="FFFFFF"/>
      </a:lt1>
      <a:dk2>
        <a:srgbClr val="000000"/>
      </a:dk2>
      <a:lt2>
        <a:srgbClr val="000000"/>
      </a:lt2>
      <a:accent1>
        <a:srgbClr val="C70F0C"/>
      </a:accent1>
      <a:accent2>
        <a:srgbClr val="333399"/>
      </a:accent2>
      <a:accent3>
        <a:srgbClr val="AAAAAA"/>
      </a:accent3>
      <a:accent4>
        <a:srgbClr val="DADADA"/>
      </a:accent4>
      <a:accent5>
        <a:srgbClr val="E0AAAA"/>
      </a:accent5>
      <a:accent6>
        <a:srgbClr val="2D2D8A"/>
      </a:accent6>
      <a:hlink>
        <a:srgbClr val="009999"/>
      </a:hlink>
      <a:folHlink>
        <a:srgbClr val="99CC00"/>
      </a:folHlink>
    </a:clrScheme>
    <a:fontScheme name="Forte copy 1">
      <a:majorFont>
        <a:latin typeface="Helvetica Neue"/>
        <a:ea typeface="ヒラギノ角ゴ ProN W6"/>
        <a:cs typeface="ヒラギノ角ゴ ProN W6"/>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0F0C"/>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70F0C"/>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Forte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rte copy">
  <a:themeElements>
    <a:clrScheme name="">
      <a:dk1>
        <a:srgbClr val="808080"/>
      </a:dk1>
      <a:lt1>
        <a:srgbClr val="FFFFFF"/>
      </a:lt1>
      <a:dk2>
        <a:srgbClr val="000000"/>
      </a:dk2>
      <a:lt2>
        <a:srgbClr val="000000"/>
      </a:lt2>
      <a:accent1>
        <a:srgbClr val="C70F0C"/>
      </a:accent1>
      <a:accent2>
        <a:srgbClr val="333399"/>
      </a:accent2>
      <a:accent3>
        <a:srgbClr val="AAAAAA"/>
      </a:accent3>
      <a:accent4>
        <a:srgbClr val="DADADA"/>
      </a:accent4>
      <a:accent5>
        <a:srgbClr val="E0AAAA"/>
      </a:accent5>
      <a:accent6>
        <a:srgbClr val="2D2D8A"/>
      </a:accent6>
      <a:hlink>
        <a:srgbClr val="009999"/>
      </a:hlink>
      <a:folHlink>
        <a:srgbClr val="99CC00"/>
      </a:folHlink>
    </a:clrScheme>
    <a:fontScheme name="Forte copy">
      <a:majorFont>
        <a:latin typeface="Helvetica Neue"/>
        <a:ea typeface="ヒラギノ角ゴ ProN W6"/>
        <a:cs typeface="ヒラギノ角ゴ ProN W6"/>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0F0C"/>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FFFFFF"/>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C70F0C"/>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a:ln>
              <a:noFill/>
            </a:ln>
            <a:solidFill>
              <a:srgbClr val="FFFFFF"/>
            </a:solidFill>
            <a:effectLst/>
            <a:latin typeface="Arial" charset="0"/>
            <a:ea typeface="ヒラギノ角ゴ ProN W3" charset="0"/>
            <a:cs typeface="ヒラギノ角ゴ ProN W3" charset="0"/>
            <a:sym typeface="Arial" charset="0"/>
          </a:defRPr>
        </a:defPPr>
      </a:lstStyle>
    </a:lnDef>
  </a:objectDefaults>
  <a:extraClrSchemeLst>
    <a:extraClrScheme>
      <a:clrScheme name="For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8607</TotalTime>
  <Words>935</Words>
  <Application>Microsoft Macintosh PowerPoint</Application>
  <PresentationFormat>On-screen Show (4:3)</PresentationFormat>
  <Paragraphs>84</Paragraphs>
  <Slides>22</Slides>
  <Notes>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NHCHCslidetemplate</vt:lpstr>
      <vt:lpstr>Forte</vt:lpstr>
      <vt:lpstr>Forte copy 1</vt:lpstr>
      <vt:lpstr>Forte copy</vt:lpstr>
      <vt:lpstr>Planning Homeless Persons Memorial Day Events</vt:lpstr>
      <vt:lpstr>Valarie Dowell</vt:lpstr>
      <vt:lpstr>Joseph Benson</vt:lpstr>
      <vt:lpstr>What is Homeless Persons’ Memorial Day?</vt:lpstr>
      <vt:lpstr>PowerPoint Presentation</vt:lpstr>
      <vt:lpstr>Why is Homeless Persons Memorial Day Important?</vt:lpstr>
      <vt:lpstr>PowerPoint Presentation</vt:lpstr>
      <vt:lpstr>In Your Community</vt:lpstr>
      <vt:lpstr>Overview of Toolkit</vt:lpstr>
      <vt:lpstr>PowerPoint Presentation</vt:lpstr>
      <vt:lpstr>Successful Events</vt:lpstr>
      <vt:lpstr>PowerPoint Presentation</vt:lpstr>
      <vt:lpstr>PowerPoint Presentation</vt:lpstr>
      <vt:lpstr>PowerPoint Presentation</vt:lpstr>
      <vt:lpstr>Consumer/NCAB Role</vt:lpstr>
      <vt:lpstr>PowerPoint Presentation</vt:lpstr>
      <vt:lpstr>Resources</vt:lpstr>
      <vt:lpstr>Question and Answer</vt:lpstr>
      <vt:lpstr>Resources</vt:lpstr>
      <vt:lpstr>PowerPoint Presentation</vt:lpstr>
      <vt:lpstr>Upcoming Council Webinars</vt:lpstr>
      <vt:lpstr>PowerPoint Presentation</vt:lpstr>
    </vt:vector>
  </TitlesOfParts>
  <Company>National Health Care for the Homeless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Center Week’s HCH Day August 10, 2011</dc:title>
  <dc:creator>Katy Valesky</dc:creator>
  <cp:lastModifiedBy>Juli Hishida</cp:lastModifiedBy>
  <cp:revision>18</cp:revision>
  <dcterms:created xsi:type="dcterms:W3CDTF">2011-07-27T14:19:10Z</dcterms:created>
  <dcterms:modified xsi:type="dcterms:W3CDTF">2011-10-21T16:21:33Z</dcterms:modified>
</cp:coreProperties>
</file>